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1" r:id="rId3"/>
    <p:sldId id="272" r:id="rId4"/>
    <p:sldId id="265" r:id="rId5"/>
    <p:sldId id="266" r:id="rId6"/>
    <p:sldId id="269" r:id="rId7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4660"/>
  </p:normalViewPr>
  <p:slideViewPr>
    <p:cSldViewPr>
      <p:cViewPr>
        <p:scale>
          <a:sx n="50" d="100"/>
          <a:sy n="50" d="100"/>
        </p:scale>
        <p:origin x="-2146" y="-422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5" d="100"/>
        <a:sy n="85" d="100"/>
      </p:scale>
      <p:origin x="0" y="1068"/>
    </p:cViewPr>
  </p:sorter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82932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63363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30148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06164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4881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80153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19358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577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3422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56427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97633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1337303" y="300031"/>
            <a:ext cx="10172701" cy="9001126"/>
            <a:chOff x="1314450" y="300038"/>
            <a:chExt cx="10172701" cy="9001126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1314450" y="300038"/>
              <a:ext cx="10172701" cy="9001126"/>
              <a:chOff x="1314450" y="300038"/>
              <a:chExt cx="10172701" cy="9001126"/>
            </a:xfrm>
          </p:grpSpPr>
          <p:sp>
            <p:nvSpPr>
              <p:cNvPr id="14456" name="Freeform 120"/>
              <p:cNvSpPr>
                <a:spLocks/>
              </p:cNvSpPr>
              <p:nvPr/>
            </p:nvSpPr>
            <p:spPr bwMode="auto">
              <a:xfrm>
                <a:off x="3340100" y="2009775"/>
                <a:ext cx="269875" cy="315913"/>
              </a:xfrm>
              <a:custGeom>
                <a:avLst/>
                <a:gdLst>
                  <a:gd name="T0" fmla="*/ 0 w 170"/>
                  <a:gd name="T1" fmla="*/ 57 h 199"/>
                  <a:gd name="T2" fmla="*/ 29 w 170"/>
                  <a:gd name="T3" fmla="*/ 57 h 199"/>
                  <a:gd name="T4" fmla="*/ 0 w 170"/>
                  <a:gd name="T5" fmla="*/ 85 h 199"/>
                  <a:gd name="T6" fmla="*/ 29 w 170"/>
                  <a:gd name="T7" fmla="*/ 114 h 199"/>
                  <a:gd name="T8" fmla="*/ 0 w 170"/>
                  <a:gd name="T9" fmla="*/ 170 h 199"/>
                  <a:gd name="T10" fmla="*/ 29 w 170"/>
                  <a:gd name="T11" fmla="*/ 170 h 199"/>
                  <a:gd name="T12" fmla="*/ 29 w 170"/>
                  <a:gd name="T13" fmla="*/ 199 h 199"/>
                  <a:gd name="T14" fmla="*/ 142 w 170"/>
                  <a:gd name="T15" fmla="*/ 142 h 199"/>
                  <a:gd name="T16" fmla="*/ 114 w 170"/>
                  <a:gd name="T17" fmla="*/ 85 h 199"/>
                  <a:gd name="T18" fmla="*/ 170 w 170"/>
                  <a:gd name="T19" fmla="*/ 29 h 199"/>
                  <a:gd name="T20" fmla="*/ 85 w 170"/>
                  <a:gd name="T21" fmla="*/ 29 h 199"/>
                  <a:gd name="T22" fmla="*/ 57 w 170"/>
                  <a:gd name="T23" fmla="*/ 0 h 199"/>
                  <a:gd name="T24" fmla="*/ 0 w 170"/>
                  <a:gd name="T25" fmla="*/ 57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199">
                    <a:moveTo>
                      <a:pt x="0" y="57"/>
                    </a:moveTo>
                    <a:lnTo>
                      <a:pt x="29" y="57"/>
                    </a:lnTo>
                    <a:lnTo>
                      <a:pt x="0" y="85"/>
                    </a:lnTo>
                    <a:lnTo>
                      <a:pt x="29" y="114"/>
                    </a:lnTo>
                    <a:lnTo>
                      <a:pt x="0" y="170"/>
                    </a:lnTo>
                    <a:lnTo>
                      <a:pt x="29" y="170"/>
                    </a:lnTo>
                    <a:lnTo>
                      <a:pt x="29" y="199"/>
                    </a:lnTo>
                    <a:lnTo>
                      <a:pt x="142" y="142"/>
                    </a:lnTo>
                    <a:lnTo>
                      <a:pt x="114" y="85"/>
                    </a:lnTo>
                    <a:lnTo>
                      <a:pt x="170" y="29"/>
                    </a:lnTo>
                    <a:lnTo>
                      <a:pt x="85" y="29"/>
                    </a:lnTo>
                    <a:lnTo>
                      <a:pt x="57" y="0"/>
                    </a:lnTo>
                    <a:lnTo>
                      <a:pt x="0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85" name="Freeform 149"/>
              <p:cNvSpPr>
                <a:spLocks/>
              </p:cNvSpPr>
              <p:nvPr/>
            </p:nvSpPr>
            <p:spPr bwMode="auto">
              <a:xfrm>
                <a:off x="5095875" y="5791200"/>
                <a:ext cx="944563" cy="989013"/>
              </a:xfrm>
              <a:custGeom>
                <a:avLst/>
                <a:gdLst>
                  <a:gd name="T0" fmla="*/ 340 w 595"/>
                  <a:gd name="T1" fmla="*/ 623 h 623"/>
                  <a:gd name="T2" fmla="*/ 312 w 595"/>
                  <a:gd name="T3" fmla="*/ 623 h 623"/>
                  <a:gd name="T4" fmla="*/ 255 w 595"/>
                  <a:gd name="T5" fmla="*/ 567 h 623"/>
                  <a:gd name="T6" fmla="*/ 227 w 595"/>
                  <a:gd name="T7" fmla="*/ 567 h 623"/>
                  <a:gd name="T8" fmla="*/ 113 w 595"/>
                  <a:gd name="T9" fmla="*/ 453 h 623"/>
                  <a:gd name="T10" fmla="*/ 85 w 595"/>
                  <a:gd name="T11" fmla="*/ 482 h 623"/>
                  <a:gd name="T12" fmla="*/ 57 w 595"/>
                  <a:gd name="T13" fmla="*/ 482 h 623"/>
                  <a:gd name="T14" fmla="*/ 0 w 595"/>
                  <a:gd name="T15" fmla="*/ 397 h 623"/>
                  <a:gd name="T16" fmla="*/ 28 w 595"/>
                  <a:gd name="T17" fmla="*/ 397 h 623"/>
                  <a:gd name="T18" fmla="*/ 28 w 595"/>
                  <a:gd name="T19" fmla="*/ 368 h 623"/>
                  <a:gd name="T20" fmla="*/ 85 w 595"/>
                  <a:gd name="T21" fmla="*/ 425 h 623"/>
                  <a:gd name="T22" fmla="*/ 113 w 595"/>
                  <a:gd name="T23" fmla="*/ 368 h 623"/>
                  <a:gd name="T24" fmla="*/ 85 w 595"/>
                  <a:gd name="T25" fmla="*/ 340 h 623"/>
                  <a:gd name="T26" fmla="*/ 28 w 595"/>
                  <a:gd name="T27" fmla="*/ 312 h 623"/>
                  <a:gd name="T28" fmla="*/ 57 w 595"/>
                  <a:gd name="T29" fmla="*/ 283 h 623"/>
                  <a:gd name="T30" fmla="*/ 85 w 595"/>
                  <a:gd name="T31" fmla="*/ 283 h 623"/>
                  <a:gd name="T32" fmla="*/ 85 w 595"/>
                  <a:gd name="T33" fmla="*/ 255 h 623"/>
                  <a:gd name="T34" fmla="*/ 113 w 595"/>
                  <a:gd name="T35" fmla="*/ 283 h 623"/>
                  <a:gd name="T36" fmla="*/ 170 w 595"/>
                  <a:gd name="T37" fmla="*/ 255 h 623"/>
                  <a:gd name="T38" fmla="*/ 170 w 595"/>
                  <a:gd name="T39" fmla="*/ 198 h 623"/>
                  <a:gd name="T40" fmla="*/ 198 w 595"/>
                  <a:gd name="T41" fmla="*/ 198 h 623"/>
                  <a:gd name="T42" fmla="*/ 198 w 595"/>
                  <a:gd name="T43" fmla="*/ 141 h 623"/>
                  <a:gd name="T44" fmla="*/ 283 w 595"/>
                  <a:gd name="T45" fmla="*/ 141 h 623"/>
                  <a:gd name="T46" fmla="*/ 283 w 595"/>
                  <a:gd name="T47" fmla="*/ 85 h 623"/>
                  <a:gd name="T48" fmla="*/ 340 w 595"/>
                  <a:gd name="T49" fmla="*/ 28 h 623"/>
                  <a:gd name="T50" fmla="*/ 425 w 595"/>
                  <a:gd name="T51" fmla="*/ 0 h 623"/>
                  <a:gd name="T52" fmla="*/ 482 w 595"/>
                  <a:gd name="T53" fmla="*/ 56 h 623"/>
                  <a:gd name="T54" fmla="*/ 567 w 595"/>
                  <a:gd name="T55" fmla="*/ 85 h 623"/>
                  <a:gd name="T56" fmla="*/ 567 w 595"/>
                  <a:gd name="T57" fmla="*/ 141 h 623"/>
                  <a:gd name="T58" fmla="*/ 510 w 595"/>
                  <a:gd name="T59" fmla="*/ 170 h 623"/>
                  <a:gd name="T60" fmla="*/ 539 w 595"/>
                  <a:gd name="T61" fmla="*/ 226 h 623"/>
                  <a:gd name="T62" fmla="*/ 567 w 595"/>
                  <a:gd name="T63" fmla="*/ 198 h 623"/>
                  <a:gd name="T64" fmla="*/ 595 w 595"/>
                  <a:gd name="T65" fmla="*/ 283 h 623"/>
                  <a:gd name="T66" fmla="*/ 539 w 595"/>
                  <a:gd name="T67" fmla="*/ 340 h 623"/>
                  <a:gd name="T68" fmla="*/ 539 w 595"/>
                  <a:gd name="T69" fmla="*/ 368 h 623"/>
                  <a:gd name="T70" fmla="*/ 482 w 595"/>
                  <a:gd name="T71" fmla="*/ 397 h 623"/>
                  <a:gd name="T72" fmla="*/ 482 w 595"/>
                  <a:gd name="T73" fmla="*/ 425 h 623"/>
                  <a:gd name="T74" fmla="*/ 510 w 595"/>
                  <a:gd name="T75" fmla="*/ 453 h 623"/>
                  <a:gd name="T76" fmla="*/ 482 w 595"/>
                  <a:gd name="T77" fmla="*/ 510 h 623"/>
                  <a:gd name="T78" fmla="*/ 510 w 595"/>
                  <a:gd name="T79" fmla="*/ 567 h 623"/>
                  <a:gd name="T80" fmla="*/ 482 w 595"/>
                  <a:gd name="T81" fmla="*/ 567 h 623"/>
                  <a:gd name="T82" fmla="*/ 482 w 595"/>
                  <a:gd name="T83" fmla="*/ 595 h 623"/>
                  <a:gd name="T84" fmla="*/ 453 w 595"/>
                  <a:gd name="T85" fmla="*/ 623 h 623"/>
                  <a:gd name="T86" fmla="*/ 397 w 595"/>
                  <a:gd name="T87" fmla="*/ 567 h 623"/>
                  <a:gd name="T88" fmla="*/ 340 w 595"/>
                  <a:gd name="T89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95" h="623">
                    <a:moveTo>
                      <a:pt x="340" y="623"/>
                    </a:moveTo>
                    <a:lnTo>
                      <a:pt x="312" y="623"/>
                    </a:lnTo>
                    <a:lnTo>
                      <a:pt x="255" y="567"/>
                    </a:lnTo>
                    <a:lnTo>
                      <a:pt x="227" y="567"/>
                    </a:lnTo>
                    <a:lnTo>
                      <a:pt x="113" y="453"/>
                    </a:lnTo>
                    <a:lnTo>
                      <a:pt x="85" y="482"/>
                    </a:lnTo>
                    <a:lnTo>
                      <a:pt x="57" y="482"/>
                    </a:lnTo>
                    <a:lnTo>
                      <a:pt x="0" y="397"/>
                    </a:lnTo>
                    <a:lnTo>
                      <a:pt x="28" y="397"/>
                    </a:lnTo>
                    <a:lnTo>
                      <a:pt x="28" y="368"/>
                    </a:lnTo>
                    <a:lnTo>
                      <a:pt x="85" y="425"/>
                    </a:lnTo>
                    <a:lnTo>
                      <a:pt x="113" y="368"/>
                    </a:lnTo>
                    <a:lnTo>
                      <a:pt x="85" y="340"/>
                    </a:lnTo>
                    <a:lnTo>
                      <a:pt x="28" y="312"/>
                    </a:lnTo>
                    <a:lnTo>
                      <a:pt x="57" y="283"/>
                    </a:lnTo>
                    <a:lnTo>
                      <a:pt x="85" y="283"/>
                    </a:lnTo>
                    <a:lnTo>
                      <a:pt x="85" y="255"/>
                    </a:lnTo>
                    <a:lnTo>
                      <a:pt x="113" y="283"/>
                    </a:lnTo>
                    <a:lnTo>
                      <a:pt x="170" y="255"/>
                    </a:lnTo>
                    <a:lnTo>
                      <a:pt x="170" y="198"/>
                    </a:lnTo>
                    <a:lnTo>
                      <a:pt x="198" y="198"/>
                    </a:lnTo>
                    <a:lnTo>
                      <a:pt x="198" y="141"/>
                    </a:lnTo>
                    <a:lnTo>
                      <a:pt x="283" y="141"/>
                    </a:lnTo>
                    <a:lnTo>
                      <a:pt x="283" y="85"/>
                    </a:lnTo>
                    <a:lnTo>
                      <a:pt x="340" y="28"/>
                    </a:lnTo>
                    <a:lnTo>
                      <a:pt x="425" y="0"/>
                    </a:lnTo>
                    <a:lnTo>
                      <a:pt x="482" y="56"/>
                    </a:lnTo>
                    <a:lnTo>
                      <a:pt x="567" y="85"/>
                    </a:lnTo>
                    <a:lnTo>
                      <a:pt x="567" y="141"/>
                    </a:lnTo>
                    <a:lnTo>
                      <a:pt x="510" y="170"/>
                    </a:lnTo>
                    <a:lnTo>
                      <a:pt x="539" y="226"/>
                    </a:lnTo>
                    <a:lnTo>
                      <a:pt x="567" y="198"/>
                    </a:lnTo>
                    <a:lnTo>
                      <a:pt x="595" y="283"/>
                    </a:lnTo>
                    <a:lnTo>
                      <a:pt x="539" y="340"/>
                    </a:lnTo>
                    <a:lnTo>
                      <a:pt x="539" y="368"/>
                    </a:lnTo>
                    <a:lnTo>
                      <a:pt x="482" y="397"/>
                    </a:lnTo>
                    <a:lnTo>
                      <a:pt x="482" y="425"/>
                    </a:lnTo>
                    <a:lnTo>
                      <a:pt x="510" y="453"/>
                    </a:lnTo>
                    <a:lnTo>
                      <a:pt x="482" y="510"/>
                    </a:lnTo>
                    <a:lnTo>
                      <a:pt x="510" y="567"/>
                    </a:lnTo>
                    <a:lnTo>
                      <a:pt x="482" y="567"/>
                    </a:lnTo>
                    <a:lnTo>
                      <a:pt x="482" y="595"/>
                    </a:lnTo>
                    <a:lnTo>
                      <a:pt x="453" y="623"/>
                    </a:lnTo>
                    <a:lnTo>
                      <a:pt x="397" y="567"/>
                    </a:lnTo>
                    <a:lnTo>
                      <a:pt x="340" y="62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65" name="Freeform 129"/>
              <p:cNvSpPr>
                <a:spLocks/>
              </p:cNvSpPr>
              <p:nvPr/>
            </p:nvSpPr>
            <p:spPr bwMode="auto">
              <a:xfrm>
                <a:off x="3160713" y="974726"/>
                <a:ext cx="539750" cy="585788"/>
              </a:xfrm>
              <a:custGeom>
                <a:avLst/>
                <a:gdLst>
                  <a:gd name="T0" fmla="*/ 85 w 340"/>
                  <a:gd name="T1" fmla="*/ 142 h 369"/>
                  <a:gd name="T2" fmla="*/ 57 w 340"/>
                  <a:gd name="T3" fmla="*/ 227 h 369"/>
                  <a:gd name="T4" fmla="*/ 28 w 340"/>
                  <a:gd name="T5" fmla="*/ 284 h 369"/>
                  <a:gd name="T6" fmla="*/ 0 w 340"/>
                  <a:gd name="T7" fmla="*/ 284 h 369"/>
                  <a:gd name="T8" fmla="*/ 0 w 340"/>
                  <a:gd name="T9" fmla="*/ 369 h 369"/>
                  <a:gd name="T10" fmla="*/ 57 w 340"/>
                  <a:gd name="T11" fmla="*/ 369 h 369"/>
                  <a:gd name="T12" fmla="*/ 142 w 340"/>
                  <a:gd name="T13" fmla="*/ 312 h 369"/>
                  <a:gd name="T14" fmla="*/ 170 w 340"/>
                  <a:gd name="T15" fmla="*/ 255 h 369"/>
                  <a:gd name="T16" fmla="*/ 170 w 340"/>
                  <a:gd name="T17" fmla="*/ 284 h 369"/>
                  <a:gd name="T18" fmla="*/ 227 w 340"/>
                  <a:gd name="T19" fmla="*/ 284 h 369"/>
                  <a:gd name="T20" fmla="*/ 227 w 340"/>
                  <a:gd name="T21" fmla="*/ 255 h 369"/>
                  <a:gd name="T22" fmla="*/ 255 w 340"/>
                  <a:gd name="T23" fmla="*/ 227 h 369"/>
                  <a:gd name="T24" fmla="*/ 312 w 340"/>
                  <a:gd name="T25" fmla="*/ 114 h 369"/>
                  <a:gd name="T26" fmla="*/ 283 w 340"/>
                  <a:gd name="T27" fmla="*/ 114 h 369"/>
                  <a:gd name="T28" fmla="*/ 312 w 340"/>
                  <a:gd name="T29" fmla="*/ 85 h 369"/>
                  <a:gd name="T30" fmla="*/ 340 w 340"/>
                  <a:gd name="T31" fmla="*/ 0 h 369"/>
                  <a:gd name="T32" fmla="*/ 312 w 340"/>
                  <a:gd name="T33" fmla="*/ 0 h 369"/>
                  <a:gd name="T34" fmla="*/ 312 w 340"/>
                  <a:gd name="T35" fmla="*/ 29 h 369"/>
                  <a:gd name="T36" fmla="*/ 255 w 340"/>
                  <a:gd name="T37" fmla="*/ 85 h 369"/>
                  <a:gd name="T38" fmla="*/ 227 w 340"/>
                  <a:gd name="T39" fmla="*/ 57 h 369"/>
                  <a:gd name="T40" fmla="*/ 170 w 340"/>
                  <a:gd name="T41" fmla="*/ 85 h 369"/>
                  <a:gd name="T42" fmla="*/ 142 w 340"/>
                  <a:gd name="T43" fmla="*/ 85 h 369"/>
                  <a:gd name="T44" fmla="*/ 142 w 340"/>
                  <a:gd name="T45" fmla="*/ 114 h 369"/>
                  <a:gd name="T46" fmla="*/ 113 w 340"/>
                  <a:gd name="T47" fmla="*/ 114 h 369"/>
                  <a:gd name="T48" fmla="*/ 85 w 340"/>
                  <a:gd name="T49" fmla="*/ 14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40" h="369">
                    <a:moveTo>
                      <a:pt x="85" y="142"/>
                    </a:moveTo>
                    <a:lnTo>
                      <a:pt x="57" y="227"/>
                    </a:lnTo>
                    <a:lnTo>
                      <a:pt x="28" y="284"/>
                    </a:lnTo>
                    <a:lnTo>
                      <a:pt x="0" y="284"/>
                    </a:lnTo>
                    <a:lnTo>
                      <a:pt x="0" y="369"/>
                    </a:lnTo>
                    <a:lnTo>
                      <a:pt x="57" y="369"/>
                    </a:lnTo>
                    <a:lnTo>
                      <a:pt x="142" y="312"/>
                    </a:lnTo>
                    <a:lnTo>
                      <a:pt x="170" y="255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255"/>
                    </a:lnTo>
                    <a:lnTo>
                      <a:pt x="255" y="227"/>
                    </a:lnTo>
                    <a:lnTo>
                      <a:pt x="312" y="114"/>
                    </a:lnTo>
                    <a:lnTo>
                      <a:pt x="283" y="114"/>
                    </a:lnTo>
                    <a:lnTo>
                      <a:pt x="312" y="85"/>
                    </a:lnTo>
                    <a:lnTo>
                      <a:pt x="340" y="0"/>
                    </a:lnTo>
                    <a:lnTo>
                      <a:pt x="312" y="0"/>
                    </a:lnTo>
                    <a:lnTo>
                      <a:pt x="312" y="29"/>
                    </a:lnTo>
                    <a:lnTo>
                      <a:pt x="255" y="85"/>
                    </a:lnTo>
                    <a:lnTo>
                      <a:pt x="227" y="57"/>
                    </a:lnTo>
                    <a:lnTo>
                      <a:pt x="170" y="85"/>
                    </a:lnTo>
                    <a:lnTo>
                      <a:pt x="142" y="85"/>
                    </a:lnTo>
                    <a:lnTo>
                      <a:pt x="142" y="114"/>
                    </a:lnTo>
                    <a:lnTo>
                      <a:pt x="113" y="114"/>
                    </a:lnTo>
                    <a:lnTo>
                      <a:pt x="85" y="14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66" name="Freeform 130"/>
              <p:cNvSpPr>
                <a:spLocks/>
              </p:cNvSpPr>
              <p:nvPr/>
            </p:nvSpPr>
            <p:spPr bwMode="auto">
              <a:xfrm>
                <a:off x="3205163" y="795338"/>
                <a:ext cx="450850" cy="404813"/>
              </a:xfrm>
              <a:custGeom>
                <a:avLst/>
                <a:gdLst>
                  <a:gd name="T0" fmla="*/ 284 w 284"/>
                  <a:gd name="T1" fmla="*/ 113 h 255"/>
                  <a:gd name="T2" fmla="*/ 284 w 284"/>
                  <a:gd name="T3" fmla="*/ 142 h 255"/>
                  <a:gd name="T4" fmla="*/ 227 w 284"/>
                  <a:gd name="T5" fmla="*/ 198 h 255"/>
                  <a:gd name="T6" fmla="*/ 199 w 284"/>
                  <a:gd name="T7" fmla="*/ 170 h 255"/>
                  <a:gd name="T8" fmla="*/ 142 w 284"/>
                  <a:gd name="T9" fmla="*/ 198 h 255"/>
                  <a:gd name="T10" fmla="*/ 114 w 284"/>
                  <a:gd name="T11" fmla="*/ 198 h 255"/>
                  <a:gd name="T12" fmla="*/ 114 w 284"/>
                  <a:gd name="T13" fmla="*/ 227 h 255"/>
                  <a:gd name="T14" fmla="*/ 85 w 284"/>
                  <a:gd name="T15" fmla="*/ 227 h 255"/>
                  <a:gd name="T16" fmla="*/ 57 w 284"/>
                  <a:gd name="T17" fmla="*/ 255 h 255"/>
                  <a:gd name="T18" fmla="*/ 29 w 284"/>
                  <a:gd name="T19" fmla="*/ 227 h 255"/>
                  <a:gd name="T20" fmla="*/ 57 w 284"/>
                  <a:gd name="T21" fmla="*/ 198 h 255"/>
                  <a:gd name="T22" fmla="*/ 0 w 284"/>
                  <a:gd name="T23" fmla="*/ 170 h 255"/>
                  <a:gd name="T24" fmla="*/ 57 w 284"/>
                  <a:gd name="T25" fmla="*/ 142 h 255"/>
                  <a:gd name="T26" fmla="*/ 57 w 284"/>
                  <a:gd name="T27" fmla="*/ 57 h 255"/>
                  <a:gd name="T28" fmla="*/ 29 w 284"/>
                  <a:gd name="T29" fmla="*/ 0 h 255"/>
                  <a:gd name="T30" fmla="*/ 142 w 284"/>
                  <a:gd name="T31" fmla="*/ 0 h 255"/>
                  <a:gd name="T32" fmla="*/ 170 w 284"/>
                  <a:gd name="T33" fmla="*/ 0 h 255"/>
                  <a:gd name="T34" fmla="*/ 199 w 284"/>
                  <a:gd name="T35" fmla="*/ 28 h 255"/>
                  <a:gd name="T36" fmla="*/ 142 w 284"/>
                  <a:gd name="T37" fmla="*/ 57 h 255"/>
                  <a:gd name="T38" fmla="*/ 170 w 284"/>
                  <a:gd name="T39" fmla="*/ 85 h 255"/>
                  <a:gd name="T40" fmla="*/ 199 w 284"/>
                  <a:gd name="T41" fmla="*/ 85 h 255"/>
                  <a:gd name="T42" fmla="*/ 227 w 284"/>
                  <a:gd name="T43" fmla="*/ 57 h 255"/>
                  <a:gd name="T44" fmla="*/ 227 w 284"/>
                  <a:gd name="T45" fmla="*/ 85 h 255"/>
                  <a:gd name="T46" fmla="*/ 255 w 284"/>
                  <a:gd name="T47" fmla="*/ 57 h 255"/>
                  <a:gd name="T48" fmla="*/ 284 w 284"/>
                  <a:gd name="T49" fmla="*/ 57 h 255"/>
                  <a:gd name="T50" fmla="*/ 284 w 284"/>
                  <a:gd name="T51" fmla="*/ 113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84" h="255">
                    <a:moveTo>
                      <a:pt x="284" y="113"/>
                    </a:moveTo>
                    <a:lnTo>
                      <a:pt x="284" y="142"/>
                    </a:lnTo>
                    <a:lnTo>
                      <a:pt x="227" y="198"/>
                    </a:lnTo>
                    <a:lnTo>
                      <a:pt x="199" y="170"/>
                    </a:lnTo>
                    <a:lnTo>
                      <a:pt x="142" y="198"/>
                    </a:lnTo>
                    <a:lnTo>
                      <a:pt x="114" y="198"/>
                    </a:lnTo>
                    <a:lnTo>
                      <a:pt x="114" y="227"/>
                    </a:lnTo>
                    <a:lnTo>
                      <a:pt x="85" y="227"/>
                    </a:lnTo>
                    <a:lnTo>
                      <a:pt x="57" y="255"/>
                    </a:lnTo>
                    <a:lnTo>
                      <a:pt x="29" y="227"/>
                    </a:lnTo>
                    <a:lnTo>
                      <a:pt x="57" y="198"/>
                    </a:lnTo>
                    <a:lnTo>
                      <a:pt x="0" y="170"/>
                    </a:lnTo>
                    <a:lnTo>
                      <a:pt x="57" y="142"/>
                    </a:lnTo>
                    <a:lnTo>
                      <a:pt x="57" y="57"/>
                    </a:lnTo>
                    <a:lnTo>
                      <a:pt x="29" y="0"/>
                    </a:lnTo>
                    <a:lnTo>
                      <a:pt x="142" y="0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142" y="57"/>
                    </a:lnTo>
                    <a:lnTo>
                      <a:pt x="170" y="85"/>
                    </a:lnTo>
                    <a:lnTo>
                      <a:pt x="199" y="85"/>
                    </a:lnTo>
                    <a:lnTo>
                      <a:pt x="227" y="57"/>
                    </a:lnTo>
                    <a:lnTo>
                      <a:pt x="227" y="85"/>
                    </a:lnTo>
                    <a:lnTo>
                      <a:pt x="255" y="57"/>
                    </a:lnTo>
                    <a:lnTo>
                      <a:pt x="284" y="57"/>
                    </a:lnTo>
                    <a:lnTo>
                      <a:pt x="284" y="11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14507" name="Group 171"/>
              <p:cNvGrpSpPr>
                <a:grpSpLocks/>
              </p:cNvGrpSpPr>
              <p:nvPr/>
            </p:nvGrpSpPr>
            <p:grpSpPr bwMode="auto">
              <a:xfrm>
                <a:off x="3070225" y="4800600"/>
                <a:ext cx="990600" cy="1035050"/>
                <a:chOff x="1934" y="3024"/>
                <a:chExt cx="624" cy="652"/>
              </a:xfrm>
            </p:grpSpPr>
            <p:sp>
              <p:nvSpPr>
                <p:cNvPr id="14472" name="Freeform 136"/>
                <p:cNvSpPr>
                  <a:spLocks/>
                </p:cNvSpPr>
                <p:nvPr/>
              </p:nvSpPr>
              <p:spPr bwMode="auto">
                <a:xfrm>
                  <a:off x="2161" y="3024"/>
                  <a:ext cx="397" cy="482"/>
                </a:xfrm>
                <a:custGeom>
                  <a:avLst/>
                  <a:gdLst>
                    <a:gd name="T0" fmla="*/ 57 w 397"/>
                    <a:gd name="T1" fmla="*/ 170 h 482"/>
                    <a:gd name="T2" fmla="*/ 85 w 397"/>
                    <a:gd name="T3" fmla="*/ 113 h 482"/>
                    <a:gd name="T4" fmla="*/ 170 w 397"/>
                    <a:gd name="T5" fmla="*/ 85 h 482"/>
                    <a:gd name="T6" fmla="*/ 198 w 397"/>
                    <a:gd name="T7" fmla="*/ 28 h 482"/>
                    <a:gd name="T8" fmla="*/ 227 w 397"/>
                    <a:gd name="T9" fmla="*/ 0 h 482"/>
                    <a:gd name="T10" fmla="*/ 283 w 397"/>
                    <a:gd name="T11" fmla="*/ 28 h 482"/>
                    <a:gd name="T12" fmla="*/ 340 w 397"/>
                    <a:gd name="T13" fmla="*/ 28 h 482"/>
                    <a:gd name="T14" fmla="*/ 368 w 397"/>
                    <a:gd name="T15" fmla="*/ 85 h 482"/>
                    <a:gd name="T16" fmla="*/ 340 w 397"/>
                    <a:gd name="T17" fmla="*/ 142 h 482"/>
                    <a:gd name="T18" fmla="*/ 397 w 397"/>
                    <a:gd name="T19" fmla="*/ 227 h 482"/>
                    <a:gd name="T20" fmla="*/ 368 w 397"/>
                    <a:gd name="T21" fmla="*/ 312 h 482"/>
                    <a:gd name="T22" fmla="*/ 340 w 397"/>
                    <a:gd name="T23" fmla="*/ 425 h 482"/>
                    <a:gd name="T24" fmla="*/ 340 w 397"/>
                    <a:gd name="T25" fmla="*/ 482 h 482"/>
                    <a:gd name="T26" fmla="*/ 283 w 397"/>
                    <a:gd name="T27" fmla="*/ 482 h 482"/>
                    <a:gd name="T28" fmla="*/ 283 w 397"/>
                    <a:gd name="T29" fmla="*/ 425 h 482"/>
                    <a:gd name="T30" fmla="*/ 255 w 397"/>
                    <a:gd name="T31" fmla="*/ 425 h 482"/>
                    <a:gd name="T32" fmla="*/ 198 w 397"/>
                    <a:gd name="T33" fmla="*/ 454 h 482"/>
                    <a:gd name="T34" fmla="*/ 142 w 397"/>
                    <a:gd name="T35" fmla="*/ 425 h 482"/>
                    <a:gd name="T36" fmla="*/ 170 w 397"/>
                    <a:gd name="T37" fmla="*/ 397 h 482"/>
                    <a:gd name="T38" fmla="*/ 57 w 397"/>
                    <a:gd name="T39" fmla="*/ 340 h 482"/>
                    <a:gd name="T40" fmla="*/ 57 w 397"/>
                    <a:gd name="T41" fmla="*/ 312 h 482"/>
                    <a:gd name="T42" fmla="*/ 0 w 397"/>
                    <a:gd name="T43" fmla="*/ 283 h 482"/>
                    <a:gd name="T44" fmla="*/ 0 w 397"/>
                    <a:gd name="T45" fmla="*/ 198 h 482"/>
                    <a:gd name="T46" fmla="*/ 57 w 397"/>
                    <a:gd name="T47" fmla="*/ 170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97" h="482">
                      <a:moveTo>
                        <a:pt x="57" y="170"/>
                      </a:moveTo>
                      <a:lnTo>
                        <a:pt x="85" y="113"/>
                      </a:lnTo>
                      <a:lnTo>
                        <a:pt x="170" y="85"/>
                      </a:lnTo>
                      <a:lnTo>
                        <a:pt x="198" y="28"/>
                      </a:lnTo>
                      <a:lnTo>
                        <a:pt x="227" y="0"/>
                      </a:lnTo>
                      <a:lnTo>
                        <a:pt x="283" y="28"/>
                      </a:lnTo>
                      <a:lnTo>
                        <a:pt x="340" y="28"/>
                      </a:lnTo>
                      <a:lnTo>
                        <a:pt x="368" y="85"/>
                      </a:lnTo>
                      <a:lnTo>
                        <a:pt x="340" y="142"/>
                      </a:lnTo>
                      <a:lnTo>
                        <a:pt x="397" y="227"/>
                      </a:lnTo>
                      <a:lnTo>
                        <a:pt x="368" y="312"/>
                      </a:lnTo>
                      <a:lnTo>
                        <a:pt x="340" y="425"/>
                      </a:lnTo>
                      <a:lnTo>
                        <a:pt x="340" y="482"/>
                      </a:lnTo>
                      <a:lnTo>
                        <a:pt x="283" y="482"/>
                      </a:lnTo>
                      <a:lnTo>
                        <a:pt x="283" y="425"/>
                      </a:lnTo>
                      <a:lnTo>
                        <a:pt x="255" y="425"/>
                      </a:lnTo>
                      <a:lnTo>
                        <a:pt x="198" y="454"/>
                      </a:lnTo>
                      <a:lnTo>
                        <a:pt x="142" y="425"/>
                      </a:lnTo>
                      <a:lnTo>
                        <a:pt x="170" y="397"/>
                      </a:lnTo>
                      <a:lnTo>
                        <a:pt x="57" y="340"/>
                      </a:lnTo>
                      <a:lnTo>
                        <a:pt x="57" y="312"/>
                      </a:lnTo>
                      <a:lnTo>
                        <a:pt x="0" y="283"/>
                      </a:lnTo>
                      <a:lnTo>
                        <a:pt x="0" y="198"/>
                      </a:lnTo>
                      <a:lnTo>
                        <a:pt x="57" y="17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  <a:extLst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473" name="Freeform 137"/>
                <p:cNvSpPr>
                  <a:spLocks/>
                </p:cNvSpPr>
                <p:nvPr/>
              </p:nvSpPr>
              <p:spPr bwMode="auto">
                <a:xfrm>
                  <a:off x="1934" y="3307"/>
                  <a:ext cx="397" cy="369"/>
                </a:xfrm>
                <a:custGeom>
                  <a:avLst/>
                  <a:gdLst>
                    <a:gd name="T0" fmla="*/ 227 w 397"/>
                    <a:gd name="T1" fmla="*/ 0 h 369"/>
                    <a:gd name="T2" fmla="*/ 284 w 397"/>
                    <a:gd name="T3" fmla="*/ 29 h 369"/>
                    <a:gd name="T4" fmla="*/ 284 w 397"/>
                    <a:gd name="T5" fmla="*/ 57 h 369"/>
                    <a:gd name="T6" fmla="*/ 397 w 397"/>
                    <a:gd name="T7" fmla="*/ 114 h 369"/>
                    <a:gd name="T8" fmla="*/ 369 w 397"/>
                    <a:gd name="T9" fmla="*/ 142 h 369"/>
                    <a:gd name="T10" fmla="*/ 369 w 397"/>
                    <a:gd name="T11" fmla="*/ 199 h 369"/>
                    <a:gd name="T12" fmla="*/ 340 w 397"/>
                    <a:gd name="T13" fmla="*/ 199 h 369"/>
                    <a:gd name="T14" fmla="*/ 340 w 397"/>
                    <a:gd name="T15" fmla="*/ 284 h 369"/>
                    <a:gd name="T16" fmla="*/ 369 w 397"/>
                    <a:gd name="T17" fmla="*/ 341 h 369"/>
                    <a:gd name="T18" fmla="*/ 340 w 397"/>
                    <a:gd name="T19" fmla="*/ 369 h 369"/>
                    <a:gd name="T20" fmla="*/ 312 w 397"/>
                    <a:gd name="T21" fmla="*/ 312 h 369"/>
                    <a:gd name="T22" fmla="*/ 227 w 397"/>
                    <a:gd name="T23" fmla="*/ 341 h 369"/>
                    <a:gd name="T24" fmla="*/ 170 w 397"/>
                    <a:gd name="T25" fmla="*/ 312 h 369"/>
                    <a:gd name="T26" fmla="*/ 114 w 397"/>
                    <a:gd name="T27" fmla="*/ 341 h 369"/>
                    <a:gd name="T28" fmla="*/ 57 w 397"/>
                    <a:gd name="T29" fmla="*/ 341 h 369"/>
                    <a:gd name="T30" fmla="*/ 28 w 397"/>
                    <a:gd name="T31" fmla="*/ 284 h 369"/>
                    <a:gd name="T32" fmla="*/ 114 w 397"/>
                    <a:gd name="T33" fmla="*/ 142 h 369"/>
                    <a:gd name="T34" fmla="*/ 28 w 397"/>
                    <a:gd name="T35" fmla="*/ 142 h 369"/>
                    <a:gd name="T36" fmla="*/ 0 w 397"/>
                    <a:gd name="T37" fmla="*/ 86 h 369"/>
                    <a:gd name="T38" fmla="*/ 57 w 397"/>
                    <a:gd name="T39" fmla="*/ 29 h 369"/>
                    <a:gd name="T40" fmla="*/ 114 w 397"/>
                    <a:gd name="T41" fmla="*/ 29 h 369"/>
                    <a:gd name="T42" fmla="*/ 199 w 397"/>
                    <a:gd name="T43" fmla="*/ 57 h 369"/>
                    <a:gd name="T44" fmla="*/ 227 w 397"/>
                    <a:gd name="T45" fmla="*/ 0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97" h="369">
                      <a:moveTo>
                        <a:pt x="227" y="0"/>
                      </a:moveTo>
                      <a:lnTo>
                        <a:pt x="284" y="29"/>
                      </a:lnTo>
                      <a:lnTo>
                        <a:pt x="284" y="57"/>
                      </a:lnTo>
                      <a:lnTo>
                        <a:pt x="397" y="114"/>
                      </a:lnTo>
                      <a:lnTo>
                        <a:pt x="369" y="142"/>
                      </a:lnTo>
                      <a:lnTo>
                        <a:pt x="369" y="199"/>
                      </a:lnTo>
                      <a:lnTo>
                        <a:pt x="340" y="199"/>
                      </a:lnTo>
                      <a:lnTo>
                        <a:pt x="340" y="284"/>
                      </a:lnTo>
                      <a:lnTo>
                        <a:pt x="369" y="341"/>
                      </a:lnTo>
                      <a:lnTo>
                        <a:pt x="340" y="369"/>
                      </a:lnTo>
                      <a:lnTo>
                        <a:pt x="312" y="312"/>
                      </a:lnTo>
                      <a:lnTo>
                        <a:pt x="227" y="341"/>
                      </a:lnTo>
                      <a:lnTo>
                        <a:pt x="170" y="312"/>
                      </a:lnTo>
                      <a:lnTo>
                        <a:pt x="114" y="341"/>
                      </a:lnTo>
                      <a:lnTo>
                        <a:pt x="57" y="341"/>
                      </a:lnTo>
                      <a:lnTo>
                        <a:pt x="28" y="284"/>
                      </a:lnTo>
                      <a:lnTo>
                        <a:pt x="114" y="142"/>
                      </a:lnTo>
                      <a:lnTo>
                        <a:pt x="28" y="142"/>
                      </a:lnTo>
                      <a:lnTo>
                        <a:pt x="0" y="86"/>
                      </a:lnTo>
                      <a:lnTo>
                        <a:pt x="57" y="29"/>
                      </a:lnTo>
                      <a:lnTo>
                        <a:pt x="114" y="29"/>
                      </a:lnTo>
                      <a:lnTo>
                        <a:pt x="199" y="57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  <a:extLst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4814" name="Group 478"/>
              <p:cNvGrpSpPr>
                <a:grpSpLocks/>
              </p:cNvGrpSpPr>
              <p:nvPr/>
            </p:nvGrpSpPr>
            <p:grpSpPr bwMode="auto">
              <a:xfrm>
                <a:off x="2800350" y="6149975"/>
                <a:ext cx="1890713" cy="2251075"/>
                <a:chOff x="1764" y="3874"/>
                <a:chExt cx="1191" cy="1418"/>
              </a:xfrm>
            </p:grpSpPr>
            <p:sp>
              <p:nvSpPr>
                <p:cNvPr id="14479" name="Freeform 143"/>
                <p:cNvSpPr>
                  <a:spLocks/>
                </p:cNvSpPr>
                <p:nvPr/>
              </p:nvSpPr>
              <p:spPr bwMode="auto">
                <a:xfrm>
                  <a:off x="2586" y="5150"/>
                  <a:ext cx="114" cy="142"/>
                </a:xfrm>
                <a:custGeom>
                  <a:avLst/>
                  <a:gdLst>
                    <a:gd name="T0" fmla="*/ 85 w 114"/>
                    <a:gd name="T1" fmla="*/ 142 h 142"/>
                    <a:gd name="T2" fmla="*/ 85 w 114"/>
                    <a:gd name="T3" fmla="*/ 85 h 142"/>
                    <a:gd name="T4" fmla="*/ 114 w 114"/>
                    <a:gd name="T5" fmla="*/ 57 h 142"/>
                    <a:gd name="T6" fmla="*/ 85 w 114"/>
                    <a:gd name="T7" fmla="*/ 0 h 142"/>
                    <a:gd name="T8" fmla="*/ 29 w 114"/>
                    <a:gd name="T9" fmla="*/ 29 h 142"/>
                    <a:gd name="T10" fmla="*/ 29 w 114"/>
                    <a:gd name="T11" fmla="*/ 85 h 142"/>
                    <a:gd name="T12" fmla="*/ 0 w 114"/>
                    <a:gd name="T13" fmla="*/ 142 h 142"/>
                    <a:gd name="T14" fmla="*/ 85 w 114"/>
                    <a:gd name="T15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4" h="142">
                      <a:moveTo>
                        <a:pt x="85" y="142"/>
                      </a:moveTo>
                      <a:lnTo>
                        <a:pt x="85" y="85"/>
                      </a:lnTo>
                      <a:lnTo>
                        <a:pt x="114" y="57"/>
                      </a:lnTo>
                      <a:lnTo>
                        <a:pt x="85" y="0"/>
                      </a:lnTo>
                      <a:lnTo>
                        <a:pt x="29" y="29"/>
                      </a:lnTo>
                      <a:lnTo>
                        <a:pt x="29" y="85"/>
                      </a:lnTo>
                      <a:lnTo>
                        <a:pt x="0" y="142"/>
                      </a:lnTo>
                      <a:lnTo>
                        <a:pt x="85" y="142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  <a:extLst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480" name="Freeform 144"/>
                <p:cNvSpPr>
                  <a:spLocks/>
                </p:cNvSpPr>
                <p:nvPr/>
              </p:nvSpPr>
              <p:spPr bwMode="auto">
                <a:xfrm>
                  <a:off x="2615" y="4980"/>
                  <a:ext cx="85" cy="85"/>
                </a:xfrm>
                <a:custGeom>
                  <a:avLst/>
                  <a:gdLst>
                    <a:gd name="T0" fmla="*/ 0 w 85"/>
                    <a:gd name="T1" fmla="*/ 57 h 85"/>
                    <a:gd name="T2" fmla="*/ 28 w 85"/>
                    <a:gd name="T3" fmla="*/ 0 h 85"/>
                    <a:gd name="T4" fmla="*/ 56 w 85"/>
                    <a:gd name="T5" fmla="*/ 0 h 85"/>
                    <a:gd name="T6" fmla="*/ 85 w 85"/>
                    <a:gd name="T7" fmla="*/ 28 h 85"/>
                    <a:gd name="T8" fmla="*/ 28 w 85"/>
                    <a:gd name="T9" fmla="*/ 85 h 85"/>
                    <a:gd name="T10" fmla="*/ 0 w 85"/>
                    <a:gd name="T11" fmla="*/ 57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5" h="85">
                      <a:moveTo>
                        <a:pt x="0" y="57"/>
                      </a:moveTo>
                      <a:lnTo>
                        <a:pt x="28" y="0"/>
                      </a:lnTo>
                      <a:lnTo>
                        <a:pt x="56" y="0"/>
                      </a:lnTo>
                      <a:lnTo>
                        <a:pt x="85" y="28"/>
                      </a:lnTo>
                      <a:lnTo>
                        <a:pt x="28" y="85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  <a:extLst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481" name="Freeform 145"/>
                <p:cNvSpPr>
                  <a:spLocks/>
                </p:cNvSpPr>
                <p:nvPr/>
              </p:nvSpPr>
              <p:spPr bwMode="auto">
                <a:xfrm>
                  <a:off x="2785" y="4838"/>
                  <a:ext cx="170" cy="114"/>
                </a:xfrm>
                <a:custGeom>
                  <a:avLst/>
                  <a:gdLst>
                    <a:gd name="T0" fmla="*/ 0 w 170"/>
                    <a:gd name="T1" fmla="*/ 57 h 114"/>
                    <a:gd name="T2" fmla="*/ 56 w 170"/>
                    <a:gd name="T3" fmla="*/ 0 h 114"/>
                    <a:gd name="T4" fmla="*/ 113 w 170"/>
                    <a:gd name="T5" fmla="*/ 29 h 114"/>
                    <a:gd name="T6" fmla="*/ 141 w 170"/>
                    <a:gd name="T7" fmla="*/ 29 h 114"/>
                    <a:gd name="T8" fmla="*/ 170 w 170"/>
                    <a:gd name="T9" fmla="*/ 57 h 114"/>
                    <a:gd name="T10" fmla="*/ 113 w 170"/>
                    <a:gd name="T11" fmla="*/ 114 h 114"/>
                    <a:gd name="T12" fmla="*/ 85 w 170"/>
                    <a:gd name="T13" fmla="*/ 57 h 114"/>
                    <a:gd name="T14" fmla="*/ 56 w 170"/>
                    <a:gd name="T15" fmla="*/ 85 h 114"/>
                    <a:gd name="T16" fmla="*/ 0 w 170"/>
                    <a:gd name="T17" fmla="*/ 57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0" h="114">
                      <a:moveTo>
                        <a:pt x="0" y="57"/>
                      </a:moveTo>
                      <a:lnTo>
                        <a:pt x="56" y="0"/>
                      </a:lnTo>
                      <a:lnTo>
                        <a:pt x="113" y="29"/>
                      </a:lnTo>
                      <a:lnTo>
                        <a:pt x="141" y="29"/>
                      </a:lnTo>
                      <a:lnTo>
                        <a:pt x="170" y="57"/>
                      </a:lnTo>
                      <a:lnTo>
                        <a:pt x="113" y="114"/>
                      </a:lnTo>
                      <a:lnTo>
                        <a:pt x="85" y="57"/>
                      </a:lnTo>
                      <a:lnTo>
                        <a:pt x="56" y="85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  <a:extLst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475" name="Freeform 139"/>
                <p:cNvSpPr>
                  <a:spLocks/>
                </p:cNvSpPr>
                <p:nvPr/>
              </p:nvSpPr>
              <p:spPr bwMode="auto">
                <a:xfrm>
                  <a:off x="1962" y="3874"/>
                  <a:ext cx="341" cy="454"/>
                </a:xfrm>
                <a:custGeom>
                  <a:avLst/>
                  <a:gdLst>
                    <a:gd name="T0" fmla="*/ 341 w 341"/>
                    <a:gd name="T1" fmla="*/ 86 h 454"/>
                    <a:gd name="T2" fmla="*/ 256 w 341"/>
                    <a:gd name="T3" fmla="*/ 114 h 454"/>
                    <a:gd name="T4" fmla="*/ 312 w 341"/>
                    <a:gd name="T5" fmla="*/ 142 h 454"/>
                    <a:gd name="T6" fmla="*/ 312 w 341"/>
                    <a:gd name="T7" fmla="*/ 171 h 454"/>
                    <a:gd name="T8" fmla="*/ 284 w 341"/>
                    <a:gd name="T9" fmla="*/ 199 h 454"/>
                    <a:gd name="T10" fmla="*/ 256 w 341"/>
                    <a:gd name="T11" fmla="*/ 426 h 454"/>
                    <a:gd name="T12" fmla="*/ 227 w 341"/>
                    <a:gd name="T13" fmla="*/ 426 h 454"/>
                    <a:gd name="T14" fmla="*/ 199 w 341"/>
                    <a:gd name="T15" fmla="*/ 454 h 454"/>
                    <a:gd name="T16" fmla="*/ 142 w 341"/>
                    <a:gd name="T17" fmla="*/ 426 h 454"/>
                    <a:gd name="T18" fmla="*/ 57 w 341"/>
                    <a:gd name="T19" fmla="*/ 426 h 454"/>
                    <a:gd name="T20" fmla="*/ 29 w 341"/>
                    <a:gd name="T21" fmla="*/ 397 h 454"/>
                    <a:gd name="T22" fmla="*/ 29 w 341"/>
                    <a:gd name="T23" fmla="*/ 341 h 454"/>
                    <a:gd name="T24" fmla="*/ 57 w 341"/>
                    <a:gd name="T25" fmla="*/ 312 h 454"/>
                    <a:gd name="T26" fmla="*/ 29 w 341"/>
                    <a:gd name="T27" fmla="*/ 284 h 454"/>
                    <a:gd name="T28" fmla="*/ 29 w 341"/>
                    <a:gd name="T29" fmla="*/ 171 h 454"/>
                    <a:gd name="T30" fmla="*/ 86 w 341"/>
                    <a:gd name="T31" fmla="*/ 142 h 454"/>
                    <a:gd name="T32" fmla="*/ 0 w 341"/>
                    <a:gd name="T33" fmla="*/ 29 h 454"/>
                    <a:gd name="T34" fmla="*/ 0 w 341"/>
                    <a:gd name="T35" fmla="*/ 0 h 454"/>
                    <a:gd name="T36" fmla="*/ 57 w 341"/>
                    <a:gd name="T37" fmla="*/ 0 h 454"/>
                    <a:gd name="T38" fmla="*/ 199 w 341"/>
                    <a:gd name="T39" fmla="*/ 57 h 454"/>
                    <a:gd name="T40" fmla="*/ 256 w 341"/>
                    <a:gd name="T41" fmla="*/ 57 h 454"/>
                    <a:gd name="T42" fmla="*/ 341 w 341"/>
                    <a:gd name="T43" fmla="*/ 86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41" h="454">
                      <a:moveTo>
                        <a:pt x="341" y="86"/>
                      </a:moveTo>
                      <a:lnTo>
                        <a:pt x="256" y="114"/>
                      </a:lnTo>
                      <a:lnTo>
                        <a:pt x="312" y="142"/>
                      </a:lnTo>
                      <a:lnTo>
                        <a:pt x="312" y="171"/>
                      </a:lnTo>
                      <a:lnTo>
                        <a:pt x="284" y="199"/>
                      </a:lnTo>
                      <a:lnTo>
                        <a:pt x="256" y="426"/>
                      </a:lnTo>
                      <a:lnTo>
                        <a:pt x="227" y="426"/>
                      </a:lnTo>
                      <a:lnTo>
                        <a:pt x="199" y="454"/>
                      </a:lnTo>
                      <a:lnTo>
                        <a:pt x="142" y="426"/>
                      </a:lnTo>
                      <a:lnTo>
                        <a:pt x="57" y="426"/>
                      </a:lnTo>
                      <a:lnTo>
                        <a:pt x="29" y="397"/>
                      </a:lnTo>
                      <a:lnTo>
                        <a:pt x="29" y="341"/>
                      </a:lnTo>
                      <a:lnTo>
                        <a:pt x="57" y="312"/>
                      </a:lnTo>
                      <a:lnTo>
                        <a:pt x="29" y="284"/>
                      </a:lnTo>
                      <a:lnTo>
                        <a:pt x="29" y="171"/>
                      </a:lnTo>
                      <a:lnTo>
                        <a:pt x="86" y="142"/>
                      </a:lnTo>
                      <a:lnTo>
                        <a:pt x="0" y="29"/>
                      </a:lnTo>
                      <a:lnTo>
                        <a:pt x="0" y="0"/>
                      </a:lnTo>
                      <a:lnTo>
                        <a:pt x="57" y="0"/>
                      </a:lnTo>
                      <a:lnTo>
                        <a:pt x="199" y="57"/>
                      </a:lnTo>
                      <a:lnTo>
                        <a:pt x="256" y="57"/>
                      </a:lnTo>
                      <a:lnTo>
                        <a:pt x="341" y="86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  <a:extLst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478" name="Freeform 142"/>
                <p:cNvSpPr>
                  <a:spLocks/>
                </p:cNvSpPr>
                <p:nvPr/>
              </p:nvSpPr>
              <p:spPr bwMode="auto">
                <a:xfrm>
                  <a:off x="1764" y="4271"/>
                  <a:ext cx="539" cy="624"/>
                </a:xfrm>
                <a:custGeom>
                  <a:avLst/>
                  <a:gdLst>
                    <a:gd name="T0" fmla="*/ 113 w 539"/>
                    <a:gd name="T1" fmla="*/ 0 h 624"/>
                    <a:gd name="T2" fmla="*/ 142 w 539"/>
                    <a:gd name="T3" fmla="*/ 29 h 624"/>
                    <a:gd name="T4" fmla="*/ 170 w 539"/>
                    <a:gd name="T5" fmla="*/ 0 h 624"/>
                    <a:gd name="T6" fmla="*/ 198 w 539"/>
                    <a:gd name="T7" fmla="*/ 57 h 624"/>
                    <a:gd name="T8" fmla="*/ 255 w 539"/>
                    <a:gd name="T9" fmla="*/ 29 h 624"/>
                    <a:gd name="T10" fmla="*/ 340 w 539"/>
                    <a:gd name="T11" fmla="*/ 29 h 624"/>
                    <a:gd name="T12" fmla="*/ 397 w 539"/>
                    <a:gd name="T13" fmla="*/ 57 h 624"/>
                    <a:gd name="T14" fmla="*/ 425 w 539"/>
                    <a:gd name="T15" fmla="*/ 29 h 624"/>
                    <a:gd name="T16" fmla="*/ 454 w 539"/>
                    <a:gd name="T17" fmla="*/ 114 h 624"/>
                    <a:gd name="T18" fmla="*/ 425 w 539"/>
                    <a:gd name="T19" fmla="*/ 142 h 624"/>
                    <a:gd name="T20" fmla="*/ 425 w 539"/>
                    <a:gd name="T21" fmla="*/ 170 h 624"/>
                    <a:gd name="T22" fmla="*/ 397 w 539"/>
                    <a:gd name="T23" fmla="*/ 256 h 624"/>
                    <a:gd name="T24" fmla="*/ 397 w 539"/>
                    <a:gd name="T25" fmla="*/ 341 h 624"/>
                    <a:gd name="T26" fmla="*/ 482 w 539"/>
                    <a:gd name="T27" fmla="*/ 369 h 624"/>
                    <a:gd name="T28" fmla="*/ 482 w 539"/>
                    <a:gd name="T29" fmla="*/ 397 h 624"/>
                    <a:gd name="T30" fmla="*/ 510 w 539"/>
                    <a:gd name="T31" fmla="*/ 426 h 624"/>
                    <a:gd name="T32" fmla="*/ 539 w 539"/>
                    <a:gd name="T33" fmla="*/ 454 h 624"/>
                    <a:gd name="T34" fmla="*/ 425 w 539"/>
                    <a:gd name="T35" fmla="*/ 624 h 624"/>
                    <a:gd name="T36" fmla="*/ 397 w 539"/>
                    <a:gd name="T37" fmla="*/ 596 h 624"/>
                    <a:gd name="T38" fmla="*/ 425 w 539"/>
                    <a:gd name="T39" fmla="*/ 567 h 624"/>
                    <a:gd name="T40" fmla="*/ 369 w 539"/>
                    <a:gd name="T41" fmla="*/ 539 h 624"/>
                    <a:gd name="T42" fmla="*/ 312 w 539"/>
                    <a:gd name="T43" fmla="*/ 397 h 624"/>
                    <a:gd name="T44" fmla="*/ 255 w 539"/>
                    <a:gd name="T45" fmla="*/ 341 h 624"/>
                    <a:gd name="T46" fmla="*/ 227 w 539"/>
                    <a:gd name="T47" fmla="*/ 369 h 624"/>
                    <a:gd name="T48" fmla="*/ 142 w 539"/>
                    <a:gd name="T49" fmla="*/ 397 h 624"/>
                    <a:gd name="T50" fmla="*/ 85 w 539"/>
                    <a:gd name="T51" fmla="*/ 482 h 624"/>
                    <a:gd name="T52" fmla="*/ 0 w 539"/>
                    <a:gd name="T53" fmla="*/ 369 h 624"/>
                    <a:gd name="T54" fmla="*/ 28 w 539"/>
                    <a:gd name="T55" fmla="*/ 284 h 624"/>
                    <a:gd name="T56" fmla="*/ 85 w 539"/>
                    <a:gd name="T57" fmla="*/ 114 h 624"/>
                    <a:gd name="T58" fmla="*/ 85 w 539"/>
                    <a:gd name="T59" fmla="*/ 85 h 624"/>
                    <a:gd name="T60" fmla="*/ 113 w 539"/>
                    <a:gd name="T61" fmla="*/ 0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39" h="624">
                      <a:moveTo>
                        <a:pt x="113" y="0"/>
                      </a:moveTo>
                      <a:lnTo>
                        <a:pt x="142" y="29"/>
                      </a:lnTo>
                      <a:lnTo>
                        <a:pt x="170" y="0"/>
                      </a:lnTo>
                      <a:lnTo>
                        <a:pt x="198" y="57"/>
                      </a:lnTo>
                      <a:lnTo>
                        <a:pt x="255" y="29"/>
                      </a:lnTo>
                      <a:lnTo>
                        <a:pt x="340" y="29"/>
                      </a:lnTo>
                      <a:lnTo>
                        <a:pt x="397" y="57"/>
                      </a:lnTo>
                      <a:lnTo>
                        <a:pt x="425" y="29"/>
                      </a:lnTo>
                      <a:lnTo>
                        <a:pt x="454" y="114"/>
                      </a:lnTo>
                      <a:lnTo>
                        <a:pt x="425" y="142"/>
                      </a:lnTo>
                      <a:lnTo>
                        <a:pt x="425" y="170"/>
                      </a:lnTo>
                      <a:lnTo>
                        <a:pt x="397" y="256"/>
                      </a:lnTo>
                      <a:lnTo>
                        <a:pt x="397" y="341"/>
                      </a:lnTo>
                      <a:lnTo>
                        <a:pt x="482" y="369"/>
                      </a:lnTo>
                      <a:lnTo>
                        <a:pt x="482" y="397"/>
                      </a:lnTo>
                      <a:lnTo>
                        <a:pt x="510" y="426"/>
                      </a:lnTo>
                      <a:lnTo>
                        <a:pt x="539" y="454"/>
                      </a:lnTo>
                      <a:lnTo>
                        <a:pt x="425" y="624"/>
                      </a:lnTo>
                      <a:lnTo>
                        <a:pt x="397" y="596"/>
                      </a:lnTo>
                      <a:lnTo>
                        <a:pt x="425" y="567"/>
                      </a:lnTo>
                      <a:lnTo>
                        <a:pt x="369" y="539"/>
                      </a:lnTo>
                      <a:lnTo>
                        <a:pt x="312" y="397"/>
                      </a:lnTo>
                      <a:lnTo>
                        <a:pt x="255" y="341"/>
                      </a:lnTo>
                      <a:lnTo>
                        <a:pt x="227" y="369"/>
                      </a:lnTo>
                      <a:lnTo>
                        <a:pt x="142" y="397"/>
                      </a:lnTo>
                      <a:lnTo>
                        <a:pt x="85" y="482"/>
                      </a:lnTo>
                      <a:lnTo>
                        <a:pt x="0" y="369"/>
                      </a:lnTo>
                      <a:lnTo>
                        <a:pt x="28" y="284"/>
                      </a:lnTo>
                      <a:lnTo>
                        <a:pt x="85" y="114"/>
                      </a:lnTo>
                      <a:lnTo>
                        <a:pt x="85" y="85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  <a:extLst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482" name="Freeform 146"/>
                <p:cNvSpPr>
                  <a:spLocks/>
                </p:cNvSpPr>
                <p:nvPr/>
              </p:nvSpPr>
              <p:spPr bwMode="auto">
                <a:xfrm>
                  <a:off x="1849" y="4612"/>
                  <a:ext cx="652" cy="482"/>
                </a:xfrm>
                <a:custGeom>
                  <a:avLst/>
                  <a:gdLst>
                    <a:gd name="T0" fmla="*/ 454 w 652"/>
                    <a:gd name="T1" fmla="*/ 113 h 482"/>
                    <a:gd name="T2" fmla="*/ 340 w 652"/>
                    <a:gd name="T3" fmla="*/ 283 h 482"/>
                    <a:gd name="T4" fmla="*/ 312 w 652"/>
                    <a:gd name="T5" fmla="*/ 255 h 482"/>
                    <a:gd name="T6" fmla="*/ 340 w 652"/>
                    <a:gd name="T7" fmla="*/ 226 h 482"/>
                    <a:gd name="T8" fmla="*/ 284 w 652"/>
                    <a:gd name="T9" fmla="*/ 198 h 482"/>
                    <a:gd name="T10" fmla="*/ 227 w 652"/>
                    <a:gd name="T11" fmla="*/ 56 h 482"/>
                    <a:gd name="T12" fmla="*/ 170 w 652"/>
                    <a:gd name="T13" fmla="*/ 0 h 482"/>
                    <a:gd name="T14" fmla="*/ 142 w 652"/>
                    <a:gd name="T15" fmla="*/ 28 h 482"/>
                    <a:gd name="T16" fmla="*/ 57 w 652"/>
                    <a:gd name="T17" fmla="*/ 56 h 482"/>
                    <a:gd name="T18" fmla="*/ 0 w 652"/>
                    <a:gd name="T19" fmla="*/ 141 h 482"/>
                    <a:gd name="T20" fmla="*/ 28 w 652"/>
                    <a:gd name="T21" fmla="*/ 198 h 482"/>
                    <a:gd name="T22" fmla="*/ 57 w 652"/>
                    <a:gd name="T23" fmla="*/ 198 h 482"/>
                    <a:gd name="T24" fmla="*/ 170 w 652"/>
                    <a:gd name="T25" fmla="*/ 311 h 482"/>
                    <a:gd name="T26" fmla="*/ 397 w 652"/>
                    <a:gd name="T27" fmla="*/ 425 h 482"/>
                    <a:gd name="T28" fmla="*/ 425 w 652"/>
                    <a:gd name="T29" fmla="*/ 396 h 482"/>
                    <a:gd name="T30" fmla="*/ 482 w 652"/>
                    <a:gd name="T31" fmla="*/ 425 h 482"/>
                    <a:gd name="T32" fmla="*/ 482 w 652"/>
                    <a:gd name="T33" fmla="*/ 453 h 482"/>
                    <a:gd name="T34" fmla="*/ 567 w 652"/>
                    <a:gd name="T35" fmla="*/ 453 h 482"/>
                    <a:gd name="T36" fmla="*/ 595 w 652"/>
                    <a:gd name="T37" fmla="*/ 425 h 482"/>
                    <a:gd name="T38" fmla="*/ 624 w 652"/>
                    <a:gd name="T39" fmla="*/ 482 h 482"/>
                    <a:gd name="T40" fmla="*/ 652 w 652"/>
                    <a:gd name="T41" fmla="*/ 425 h 482"/>
                    <a:gd name="T42" fmla="*/ 595 w 652"/>
                    <a:gd name="T43" fmla="*/ 396 h 482"/>
                    <a:gd name="T44" fmla="*/ 624 w 652"/>
                    <a:gd name="T45" fmla="*/ 368 h 482"/>
                    <a:gd name="T46" fmla="*/ 624 w 652"/>
                    <a:gd name="T47" fmla="*/ 340 h 482"/>
                    <a:gd name="T48" fmla="*/ 595 w 652"/>
                    <a:gd name="T49" fmla="*/ 311 h 482"/>
                    <a:gd name="T50" fmla="*/ 624 w 652"/>
                    <a:gd name="T51" fmla="*/ 283 h 482"/>
                    <a:gd name="T52" fmla="*/ 595 w 652"/>
                    <a:gd name="T53" fmla="*/ 255 h 482"/>
                    <a:gd name="T54" fmla="*/ 595 w 652"/>
                    <a:gd name="T55" fmla="*/ 226 h 482"/>
                    <a:gd name="T56" fmla="*/ 567 w 652"/>
                    <a:gd name="T57" fmla="*/ 198 h 482"/>
                    <a:gd name="T58" fmla="*/ 482 w 652"/>
                    <a:gd name="T59" fmla="*/ 198 h 482"/>
                    <a:gd name="T60" fmla="*/ 454 w 652"/>
                    <a:gd name="T61" fmla="*/ 113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652" h="482">
                      <a:moveTo>
                        <a:pt x="454" y="113"/>
                      </a:moveTo>
                      <a:lnTo>
                        <a:pt x="340" y="283"/>
                      </a:lnTo>
                      <a:lnTo>
                        <a:pt x="312" y="255"/>
                      </a:lnTo>
                      <a:lnTo>
                        <a:pt x="340" y="226"/>
                      </a:lnTo>
                      <a:lnTo>
                        <a:pt x="284" y="198"/>
                      </a:lnTo>
                      <a:lnTo>
                        <a:pt x="227" y="56"/>
                      </a:lnTo>
                      <a:lnTo>
                        <a:pt x="170" y="0"/>
                      </a:lnTo>
                      <a:lnTo>
                        <a:pt x="142" y="28"/>
                      </a:lnTo>
                      <a:lnTo>
                        <a:pt x="57" y="56"/>
                      </a:lnTo>
                      <a:lnTo>
                        <a:pt x="0" y="141"/>
                      </a:lnTo>
                      <a:lnTo>
                        <a:pt x="28" y="198"/>
                      </a:lnTo>
                      <a:lnTo>
                        <a:pt x="57" y="198"/>
                      </a:lnTo>
                      <a:lnTo>
                        <a:pt x="170" y="311"/>
                      </a:lnTo>
                      <a:lnTo>
                        <a:pt x="397" y="425"/>
                      </a:lnTo>
                      <a:lnTo>
                        <a:pt x="425" y="396"/>
                      </a:lnTo>
                      <a:lnTo>
                        <a:pt x="482" y="425"/>
                      </a:lnTo>
                      <a:lnTo>
                        <a:pt x="482" y="453"/>
                      </a:lnTo>
                      <a:lnTo>
                        <a:pt x="567" y="453"/>
                      </a:lnTo>
                      <a:lnTo>
                        <a:pt x="595" y="425"/>
                      </a:lnTo>
                      <a:lnTo>
                        <a:pt x="624" y="482"/>
                      </a:lnTo>
                      <a:lnTo>
                        <a:pt x="652" y="425"/>
                      </a:lnTo>
                      <a:lnTo>
                        <a:pt x="595" y="396"/>
                      </a:lnTo>
                      <a:lnTo>
                        <a:pt x="624" y="368"/>
                      </a:lnTo>
                      <a:lnTo>
                        <a:pt x="624" y="340"/>
                      </a:lnTo>
                      <a:lnTo>
                        <a:pt x="595" y="311"/>
                      </a:lnTo>
                      <a:lnTo>
                        <a:pt x="624" y="283"/>
                      </a:lnTo>
                      <a:lnTo>
                        <a:pt x="595" y="255"/>
                      </a:lnTo>
                      <a:lnTo>
                        <a:pt x="595" y="226"/>
                      </a:lnTo>
                      <a:lnTo>
                        <a:pt x="567" y="198"/>
                      </a:lnTo>
                      <a:lnTo>
                        <a:pt x="482" y="198"/>
                      </a:lnTo>
                      <a:lnTo>
                        <a:pt x="454" y="113"/>
                      </a:lnTo>
                      <a:close/>
                    </a:path>
                  </a:pathLst>
                </a:custGeom>
                <a:ln w="76200">
                  <a:solidFill>
                    <a:schemeClr val="tx1"/>
                  </a:solidFill>
                  <a:headEnd/>
                  <a:tailEnd/>
                </a:ln>
                <a:extLst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14447" name="Freeform 111"/>
              <p:cNvSpPr>
                <a:spLocks/>
              </p:cNvSpPr>
              <p:nvPr/>
            </p:nvSpPr>
            <p:spPr bwMode="auto">
              <a:xfrm>
                <a:off x="9415463" y="3270251"/>
                <a:ext cx="1576388" cy="1350963"/>
              </a:xfrm>
              <a:custGeom>
                <a:avLst/>
                <a:gdLst>
                  <a:gd name="T0" fmla="*/ 199 w 993"/>
                  <a:gd name="T1" fmla="*/ 567 h 851"/>
                  <a:gd name="T2" fmla="*/ 284 w 993"/>
                  <a:gd name="T3" fmla="*/ 624 h 851"/>
                  <a:gd name="T4" fmla="*/ 312 w 993"/>
                  <a:gd name="T5" fmla="*/ 652 h 851"/>
                  <a:gd name="T6" fmla="*/ 397 w 993"/>
                  <a:gd name="T7" fmla="*/ 709 h 851"/>
                  <a:gd name="T8" fmla="*/ 454 w 993"/>
                  <a:gd name="T9" fmla="*/ 709 h 851"/>
                  <a:gd name="T10" fmla="*/ 511 w 993"/>
                  <a:gd name="T11" fmla="*/ 737 h 851"/>
                  <a:gd name="T12" fmla="*/ 482 w 993"/>
                  <a:gd name="T13" fmla="*/ 794 h 851"/>
                  <a:gd name="T14" fmla="*/ 539 w 993"/>
                  <a:gd name="T15" fmla="*/ 766 h 851"/>
                  <a:gd name="T16" fmla="*/ 596 w 993"/>
                  <a:gd name="T17" fmla="*/ 851 h 851"/>
                  <a:gd name="T18" fmla="*/ 652 w 993"/>
                  <a:gd name="T19" fmla="*/ 794 h 851"/>
                  <a:gd name="T20" fmla="*/ 652 w 993"/>
                  <a:gd name="T21" fmla="*/ 737 h 851"/>
                  <a:gd name="T22" fmla="*/ 766 w 993"/>
                  <a:gd name="T23" fmla="*/ 652 h 851"/>
                  <a:gd name="T24" fmla="*/ 766 w 993"/>
                  <a:gd name="T25" fmla="*/ 595 h 851"/>
                  <a:gd name="T26" fmla="*/ 879 w 993"/>
                  <a:gd name="T27" fmla="*/ 539 h 851"/>
                  <a:gd name="T28" fmla="*/ 879 w 993"/>
                  <a:gd name="T29" fmla="*/ 482 h 851"/>
                  <a:gd name="T30" fmla="*/ 936 w 993"/>
                  <a:gd name="T31" fmla="*/ 482 h 851"/>
                  <a:gd name="T32" fmla="*/ 964 w 993"/>
                  <a:gd name="T33" fmla="*/ 454 h 851"/>
                  <a:gd name="T34" fmla="*/ 964 w 993"/>
                  <a:gd name="T35" fmla="*/ 369 h 851"/>
                  <a:gd name="T36" fmla="*/ 993 w 993"/>
                  <a:gd name="T37" fmla="*/ 312 h 851"/>
                  <a:gd name="T38" fmla="*/ 908 w 993"/>
                  <a:gd name="T39" fmla="*/ 284 h 851"/>
                  <a:gd name="T40" fmla="*/ 908 w 993"/>
                  <a:gd name="T41" fmla="*/ 227 h 851"/>
                  <a:gd name="T42" fmla="*/ 851 w 993"/>
                  <a:gd name="T43" fmla="*/ 227 h 851"/>
                  <a:gd name="T44" fmla="*/ 823 w 993"/>
                  <a:gd name="T45" fmla="*/ 170 h 851"/>
                  <a:gd name="T46" fmla="*/ 738 w 993"/>
                  <a:gd name="T47" fmla="*/ 170 h 851"/>
                  <a:gd name="T48" fmla="*/ 652 w 993"/>
                  <a:gd name="T49" fmla="*/ 114 h 851"/>
                  <a:gd name="T50" fmla="*/ 567 w 993"/>
                  <a:gd name="T51" fmla="*/ 142 h 851"/>
                  <a:gd name="T52" fmla="*/ 511 w 993"/>
                  <a:gd name="T53" fmla="*/ 142 h 851"/>
                  <a:gd name="T54" fmla="*/ 511 w 993"/>
                  <a:gd name="T55" fmla="*/ 114 h 851"/>
                  <a:gd name="T56" fmla="*/ 426 w 993"/>
                  <a:gd name="T57" fmla="*/ 85 h 851"/>
                  <a:gd name="T58" fmla="*/ 369 w 993"/>
                  <a:gd name="T59" fmla="*/ 114 h 851"/>
                  <a:gd name="T60" fmla="*/ 341 w 993"/>
                  <a:gd name="T61" fmla="*/ 114 h 851"/>
                  <a:gd name="T62" fmla="*/ 312 w 993"/>
                  <a:gd name="T63" fmla="*/ 57 h 851"/>
                  <a:gd name="T64" fmla="*/ 341 w 993"/>
                  <a:gd name="T65" fmla="*/ 28 h 851"/>
                  <a:gd name="T66" fmla="*/ 256 w 993"/>
                  <a:gd name="T67" fmla="*/ 0 h 851"/>
                  <a:gd name="T68" fmla="*/ 142 w 993"/>
                  <a:gd name="T69" fmla="*/ 28 h 851"/>
                  <a:gd name="T70" fmla="*/ 114 w 993"/>
                  <a:gd name="T71" fmla="*/ 57 h 851"/>
                  <a:gd name="T72" fmla="*/ 57 w 993"/>
                  <a:gd name="T73" fmla="*/ 57 h 851"/>
                  <a:gd name="T74" fmla="*/ 57 w 993"/>
                  <a:gd name="T75" fmla="*/ 170 h 851"/>
                  <a:gd name="T76" fmla="*/ 0 w 993"/>
                  <a:gd name="T77" fmla="*/ 284 h 851"/>
                  <a:gd name="T78" fmla="*/ 85 w 993"/>
                  <a:gd name="T79" fmla="*/ 312 h 851"/>
                  <a:gd name="T80" fmla="*/ 85 w 993"/>
                  <a:gd name="T81" fmla="*/ 369 h 851"/>
                  <a:gd name="T82" fmla="*/ 142 w 993"/>
                  <a:gd name="T83" fmla="*/ 369 h 851"/>
                  <a:gd name="T84" fmla="*/ 142 w 993"/>
                  <a:gd name="T85" fmla="*/ 397 h 851"/>
                  <a:gd name="T86" fmla="*/ 227 w 993"/>
                  <a:gd name="T87" fmla="*/ 425 h 851"/>
                  <a:gd name="T88" fmla="*/ 227 w 993"/>
                  <a:gd name="T89" fmla="*/ 454 h 851"/>
                  <a:gd name="T90" fmla="*/ 199 w 993"/>
                  <a:gd name="T91" fmla="*/ 454 h 851"/>
                  <a:gd name="T92" fmla="*/ 171 w 993"/>
                  <a:gd name="T93" fmla="*/ 510 h 851"/>
                  <a:gd name="T94" fmla="*/ 199 w 993"/>
                  <a:gd name="T95" fmla="*/ 510 h 851"/>
                  <a:gd name="T96" fmla="*/ 199 w 993"/>
                  <a:gd name="T97" fmla="*/ 56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93" h="851">
                    <a:moveTo>
                      <a:pt x="199" y="567"/>
                    </a:moveTo>
                    <a:lnTo>
                      <a:pt x="284" y="624"/>
                    </a:lnTo>
                    <a:lnTo>
                      <a:pt x="312" y="652"/>
                    </a:lnTo>
                    <a:lnTo>
                      <a:pt x="397" y="709"/>
                    </a:lnTo>
                    <a:lnTo>
                      <a:pt x="454" y="709"/>
                    </a:lnTo>
                    <a:lnTo>
                      <a:pt x="511" y="737"/>
                    </a:lnTo>
                    <a:lnTo>
                      <a:pt x="482" y="794"/>
                    </a:lnTo>
                    <a:lnTo>
                      <a:pt x="539" y="766"/>
                    </a:lnTo>
                    <a:lnTo>
                      <a:pt x="596" y="851"/>
                    </a:lnTo>
                    <a:lnTo>
                      <a:pt x="652" y="794"/>
                    </a:lnTo>
                    <a:lnTo>
                      <a:pt x="652" y="737"/>
                    </a:lnTo>
                    <a:lnTo>
                      <a:pt x="766" y="652"/>
                    </a:lnTo>
                    <a:lnTo>
                      <a:pt x="766" y="595"/>
                    </a:lnTo>
                    <a:lnTo>
                      <a:pt x="879" y="539"/>
                    </a:lnTo>
                    <a:lnTo>
                      <a:pt x="879" y="482"/>
                    </a:lnTo>
                    <a:lnTo>
                      <a:pt x="936" y="482"/>
                    </a:lnTo>
                    <a:lnTo>
                      <a:pt x="964" y="454"/>
                    </a:lnTo>
                    <a:lnTo>
                      <a:pt x="964" y="369"/>
                    </a:lnTo>
                    <a:lnTo>
                      <a:pt x="993" y="312"/>
                    </a:lnTo>
                    <a:lnTo>
                      <a:pt x="908" y="284"/>
                    </a:lnTo>
                    <a:lnTo>
                      <a:pt x="908" y="227"/>
                    </a:lnTo>
                    <a:lnTo>
                      <a:pt x="851" y="227"/>
                    </a:lnTo>
                    <a:lnTo>
                      <a:pt x="823" y="170"/>
                    </a:lnTo>
                    <a:lnTo>
                      <a:pt x="738" y="170"/>
                    </a:lnTo>
                    <a:lnTo>
                      <a:pt x="652" y="114"/>
                    </a:lnTo>
                    <a:lnTo>
                      <a:pt x="567" y="142"/>
                    </a:lnTo>
                    <a:lnTo>
                      <a:pt x="511" y="142"/>
                    </a:lnTo>
                    <a:lnTo>
                      <a:pt x="511" y="114"/>
                    </a:lnTo>
                    <a:lnTo>
                      <a:pt x="426" y="85"/>
                    </a:lnTo>
                    <a:lnTo>
                      <a:pt x="369" y="114"/>
                    </a:lnTo>
                    <a:lnTo>
                      <a:pt x="341" y="114"/>
                    </a:lnTo>
                    <a:lnTo>
                      <a:pt x="312" y="57"/>
                    </a:lnTo>
                    <a:lnTo>
                      <a:pt x="341" y="28"/>
                    </a:lnTo>
                    <a:lnTo>
                      <a:pt x="256" y="0"/>
                    </a:lnTo>
                    <a:lnTo>
                      <a:pt x="142" y="28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0" y="284"/>
                    </a:lnTo>
                    <a:lnTo>
                      <a:pt x="85" y="312"/>
                    </a:lnTo>
                    <a:lnTo>
                      <a:pt x="85" y="369"/>
                    </a:lnTo>
                    <a:lnTo>
                      <a:pt x="142" y="369"/>
                    </a:lnTo>
                    <a:lnTo>
                      <a:pt x="142" y="397"/>
                    </a:lnTo>
                    <a:lnTo>
                      <a:pt x="227" y="425"/>
                    </a:lnTo>
                    <a:lnTo>
                      <a:pt x="227" y="454"/>
                    </a:lnTo>
                    <a:lnTo>
                      <a:pt x="199" y="454"/>
                    </a:lnTo>
                    <a:lnTo>
                      <a:pt x="171" y="510"/>
                    </a:lnTo>
                    <a:lnTo>
                      <a:pt x="199" y="510"/>
                    </a:lnTo>
                    <a:lnTo>
                      <a:pt x="199" y="56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48" name="Freeform 112"/>
              <p:cNvSpPr>
                <a:spLocks/>
              </p:cNvSpPr>
              <p:nvPr/>
            </p:nvSpPr>
            <p:spPr bwMode="auto">
              <a:xfrm>
                <a:off x="7931150" y="2505076"/>
                <a:ext cx="2160588" cy="2160588"/>
              </a:xfrm>
              <a:custGeom>
                <a:avLst/>
                <a:gdLst>
                  <a:gd name="T0" fmla="*/ 142 w 1361"/>
                  <a:gd name="T1" fmla="*/ 992 h 1361"/>
                  <a:gd name="T2" fmla="*/ 198 w 1361"/>
                  <a:gd name="T3" fmla="*/ 1106 h 1361"/>
                  <a:gd name="T4" fmla="*/ 312 w 1361"/>
                  <a:gd name="T5" fmla="*/ 1049 h 1361"/>
                  <a:gd name="T6" fmla="*/ 397 w 1361"/>
                  <a:gd name="T7" fmla="*/ 1049 h 1361"/>
                  <a:gd name="T8" fmla="*/ 397 w 1361"/>
                  <a:gd name="T9" fmla="*/ 1191 h 1361"/>
                  <a:gd name="T10" fmla="*/ 482 w 1361"/>
                  <a:gd name="T11" fmla="*/ 1134 h 1361"/>
                  <a:gd name="T12" fmla="*/ 567 w 1361"/>
                  <a:gd name="T13" fmla="*/ 1191 h 1361"/>
                  <a:gd name="T14" fmla="*/ 624 w 1361"/>
                  <a:gd name="T15" fmla="*/ 1077 h 1361"/>
                  <a:gd name="T16" fmla="*/ 737 w 1361"/>
                  <a:gd name="T17" fmla="*/ 1077 h 1361"/>
                  <a:gd name="T18" fmla="*/ 850 w 1361"/>
                  <a:gd name="T19" fmla="*/ 1219 h 1361"/>
                  <a:gd name="T20" fmla="*/ 935 w 1361"/>
                  <a:gd name="T21" fmla="*/ 1361 h 1361"/>
                  <a:gd name="T22" fmla="*/ 992 w 1361"/>
                  <a:gd name="T23" fmla="*/ 1361 h 1361"/>
                  <a:gd name="T24" fmla="*/ 1077 w 1361"/>
                  <a:gd name="T25" fmla="*/ 1163 h 1361"/>
                  <a:gd name="T26" fmla="*/ 1106 w 1361"/>
                  <a:gd name="T27" fmla="*/ 1106 h 1361"/>
                  <a:gd name="T28" fmla="*/ 1134 w 1361"/>
                  <a:gd name="T29" fmla="*/ 992 h 1361"/>
                  <a:gd name="T30" fmla="*/ 1134 w 1361"/>
                  <a:gd name="T31" fmla="*/ 936 h 1361"/>
                  <a:gd name="T32" fmla="*/ 1162 w 1361"/>
                  <a:gd name="T33" fmla="*/ 907 h 1361"/>
                  <a:gd name="T34" fmla="*/ 1077 w 1361"/>
                  <a:gd name="T35" fmla="*/ 851 h 1361"/>
                  <a:gd name="T36" fmla="*/ 1020 w 1361"/>
                  <a:gd name="T37" fmla="*/ 794 h 1361"/>
                  <a:gd name="T38" fmla="*/ 992 w 1361"/>
                  <a:gd name="T39" fmla="*/ 652 h 1361"/>
                  <a:gd name="T40" fmla="*/ 1049 w 1361"/>
                  <a:gd name="T41" fmla="*/ 539 h 1361"/>
                  <a:gd name="T42" fmla="*/ 1191 w 1361"/>
                  <a:gd name="T43" fmla="*/ 482 h 1361"/>
                  <a:gd name="T44" fmla="*/ 1361 w 1361"/>
                  <a:gd name="T45" fmla="*/ 510 h 1361"/>
                  <a:gd name="T46" fmla="*/ 1332 w 1361"/>
                  <a:gd name="T47" fmla="*/ 369 h 1361"/>
                  <a:gd name="T48" fmla="*/ 1219 w 1361"/>
                  <a:gd name="T49" fmla="*/ 142 h 1361"/>
                  <a:gd name="T50" fmla="*/ 1219 w 1361"/>
                  <a:gd name="T51" fmla="*/ 0 h 1361"/>
                  <a:gd name="T52" fmla="*/ 1191 w 1361"/>
                  <a:gd name="T53" fmla="*/ 29 h 1361"/>
                  <a:gd name="T54" fmla="*/ 1049 w 1361"/>
                  <a:gd name="T55" fmla="*/ 29 h 1361"/>
                  <a:gd name="T56" fmla="*/ 822 w 1361"/>
                  <a:gd name="T57" fmla="*/ 142 h 1361"/>
                  <a:gd name="T58" fmla="*/ 794 w 1361"/>
                  <a:gd name="T59" fmla="*/ 227 h 1361"/>
                  <a:gd name="T60" fmla="*/ 624 w 1361"/>
                  <a:gd name="T61" fmla="*/ 199 h 1361"/>
                  <a:gd name="T62" fmla="*/ 453 w 1361"/>
                  <a:gd name="T63" fmla="*/ 227 h 1361"/>
                  <a:gd name="T64" fmla="*/ 397 w 1361"/>
                  <a:gd name="T65" fmla="*/ 199 h 1361"/>
                  <a:gd name="T66" fmla="*/ 340 w 1361"/>
                  <a:gd name="T67" fmla="*/ 142 h 1361"/>
                  <a:gd name="T68" fmla="*/ 283 w 1361"/>
                  <a:gd name="T69" fmla="*/ 284 h 1361"/>
                  <a:gd name="T70" fmla="*/ 255 w 1361"/>
                  <a:gd name="T71" fmla="*/ 482 h 1361"/>
                  <a:gd name="T72" fmla="*/ 85 w 1361"/>
                  <a:gd name="T73" fmla="*/ 539 h 1361"/>
                  <a:gd name="T74" fmla="*/ 113 w 1361"/>
                  <a:gd name="T75" fmla="*/ 624 h 1361"/>
                  <a:gd name="T76" fmla="*/ 28 w 1361"/>
                  <a:gd name="T77" fmla="*/ 766 h 1361"/>
                  <a:gd name="T78" fmla="*/ 28 w 1361"/>
                  <a:gd name="T79" fmla="*/ 907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361" h="1361">
                    <a:moveTo>
                      <a:pt x="85" y="992"/>
                    </a:moveTo>
                    <a:lnTo>
                      <a:pt x="142" y="992"/>
                    </a:lnTo>
                    <a:lnTo>
                      <a:pt x="113" y="1106"/>
                    </a:lnTo>
                    <a:lnTo>
                      <a:pt x="198" y="1106"/>
                    </a:lnTo>
                    <a:lnTo>
                      <a:pt x="255" y="1049"/>
                    </a:lnTo>
                    <a:lnTo>
                      <a:pt x="312" y="1049"/>
                    </a:lnTo>
                    <a:lnTo>
                      <a:pt x="340" y="992"/>
                    </a:lnTo>
                    <a:lnTo>
                      <a:pt x="397" y="1049"/>
                    </a:lnTo>
                    <a:lnTo>
                      <a:pt x="425" y="1134"/>
                    </a:lnTo>
                    <a:lnTo>
                      <a:pt x="397" y="1191"/>
                    </a:lnTo>
                    <a:lnTo>
                      <a:pt x="453" y="1219"/>
                    </a:lnTo>
                    <a:lnTo>
                      <a:pt x="482" y="1134"/>
                    </a:lnTo>
                    <a:lnTo>
                      <a:pt x="539" y="1191"/>
                    </a:lnTo>
                    <a:lnTo>
                      <a:pt x="567" y="1191"/>
                    </a:lnTo>
                    <a:lnTo>
                      <a:pt x="567" y="1134"/>
                    </a:lnTo>
                    <a:lnTo>
                      <a:pt x="624" y="1077"/>
                    </a:lnTo>
                    <a:lnTo>
                      <a:pt x="652" y="1106"/>
                    </a:lnTo>
                    <a:lnTo>
                      <a:pt x="737" y="1077"/>
                    </a:lnTo>
                    <a:lnTo>
                      <a:pt x="822" y="1077"/>
                    </a:lnTo>
                    <a:lnTo>
                      <a:pt x="850" y="1219"/>
                    </a:lnTo>
                    <a:lnTo>
                      <a:pt x="907" y="1248"/>
                    </a:lnTo>
                    <a:lnTo>
                      <a:pt x="935" y="1361"/>
                    </a:lnTo>
                    <a:lnTo>
                      <a:pt x="964" y="1361"/>
                    </a:lnTo>
                    <a:lnTo>
                      <a:pt x="992" y="1361"/>
                    </a:lnTo>
                    <a:lnTo>
                      <a:pt x="1049" y="1304"/>
                    </a:lnTo>
                    <a:lnTo>
                      <a:pt x="1077" y="1163"/>
                    </a:lnTo>
                    <a:lnTo>
                      <a:pt x="1106" y="1163"/>
                    </a:lnTo>
                    <a:lnTo>
                      <a:pt x="1106" y="1106"/>
                    </a:lnTo>
                    <a:lnTo>
                      <a:pt x="1134" y="1049"/>
                    </a:lnTo>
                    <a:lnTo>
                      <a:pt x="1134" y="992"/>
                    </a:lnTo>
                    <a:lnTo>
                      <a:pt x="1106" y="992"/>
                    </a:lnTo>
                    <a:lnTo>
                      <a:pt x="1134" y="936"/>
                    </a:lnTo>
                    <a:lnTo>
                      <a:pt x="1162" y="936"/>
                    </a:lnTo>
                    <a:lnTo>
                      <a:pt x="1162" y="907"/>
                    </a:lnTo>
                    <a:lnTo>
                      <a:pt x="1077" y="879"/>
                    </a:lnTo>
                    <a:lnTo>
                      <a:pt x="1077" y="851"/>
                    </a:lnTo>
                    <a:lnTo>
                      <a:pt x="1020" y="851"/>
                    </a:lnTo>
                    <a:lnTo>
                      <a:pt x="1020" y="794"/>
                    </a:lnTo>
                    <a:lnTo>
                      <a:pt x="935" y="766"/>
                    </a:lnTo>
                    <a:lnTo>
                      <a:pt x="992" y="652"/>
                    </a:lnTo>
                    <a:lnTo>
                      <a:pt x="992" y="539"/>
                    </a:lnTo>
                    <a:lnTo>
                      <a:pt x="1049" y="539"/>
                    </a:lnTo>
                    <a:lnTo>
                      <a:pt x="1077" y="510"/>
                    </a:lnTo>
                    <a:lnTo>
                      <a:pt x="1191" y="482"/>
                    </a:lnTo>
                    <a:lnTo>
                      <a:pt x="1276" y="510"/>
                    </a:lnTo>
                    <a:lnTo>
                      <a:pt x="1361" y="510"/>
                    </a:lnTo>
                    <a:lnTo>
                      <a:pt x="1361" y="397"/>
                    </a:lnTo>
                    <a:lnTo>
                      <a:pt x="1332" y="369"/>
                    </a:lnTo>
                    <a:lnTo>
                      <a:pt x="1304" y="284"/>
                    </a:lnTo>
                    <a:lnTo>
                      <a:pt x="1219" y="142"/>
                    </a:lnTo>
                    <a:lnTo>
                      <a:pt x="1247" y="29"/>
                    </a:lnTo>
                    <a:lnTo>
                      <a:pt x="1219" y="0"/>
                    </a:lnTo>
                    <a:lnTo>
                      <a:pt x="1219" y="29"/>
                    </a:lnTo>
                    <a:lnTo>
                      <a:pt x="1191" y="29"/>
                    </a:lnTo>
                    <a:lnTo>
                      <a:pt x="1162" y="57"/>
                    </a:lnTo>
                    <a:lnTo>
                      <a:pt x="1049" y="29"/>
                    </a:lnTo>
                    <a:lnTo>
                      <a:pt x="907" y="114"/>
                    </a:lnTo>
                    <a:lnTo>
                      <a:pt x="822" y="142"/>
                    </a:lnTo>
                    <a:lnTo>
                      <a:pt x="822" y="170"/>
                    </a:lnTo>
                    <a:lnTo>
                      <a:pt x="794" y="227"/>
                    </a:lnTo>
                    <a:lnTo>
                      <a:pt x="737" y="199"/>
                    </a:lnTo>
                    <a:lnTo>
                      <a:pt x="624" y="199"/>
                    </a:lnTo>
                    <a:lnTo>
                      <a:pt x="482" y="284"/>
                    </a:lnTo>
                    <a:lnTo>
                      <a:pt x="453" y="227"/>
                    </a:lnTo>
                    <a:lnTo>
                      <a:pt x="397" y="227"/>
                    </a:lnTo>
                    <a:lnTo>
                      <a:pt x="397" y="199"/>
                    </a:lnTo>
                    <a:lnTo>
                      <a:pt x="397" y="142"/>
                    </a:lnTo>
                    <a:lnTo>
                      <a:pt x="340" y="142"/>
                    </a:lnTo>
                    <a:lnTo>
                      <a:pt x="283" y="227"/>
                    </a:lnTo>
                    <a:lnTo>
                      <a:pt x="283" y="284"/>
                    </a:lnTo>
                    <a:lnTo>
                      <a:pt x="170" y="397"/>
                    </a:lnTo>
                    <a:lnTo>
                      <a:pt x="255" y="482"/>
                    </a:lnTo>
                    <a:lnTo>
                      <a:pt x="142" y="567"/>
                    </a:lnTo>
                    <a:lnTo>
                      <a:pt x="85" y="539"/>
                    </a:lnTo>
                    <a:lnTo>
                      <a:pt x="85" y="624"/>
                    </a:lnTo>
                    <a:lnTo>
                      <a:pt x="113" y="624"/>
                    </a:lnTo>
                    <a:lnTo>
                      <a:pt x="85" y="737"/>
                    </a:lnTo>
                    <a:lnTo>
                      <a:pt x="28" y="766"/>
                    </a:lnTo>
                    <a:lnTo>
                      <a:pt x="0" y="822"/>
                    </a:lnTo>
                    <a:lnTo>
                      <a:pt x="28" y="907"/>
                    </a:lnTo>
                    <a:lnTo>
                      <a:pt x="85" y="99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90" name="Freeform 154"/>
              <p:cNvSpPr>
                <a:spLocks/>
              </p:cNvSpPr>
              <p:nvPr/>
            </p:nvSpPr>
            <p:spPr bwMode="auto">
              <a:xfrm>
                <a:off x="9866313" y="2325688"/>
                <a:ext cx="1620838" cy="1530350"/>
              </a:xfrm>
              <a:custGeom>
                <a:avLst/>
                <a:gdLst>
                  <a:gd name="T0" fmla="*/ 28 w 1021"/>
                  <a:gd name="T1" fmla="*/ 142 h 964"/>
                  <a:gd name="T2" fmla="*/ 85 w 1021"/>
                  <a:gd name="T3" fmla="*/ 397 h 964"/>
                  <a:gd name="T4" fmla="*/ 142 w 1021"/>
                  <a:gd name="T5" fmla="*/ 510 h 964"/>
                  <a:gd name="T6" fmla="*/ 57 w 1021"/>
                  <a:gd name="T7" fmla="*/ 623 h 964"/>
                  <a:gd name="T8" fmla="*/ 57 w 1021"/>
                  <a:gd name="T9" fmla="*/ 709 h 964"/>
                  <a:gd name="T10" fmla="*/ 142 w 1021"/>
                  <a:gd name="T11" fmla="*/ 680 h 964"/>
                  <a:gd name="T12" fmla="*/ 227 w 1021"/>
                  <a:gd name="T13" fmla="*/ 737 h 964"/>
                  <a:gd name="T14" fmla="*/ 368 w 1021"/>
                  <a:gd name="T15" fmla="*/ 709 h 964"/>
                  <a:gd name="T16" fmla="*/ 539 w 1021"/>
                  <a:gd name="T17" fmla="*/ 765 h 964"/>
                  <a:gd name="T18" fmla="*/ 624 w 1021"/>
                  <a:gd name="T19" fmla="*/ 822 h 964"/>
                  <a:gd name="T20" fmla="*/ 709 w 1021"/>
                  <a:gd name="T21" fmla="*/ 907 h 964"/>
                  <a:gd name="T22" fmla="*/ 765 w 1021"/>
                  <a:gd name="T23" fmla="*/ 907 h 964"/>
                  <a:gd name="T24" fmla="*/ 794 w 1021"/>
                  <a:gd name="T25" fmla="*/ 765 h 964"/>
                  <a:gd name="T26" fmla="*/ 765 w 1021"/>
                  <a:gd name="T27" fmla="*/ 680 h 964"/>
                  <a:gd name="T28" fmla="*/ 822 w 1021"/>
                  <a:gd name="T29" fmla="*/ 709 h 964"/>
                  <a:gd name="T30" fmla="*/ 879 w 1021"/>
                  <a:gd name="T31" fmla="*/ 652 h 964"/>
                  <a:gd name="T32" fmla="*/ 907 w 1021"/>
                  <a:gd name="T33" fmla="*/ 567 h 964"/>
                  <a:gd name="T34" fmla="*/ 964 w 1021"/>
                  <a:gd name="T35" fmla="*/ 567 h 964"/>
                  <a:gd name="T36" fmla="*/ 964 w 1021"/>
                  <a:gd name="T37" fmla="*/ 453 h 964"/>
                  <a:gd name="T38" fmla="*/ 879 w 1021"/>
                  <a:gd name="T39" fmla="*/ 425 h 964"/>
                  <a:gd name="T40" fmla="*/ 850 w 1021"/>
                  <a:gd name="T41" fmla="*/ 312 h 964"/>
                  <a:gd name="T42" fmla="*/ 935 w 1021"/>
                  <a:gd name="T43" fmla="*/ 312 h 964"/>
                  <a:gd name="T44" fmla="*/ 935 w 1021"/>
                  <a:gd name="T45" fmla="*/ 198 h 964"/>
                  <a:gd name="T46" fmla="*/ 992 w 1021"/>
                  <a:gd name="T47" fmla="*/ 170 h 964"/>
                  <a:gd name="T48" fmla="*/ 964 w 1021"/>
                  <a:gd name="T49" fmla="*/ 113 h 964"/>
                  <a:gd name="T50" fmla="*/ 680 w 1021"/>
                  <a:gd name="T51" fmla="*/ 198 h 964"/>
                  <a:gd name="T52" fmla="*/ 652 w 1021"/>
                  <a:gd name="T53" fmla="*/ 142 h 964"/>
                  <a:gd name="T54" fmla="*/ 482 w 1021"/>
                  <a:gd name="T55" fmla="*/ 113 h 964"/>
                  <a:gd name="T56" fmla="*/ 397 w 1021"/>
                  <a:gd name="T57" fmla="*/ 85 h 964"/>
                  <a:gd name="T58" fmla="*/ 340 w 1021"/>
                  <a:gd name="T59" fmla="*/ 28 h 964"/>
                  <a:gd name="T60" fmla="*/ 255 w 1021"/>
                  <a:gd name="T61" fmla="*/ 28 h 964"/>
                  <a:gd name="T62" fmla="*/ 113 w 1021"/>
                  <a:gd name="T63" fmla="*/ 28 h 964"/>
                  <a:gd name="T64" fmla="*/ 0 w 1021"/>
                  <a:gd name="T65" fmla="*/ 113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21" h="964">
                    <a:moveTo>
                      <a:pt x="0" y="113"/>
                    </a:moveTo>
                    <a:lnTo>
                      <a:pt x="28" y="142"/>
                    </a:lnTo>
                    <a:lnTo>
                      <a:pt x="0" y="255"/>
                    </a:lnTo>
                    <a:lnTo>
                      <a:pt x="85" y="397"/>
                    </a:lnTo>
                    <a:lnTo>
                      <a:pt x="113" y="482"/>
                    </a:lnTo>
                    <a:lnTo>
                      <a:pt x="142" y="510"/>
                    </a:lnTo>
                    <a:lnTo>
                      <a:pt x="142" y="623"/>
                    </a:lnTo>
                    <a:lnTo>
                      <a:pt x="57" y="623"/>
                    </a:lnTo>
                    <a:lnTo>
                      <a:pt x="28" y="652"/>
                    </a:lnTo>
                    <a:lnTo>
                      <a:pt x="57" y="709"/>
                    </a:lnTo>
                    <a:lnTo>
                      <a:pt x="85" y="709"/>
                    </a:lnTo>
                    <a:lnTo>
                      <a:pt x="142" y="680"/>
                    </a:lnTo>
                    <a:lnTo>
                      <a:pt x="227" y="709"/>
                    </a:lnTo>
                    <a:lnTo>
                      <a:pt x="227" y="737"/>
                    </a:lnTo>
                    <a:lnTo>
                      <a:pt x="283" y="737"/>
                    </a:lnTo>
                    <a:lnTo>
                      <a:pt x="368" y="709"/>
                    </a:lnTo>
                    <a:lnTo>
                      <a:pt x="454" y="765"/>
                    </a:lnTo>
                    <a:lnTo>
                      <a:pt x="539" y="765"/>
                    </a:lnTo>
                    <a:lnTo>
                      <a:pt x="567" y="822"/>
                    </a:lnTo>
                    <a:lnTo>
                      <a:pt x="624" y="822"/>
                    </a:lnTo>
                    <a:lnTo>
                      <a:pt x="624" y="879"/>
                    </a:lnTo>
                    <a:lnTo>
                      <a:pt x="709" y="907"/>
                    </a:lnTo>
                    <a:lnTo>
                      <a:pt x="765" y="964"/>
                    </a:lnTo>
                    <a:lnTo>
                      <a:pt x="765" y="907"/>
                    </a:lnTo>
                    <a:lnTo>
                      <a:pt x="822" y="879"/>
                    </a:lnTo>
                    <a:lnTo>
                      <a:pt x="794" y="765"/>
                    </a:lnTo>
                    <a:lnTo>
                      <a:pt x="765" y="709"/>
                    </a:lnTo>
                    <a:lnTo>
                      <a:pt x="765" y="680"/>
                    </a:lnTo>
                    <a:lnTo>
                      <a:pt x="794" y="652"/>
                    </a:lnTo>
                    <a:lnTo>
                      <a:pt x="822" y="709"/>
                    </a:lnTo>
                    <a:lnTo>
                      <a:pt x="850" y="709"/>
                    </a:lnTo>
                    <a:lnTo>
                      <a:pt x="879" y="652"/>
                    </a:lnTo>
                    <a:lnTo>
                      <a:pt x="907" y="652"/>
                    </a:lnTo>
                    <a:lnTo>
                      <a:pt x="907" y="567"/>
                    </a:lnTo>
                    <a:lnTo>
                      <a:pt x="935" y="595"/>
                    </a:lnTo>
                    <a:lnTo>
                      <a:pt x="964" y="567"/>
                    </a:lnTo>
                    <a:lnTo>
                      <a:pt x="935" y="510"/>
                    </a:lnTo>
                    <a:lnTo>
                      <a:pt x="964" y="453"/>
                    </a:lnTo>
                    <a:lnTo>
                      <a:pt x="907" y="425"/>
                    </a:lnTo>
                    <a:lnTo>
                      <a:pt x="879" y="425"/>
                    </a:lnTo>
                    <a:lnTo>
                      <a:pt x="822" y="368"/>
                    </a:lnTo>
                    <a:lnTo>
                      <a:pt x="850" y="312"/>
                    </a:lnTo>
                    <a:lnTo>
                      <a:pt x="907" y="340"/>
                    </a:lnTo>
                    <a:lnTo>
                      <a:pt x="935" y="312"/>
                    </a:lnTo>
                    <a:lnTo>
                      <a:pt x="935" y="283"/>
                    </a:lnTo>
                    <a:lnTo>
                      <a:pt x="935" y="198"/>
                    </a:lnTo>
                    <a:lnTo>
                      <a:pt x="992" y="198"/>
                    </a:lnTo>
                    <a:lnTo>
                      <a:pt x="992" y="170"/>
                    </a:lnTo>
                    <a:lnTo>
                      <a:pt x="1021" y="170"/>
                    </a:lnTo>
                    <a:lnTo>
                      <a:pt x="964" y="113"/>
                    </a:lnTo>
                    <a:lnTo>
                      <a:pt x="794" y="198"/>
                    </a:lnTo>
                    <a:lnTo>
                      <a:pt x="680" y="198"/>
                    </a:lnTo>
                    <a:lnTo>
                      <a:pt x="624" y="170"/>
                    </a:lnTo>
                    <a:lnTo>
                      <a:pt x="652" y="142"/>
                    </a:lnTo>
                    <a:lnTo>
                      <a:pt x="624" y="113"/>
                    </a:lnTo>
                    <a:lnTo>
                      <a:pt x="482" y="113"/>
                    </a:lnTo>
                    <a:lnTo>
                      <a:pt x="454" y="85"/>
                    </a:lnTo>
                    <a:lnTo>
                      <a:pt x="397" y="85"/>
                    </a:lnTo>
                    <a:lnTo>
                      <a:pt x="397" y="28"/>
                    </a:lnTo>
                    <a:lnTo>
                      <a:pt x="340" y="28"/>
                    </a:lnTo>
                    <a:lnTo>
                      <a:pt x="312" y="0"/>
                    </a:lnTo>
                    <a:lnTo>
                      <a:pt x="255" y="28"/>
                    </a:lnTo>
                    <a:lnTo>
                      <a:pt x="227" y="0"/>
                    </a:lnTo>
                    <a:lnTo>
                      <a:pt x="113" y="28"/>
                    </a:lnTo>
                    <a:lnTo>
                      <a:pt x="0" y="28"/>
                    </a:lnTo>
                    <a:lnTo>
                      <a:pt x="0" y="11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96" name="Freeform 160"/>
              <p:cNvSpPr>
                <a:spLocks/>
              </p:cNvSpPr>
              <p:nvPr/>
            </p:nvSpPr>
            <p:spPr bwMode="auto">
              <a:xfrm>
                <a:off x="2035175" y="3179763"/>
                <a:ext cx="404813" cy="541337"/>
              </a:xfrm>
              <a:custGeom>
                <a:avLst/>
                <a:gdLst>
                  <a:gd name="T0" fmla="*/ 28 w 255"/>
                  <a:gd name="T1" fmla="*/ 142 h 341"/>
                  <a:gd name="T2" fmla="*/ 0 w 255"/>
                  <a:gd name="T3" fmla="*/ 227 h 341"/>
                  <a:gd name="T4" fmla="*/ 28 w 255"/>
                  <a:gd name="T5" fmla="*/ 256 h 341"/>
                  <a:gd name="T6" fmla="*/ 85 w 255"/>
                  <a:gd name="T7" fmla="*/ 256 h 341"/>
                  <a:gd name="T8" fmla="*/ 113 w 255"/>
                  <a:gd name="T9" fmla="*/ 284 h 341"/>
                  <a:gd name="T10" fmla="*/ 142 w 255"/>
                  <a:gd name="T11" fmla="*/ 284 h 341"/>
                  <a:gd name="T12" fmla="*/ 199 w 255"/>
                  <a:gd name="T13" fmla="*/ 341 h 341"/>
                  <a:gd name="T14" fmla="*/ 227 w 255"/>
                  <a:gd name="T15" fmla="*/ 341 h 341"/>
                  <a:gd name="T16" fmla="*/ 199 w 255"/>
                  <a:gd name="T17" fmla="*/ 284 h 341"/>
                  <a:gd name="T18" fmla="*/ 199 w 255"/>
                  <a:gd name="T19" fmla="*/ 227 h 341"/>
                  <a:gd name="T20" fmla="*/ 227 w 255"/>
                  <a:gd name="T21" fmla="*/ 227 h 341"/>
                  <a:gd name="T22" fmla="*/ 255 w 255"/>
                  <a:gd name="T23" fmla="*/ 199 h 341"/>
                  <a:gd name="T24" fmla="*/ 255 w 255"/>
                  <a:gd name="T25" fmla="*/ 57 h 341"/>
                  <a:gd name="T26" fmla="*/ 227 w 255"/>
                  <a:gd name="T27" fmla="*/ 57 h 341"/>
                  <a:gd name="T28" fmla="*/ 227 w 255"/>
                  <a:gd name="T29" fmla="*/ 29 h 341"/>
                  <a:gd name="T30" fmla="*/ 170 w 255"/>
                  <a:gd name="T31" fmla="*/ 57 h 341"/>
                  <a:gd name="T32" fmla="*/ 170 w 255"/>
                  <a:gd name="T33" fmla="*/ 0 h 341"/>
                  <a:gd name="T34" fmla="*/ 142 w 255"/>
                  <a:gd name="T35" fmla="*/ 57 h 341"/>
                  <a:gd name="T36" fmla="*/ 85 w 255"/>
                  <a:gd name="T37" fmla="*/ 29 h 341"/>
                  <a:gd name="T38" fmla="*/ 85 w 255"/>
                  <a:gd name="T39" fmla="*/ 142 h 341"/>
                  <a:gd name="T40" fmla="*/ 57 w 255"/>
                  <a:gd name="T41" fmla="*/ 142 h 341"/>
                  <a:gd name="T42" fmla="*/ 28 w 255"/>
                  <a:gd name="T43" fmla="*/ 142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5" h="341">
                    <a:moveTo>
                      <a:pt x="28" y="142"/>
                    </a:moveTo>
                    <a:lnTo>
                      <a:pt x="0" y="227"/>
                    </a:lnTo>
                    <a:lnTo>
                      <a:pt x="28" y="256"/>
                    </a:lnTo>
                    <a:lnTo>
                      <a:pt x="85" y="256"/>
                    </a:lnTo>
                    <a:lnTo>
                      <a:pt x="113" y="284"/>
                    </a:lnTo>
                    <a:lnTo>
                      <a:pt x="142" y="284"/>
                    </a:lnTo>
                    <a:lnTo>
                      <a:pt x="199" y="341"/>
                    </a:lnTo>
                    <a:lnTo>
                      <a:pt x="227" y="341"/>
                    </a:lnTo>
                    <a:lnTo>
                      <a:pt x="199" y="284"/>
                    </a:lnTo>
                    <a:lnTo>
                      <a:pt x="199" y="227"/>
                    </a:lnTo>
                    <a:lnTo>
                      <a:pt x="227" y="227"/>
                    </a:lnTo>
                    <a:lnTo>
                      <a:pt x="255" y="199"/>
                    </a:lnTo>
                    <a:lnTo>
                      <a:pt x="255" y="57"/>
                    </a:lnTo>
                    <a:lnTo>
                      <a:pt x="227" y="57"/>
                    </a:lnTo>
                    <a:lnTo>
                      <a:pt x="227" y="29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42" y="57"/>
                    </a:lnTo>
                    <a:lnTo>
                      <a:pt x="85" y="29"/>
                    </a:lnTo>
                    <a:lnTo>
                      <a:pt x="85" y="142"/>
                    </a:lnTo>
                    <a:lnTo>
                      <a:pt x="57" y="142"/>
                    </a:lnTo>
                    <a:lnTo>
                      <a:pt x="28" y="14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98" name="Freeform 162"/>
              <p:cNvSpPr>
                <a:spLocks/>
              </p:cNvSpPr>
              <p:nvPr/>
            </p:nvSpPr>
            <p:spPr bwMode="auto">
              <a:xfrm>
                <a:off x="2079625" y="3810000"/>
                <a:ext cx="720725" cy="765175"/>
              </a:xfrm>
              <a:custGeom>
                <a:avLst/>
                <a:gdLst>
                  <a:gd name="T0" fmla="*/ 199 w 454"/>
                  <a:gd name="T1" fmla="*/ 0 h 482"/>
                  <a:gd name="T2" fmla="*/ 114 w 454"/>
                  <a:gd name="T3" fmla="*/ 29 h 482"/>
                  <a:gd name="T4" fmla="*/ 114 w 454"/>
                  <a:gd name="T5" fmla="*/ 0 h 482"/>
                  <a:gd name="T6" fmla="*/ 57 w 454"/>
                  <a:gd name="T7" fmla="*/ 0 h 482"/>
                  <a:gd name="T8" fmla="*/ 85 w 454"/>
                  <a:gd name="T9" fmla="*/ 29 h 482"/>
                  <a:gd name="T10" fmla="*/ 0 w 454"/>
                  <a:gd name="T11" fmla="*/ 29 h 482"/>
                  <a:gd name="T12" fmla="*/ 29 w 454"/>
                  <a:gd name="T13" fmla="*/ 85 h 482"/>
                  <a:gd name="T14" fmla="*/ 114 w 454"/>
                  <a:gd name="T15" fmla="*/ 114 h 482"/>
                  <a:gd name="T16" fmla="*/ 142 w 454"/>
                  <a:gd name="T17" fmla="*/ 170 h 482"/>
                  <a:gd name="T18" fmla="*/ 284 w 454"/>
                  <a:gd name="T19" fmla="*/ 255 h 482"/>
                  <a:gd name="T20" fmla="*/ 256 w 454"/>
                  <a:gd name="T21" fmla="*/ 312 h 482"/>
                  <a:gd name="T22" fmla="*/ 284 w 454"/>
                  <a:gd name="T23" fmla="*/ 312 h 482"/>
                  <a:gd name="T24" fmla="*/ 284 w 454"/>
                  <a:gd name="T25" fmla="*/ 482 h 482"/>
                  <a:gd name="T26" fmla="*/ 454 w 454"/>
                  <a:gd name="T27" fmla="*/ 454 h 482"/>
                  <a:gd name="T28" fmla="*/ 397 w 454"/>
                  <a:gd name="T29" fmla="*/ 284 h 482"/>
                  <a:gd name="T30" fmla="*/ 426 w 454"/>
                  <a:gd name="T31" fmla="*/ 227 h 482"/>
                  <a:gd name="T32" fmla="*/ 369 w 454"/>
                  <a:gd name="T33" fmla="*/ 199 h 482"/>
                  <a:gd name="T34" fmla="*/ 369 w 454"/>
                  <a:gd name="T35" fmla="*/ 227 h 482"/>
                  <a:gd name="T36" fmla="*/ 312 w 454"/>
                  <a:gd name="T37" fmla="*/ 227 h 482"/>
                  <a:gd name="T38" fmla="*/ 312 w 454"/>
                  <a:gd name="T39" fmla="*/ 170 h 482"/>
                  <a:gd name="T40" fmla="*/ 341 w 454"/>
                  <a:gd name="T41" fmla="*/ 170 h 482"/>
                  <a:gd name="T42" fmla="*/ 369 w 454"/>
                  <a:gd name="T43" fmla="*/ 114 h 482"/>
                  <a:gd name="T44" fmla="*/ 284 w 454"/>
                  <a:gd name="T45" fmla="*/ 29 h 482"/>
                  <a:gd name="T46" fmla="*/ 199 w 454"/>
                  <a:gd name="T47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4" h="482">
                    <a:moveTo>
                      <a:pt x="199" y="0"/>
                    </a:moveTo>
                    <a:lnTo>
                      <a:pt x="114" y="29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85" y="29"/>
                    </a:lnTo>
                    <a:lnTo>
                      <a:pt x="0" y="29"/>
                    </a:lnTo>
                    <a:lnTo>
                      <a:pt x="29" y="85"/>
                    </a:lnTo>
                    <a:lnTo>
                      <a:pt x="114" y="114"/>
                    </a:lnTo>
                    <a:lnTo>
                      <a:pt x="142" y="170"/>
                    </a:lnTo>
                    <a:lnTo>
                      <a:pt x="284" y="255"/>
                    </a:lnTo>
                    <a:lnTo>
                      <a:pt x="256" y="312"/>
                    </a:lnTo>
                    <a:lnTo>
                      <a:pt x="284" y="312"/>
                    </a:lnTo>
                    <a:lnTo>
                      <a:pt x="284" y="482"/>
                    </a:lnTo>
                    <a:lnTo>
                      <a:pt x="454" y="454"/>
                    </a:lnTo>
                    <a:lnTo>
                      <a:pt x="397" y="284"/>
                    </a:lnTo>
                    <a:lnTo>
                      <a:pt x="426" y="227"/>
                    </a:lnTo>
                    <a:lnTo>
                      <a:pt x="369" y="199"/>
                    </a:lnTo>
                    <a:lnTo>
                      <a:pt x="369" y="227"/>
                    </a:lnTo>
                    <a:lnTo>
                      <a:pt x="312" y="227"/>
                    </a:lnTo>
                    <a:lnTo>
                      <a:pt x="312" y="170"/>
                    </a:lnTo>
                    <a:lnTo>
                      <a:pt x="341" y="170"/>
                    </a:lnTo>
                    <a:lnTo>
                      <a:pt x="369" y="114"/>
                    </a:lnTo>
                    <a:lnTo>
                      <a:pt x="284" y="29"/>
                    </a:lnTo>
                    <a:lnTo>
                      <a:pt x="199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32" name="Freeform 96"/>
              <p:cNvSpPr>
                <a:spLocks/>
              </p:cNvSpPr>
              <p:nvPr/>
            </p:nvSpPr>
            <p:spPr bwMode="auto">
              <a:xfrm>
                <a:off x="4330700" y="2774950"/>
                <a:ext cx="674688" cy="404813"/>
              </a:xfrm>
              <a:custGeom>
                <a:avLst/>
                <a:gdLst>
                  <a:gd name="T0" fmla="*/ 425 w 425"/>
                  <a:gd name="T1" fmla="*/ 227 h 255"/>
                  <a:gd name="T2" fmla="*/ 283 w 425"/>
                  <a:gd name="T3" fmla="*/ 227 h 255"/>
                  <a:gd name="T4" fmla="*/ 227 w 425"/>
                  <a:gd name="T5" fmla="*/ 199 h 255"/>
                  <a:gd name="T6" fmla="*/ 227 w 425"/>
                  <a:gd name="T7" fmla="*/ 170 h 255"/>
                  <a:gd name="T8" fmla="*/ 170 w 425"/>
                  <a:gd name="T9" fmla="*/ 170 h 255"/>
                  <a:gd name="T10" fmla="*/ 142 w 425"/>
                  <a:gd name="T11" fmla="*/ 227 h 255"/>
                  <a:gd name="T12" fmla="*/ 85 w 425"/>
                  <a:gd name="T13" fmla="*/ 227 h 255"/>
                  <a:gd name="T14" fmla="*/ 28 w 425"/>
                  <a:gd name="T15" fmla="*/ 255 h 255"/>
                  <a:gd name="T16" fmla="*/ 28 w 425"/>
                  <a:gd name="T17" fmla="*/ 199 h 255"/>
                  <a:gd name="T18" fmla="*/ 28 w 425"/>
                  <a:gd name="T19" fmla="*/ 85 h 255"/>
                  <a:gd name="T20" fmla="*/ 57 w 425"/>
                  <a:gd name="T21" fmla="*/ 57 h 255"/>
                  <a:gd name="T22" fmla="*/ 0 w 425"/>
                  <a:gd name="T23" fmla="*/ 29 h 255"/>
                  <a:gd name="T24" fmla="*/ 57 w 425"/>
                  <a:gd name="T25" fmla="*/ 0 h 255"/>
                  <a:gd name="T26" fmla="*/ 113 w 425"/>
                  <a:gd name="T27" fmla="*/ 29 h 255"/>
                  <a:gd name="T28" fmla="*/ 170 w 425"/>
                  <a:gd name="T29" fmla="*/ 0 h 255"/>
                  <a:gd name="T30" fmla="*/ 227 w 425"/>
                  <a:gd name="T31" fmla="*/ 29 h 255"/>
                  <a:gd name="T32" fmla="*/ 283 w 425"/>
                  <a:gd name="T33" fmla="*/ 0 h 255"/>
                  <a:gd name="T34" fmla="*/ 312 w 425"/>
                  <a:gd name="T35" fmla="*/ 29 h 255"/>
                  <a:gd name="T36" fmla="*/ 368 w 425"/>
                  <a:gd name="T37" fmla="*/ 29 h 255"/>
                  <a:gd name="T38" fmla="*/ 368 w 425"/>
                  <a:gd name="T39" fmla="*/ 57 h 255"/>
                  <a:gd name="T40" fmla="*/ 425 w 425"/>
                  <a:gd name="T41" fmla="*/ 114 h 255"/>
                  <a:gd name="T42" fmla="*/ 425 w 425"/>
                  <a:gd name="T43" fmla="*/ 142 h 255"/>
                  <a:gd name="T44" fmla="*/ 425 w 425"/>
                  <a:gd name="T45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25" h="255">
                    <a:moveTo>
                      <a:pt x="425" y="227"/>
                    </a:moveTo>
                    <a:lnTo>
                      <a:pt x="283" y="227"/>
                    </a:lnTo>
                    <a:lnTo>
                      <a:pt x="227" y="199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42" y="227"/>
                    </a:lnTo>
                    <a:lnTo>
                      <a:pt x="85" y="227"/>
                    </a:lnTo>
                    <a:lnTo>
                      <a:pt x="28" y="255"/>
                    </a:lnTo>
                    <a:lnTo>
                      <a:pt x="28" y="199"/>
                    </a:lnTo>
                    <a:lnTo>
                      <a:pt x="28" y="85"/>
                    </a:lnTo>
                    <a:lnTo>
                      <a:pt x="57" y="57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13" y="29"/>
                    </a:lnTo>
                    <a:lnTo>
                      <a:pt x="170" y="0"/>
                    </a:lnTo>
                    <a:lnTo>
                      <a:pt x="227" y="29"/>
                    </a:lnTo>
                    <a:lnTo>
                      <a:pt x="283" y="0"/>
                    </a:lnTo>
                    <a:lnTo>
                      <a:pt x="312" y="29"/>
                    </a:lnTo>
                    <a:lnTo>
                      <a:pt x="368" y="29"/>
                    </a:lnTo>
                    <a:lnTo>
                      <a:pt x="368" y="57"/>
                    </a:lnTo>
                    <a:lnTo>
                      <a:pt x="425" y="114"/>
                    </a:lnTo>
                    <a:lnTo>
                      <a:pt x="425" y="142"/>
                    </a:lnTo>
                    <a:lnTo>
                      <a:pt x="425" y="22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11" name="Freeform 175"/>
              <p:cNvSpPr>
                <a:spLocks/>
              </p:cNvSpPr>
              <p:nvPr/>
            </p:nvSpPr>
            <p:spPr bwMode="auto">
              <a:xfrm>
                <a:off x="4330700" y="3540125"/>
                <a:ext cx="630238" cy="585788"/>
              </a:xfrm>
              <a:custGeom>
                <a:avLst/>
                <a:gdLst>
                  <a:gd name="T0" fmla="*/ 397 w 397"/>
                  <a:gd name="T1" fmla="*/ 0 h 369"/>
                  <a:gd name="T2" fmla="*/ 340 w 397"/>
                  <a:gd name="T3" fmla="*/ 29 h 369"/>
                  <a:gd name="T4" fmla="*/ 283 w 397"/>
                  <a:gd name="T5" fmla="*/ 0 h 369"/>
                  <a:gd name="T6" fmla="*/ 227 w 397"/>
                  <a:gd name="T7" fmla="*/ 29 h 369"/>
                  <a:gd name="T8" fmla="*/ 198 w 397"/>
                  <a:gd name="T9" fmla="*/ 29 h 369"/>
                  <a:gd name="T10" fmla="*/ 170 w 397"/>
                  <a:gd name="T11" fmla="*/ 57 h 369"/>
                  <a:gd name="T12" fmla="*/ 85 w 397"/>
                  <a:gd name="T13" fmla="*/ 29 h 369"/>
                  <a:gd name="T14" fmla="*/ 28 w 397"/>
                  <a:gd name="T15" fmla="*/ 85 h 369"/>
                  <a:gd name="T16" fmla="*/ 28 w 397"/>
                  <a:gd name="T17" fmla="*/ 142 h 369"/>
                  <a:gd name="T18" fmla="*/ 0 w 397"/>
                  <a:gd name="T19" fmla="*/ 199 h 369"/>
                  <a:gd name="T20" fmla="*/ 57 w 397"/>
                  <a:gd name="T21" fmla="*/ 227 h 369"/>
                  <a:gd name="T22" fmla="*/ 57 w 397"/>
                  <a:gd name="T23" fmla="*/ 255 h 369"/>
                  <a:gd name="T24" fmla="*/ 85 w 397"/>
                  <a:gd name="T25" fmla="*/ 255 h 369"/>
                  <a:gd name="T26" fmla="*/ 113 w 397"/>
                  <a:gd name="T27" fmla="*/ 284 h 369"/>
                  <a:gd name="T28" fmla="*/ 113 w 397"/>
                  <a:gd name="T29" fmla="*/ 369 h 369"/>
                  <a:gd name="T30" fmla="*/ 170 w 397"/>
                  <a:gd name="T31" fmla="*/ 284 h 369"/>
                  <a:gd name="T32" fmla="*/ 198 w 397"/>
                  <a:gd name="T33" fmla="*/ 170 h 369"/>
                  <a:gd name="T34" fmla="*/ 255 w 397"/>
                  <a:gd name="T35" fmla="*/ 170 h 369"/>
                  <a:gd name="T36" fmla="*/ 397 w 397"/>
                  <a:gd name="T37" fmla="*/ 114 h 369"/>
                  <a:gd name="T38" fmla="*/ 368 w 397"/>
                  <a:gd name="T39" fmla="*/ 85 h 369"/>
                  <a:gd name="T40" fmla="*/ 397 w 397"/>
                  <a:gd name="T41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7" h="369">
                    <a:moveTo>
                      <a:pt x="397" y="0"/>
                    </a:moveTo>
                    <a:lnTo>
                      <a:pt x="340" y="29"/>
                    </a:lnTo>
                    <a:lnTo>
                      <a:pt x="283" y="0"/>
                    </a:lnTo>
                    <a:lnTo>
                      <a:pt x="227" y="29"/>
                    </a:lnTo>
                    <a:lnTo>
                      <a:pt x="198" y="29"/>
                    </a:lnTo>
                    <a:lnTo>
                      <a:pt x="170" y="57"/>
                    </a:lnTo>
                    <a:lnTo>
                      <a:pt x="85" y="29"/>
                    </a:lnTo>
                    <a:lnTo>
                      <a:pt x="28" y="85"/>
                    </a:lnTo>
                    <a:lnTo>
                      <a:pt x="28" y="142"/>
                    </a:lnTo>
                    <a:lnTo>
                      <a:pt x="0" y="199"/>
                    </a:lnTo>
                    <a:lnTo>
                      <a:pt x="57" y="227"/>
                    </a:lnTo>
                    <a:lnTo>
                      <a:pt x="57" y="255"/>
                    </a:lnTo>
                    <a:lnTo>
                      <a:pt x="85" y="255"/>
                    </a:lnTo>
                    <a:lnTo>
                      <a:pt x="113" y="284"/>
                    </a:lnTo>
                    <a:lnTo>
                      <a:pt x="113" y="369"/>
                    </a:lnTo>
                    <a:lnTo>
                      <a:pt x="170" y="284"/>
                    </a:lnTo>
                    <a:lnTo>
                      <a:pt x="198" y="170"/>
                    </a:lnTo>
                    <a:lnTo>
                      <a:pt x="255" y="170"/>
                    </a:lnTo>
                    <a:lnTo>
                      <a:pt x="397" y="114"/>
                    </a:lnTo>
                    <a:lnTo>
                      <a:pt x="368" y="85"/>
                    </a:lnTo>
                    <a:lnTo>
                      <a:pt x="39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30" name="Freeform 94"/>
              <p:cNvSpPr>
                <a:spLocks/>
              </p:cNvSpPr>
              <p:nvPr/>
            </p:nvSpPr>
            <p:spPr bwMode="auto">
              <a:xfrm>
                <a:off x="4510088" y="3270251"/>
                <a:ext cx="811213" cy="944563"/>
              </a:xfrm>
              <a:custGeom>
                <a:avLst/>
                <a:gdLst>
                  <a:gd name="T0" fmla="*/ 0 w 511"/>
                  <a:gd name="T1" fmla="*/ 539 h 595"/>
                  <a:gd name="T2" fmla="*/ 57 w 511"/>
                  <a:gd name="T3" fmla="*/ 454 h 595"/>
                  <a:gd name="T4" fmla="*/ 85 w 511"/>
                  <a:gd name="T5" fmla="*/ 340 h 595"/>
                  <a:gd name="T6" fmla="*/ 142 w 511"/>
                  <a:gd name="T7" fmla="*/ 340 h 595"/>
                  <a:gd name="T8" fmla="*/ 284 w 511"/>
                  <a:gd name="T9" fmla="*/ 284 h 595"/>
                  <a:gd name="T10" fmla="*/ 255 w 511"/>
                  <a:gd name="T11" fmla="*/ 255 h 595"/>
                  <a:gd name="T12" fmla="*/ 284 w 511"/>
                  <a:gd name="T13" fmla="*/ 170 h 595"/>
                  <a:gd name="T14" fmla="*/ 255 w 511"/>
                  <a:gd name="T15" fmla="*/ 57 h 595"/>
                  <a:gd name="T16" fmla="*/ 341 w 511"/>
                  <a:gd name="T17" fmla="*/ 0 h 595"/>
                  <a:gd name="T18" fmla="*/ 341 w 511"/>
                  <a:gd name="T19" fmla="*/ 57 h 595"/>
                  <a:gd name="T20" fmla="*/ 397 w 511"/>
                  <a:gd name="T21" fmla="*/ 114 h 595"/>
                  <a:gd name="T22" fmla="*/ 426 w 511"/>
                  <a:gd name="T23" fmla="*/ 114 h 595"/>
                  <a:gd name="T24" fmla="*/ 454 w 511"/>
                  <a:gd name="T25" fmla="*/ 142 h 595"/>
                  <a:gd name="T26" fmla="*/ 511 w 511"/>
                  <a:gd name="T27" fmla="*/ 142 h 595"/>
                  <a:gd name="T28" fmla="*/ 511 w 511"/>
                  <a:gd name="T29" fmla="*/ 199 h 595"/>
                  <a:gd name="T30" fmla="*/ 426 w 511"/>
                  <a:gd name="T31" fmla="*/ 227 h 595"/>
                  <a:gd name="T32" fmla="*/ 426 w 511"/>
                  <a:gd name="T33" fmla="*/ 340 h 595"/>
                  <a:gd name="T34" fmla="*/ 369 w 511"/>
                  <a:gd name="T35" fmla="*/ 454 h 595"/>
                  <a:gd name="T36" fmla="*/ 341 w 511"/>
                  <a:gd name="T37" fmla="*/ 595 h 595"/>
                  <a:gd name="T38" fmla="*/ 284 w 511"/>
                  <a:gd name="T39" fmla="*/ 567 h 595"/>
                  <a:gd name="T40" fmla="*/ 170 w 511"/>
                  <a:gd name="T41" fmla="*/ 595 h 595"/>
                  <a:gd name="T42" fmla="*/ 142 w 511"/>
                  <a:gd name="T43" fmla="*/ 539 h 595"/>
                  <a:gd name="T44" fmla="*/ 85 w 511"/>
                  <a:gd name="T45" fmla="*/ 539 h 595"/>
                  <a:gd name="T46" fmla="*/ 57 w 511"/>
                  <a:gd name="T47" fmla="*/ 567 h 595"/>
                  <a:gd name="T48" fmla="*/ 0 w 511"/>
                  <a:gd name="T49" fmla="*/ 539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11" h="595">
                    <a:moveTo>
                      <a:pt x="0" y="539"/>
                    </a:moveTo>
                    <a:lnTo>
                      <a:pt x="57" y="454"/>
                    </a:lnTo>
                    <a:lnTo>
                      <a:pt x="85" y="340"/>
                    </a:lnTo>
                    <a:lnTo>
                      <a:pt x="142" y="340"/>
                    </a:lnTo>
                    <a:lnTo>
                      <a:pt x="284" y="284"/>
                    </a:lnTo>
                    <a:lnTo>
                      <a:pt x="255" y="255"/>
                    </a:lnTo>
                    <a:lnTo>
                      <a:pt x="284" y="170"/>
                    </a:lnTo>
                    <a:lnTo>
                      <a:pt x="255" y="57"/>
                    </a:lnTo>
                    <a:lnTo>
                      <a:pt x="341" y="0"/>
                    </a:lnTo>
                    <a:lnTo>
                      <a:pt x="341" y="57"/>
                    </a:lnTo>
                    <a:lnTo>
                      <a:pt x="397" y="114"/>
                    </a:lnTo>
                    <a:lnTo>
                      <a:pt x="426" y="114"/>
                    </a:lnTo>
                    <a:lnTo>
                      <a:pt x="454" y="142"/>
                    </a:lnTo>
                    <a:lnTo>
                      <a:pt x="511" y="142"/>
                    </a:lnTo>
                    <a:lnTo>
                      <a:pt x="511" y="199"/>
                    </a:lnTo>
                    <a:lnTo>
                      <a:pt x="426" y="227"/>
                    </a:lnTo>
                    <a:lnTo>
                      <a:pt x="426" y="340"/>
                    </a:lnTo>
                    <a:lnTo>
                      <a:pt x="369" y="454"/>
                    </a:lnTo>
                    <a:lnTo>
                      <a:pt x="341" y="595"/>
                    </a:lnTo>
                    <a:lnTo>
                      <a:pt x="284" y="567"/>
                    </a:lnTo>
                    <a:lnTo>
                      <a:pt x="170" y="595"/>
                    </a:lnTo>
                    <a:lnTo>
                      <a:pt x="142" y="539"/>
                    </a:lnTo>
                    <a:lnTo>
                      <a:pt x="85" y="539"/>
                    </a:lnTo>
                    <a:lnTo>
                      <a:pt x="57" y="567"/>
                    </a:lnTo>
                    <a:lnTo>
                      <a:pt x="0" y="53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34" name="Freeform 98"/>
              <p:cNvSpPr>
                <a:spLocks/>
              </p:cNvSpPr>
              <p:nvPr/>
            </p:nvSpPr>
            <p:spPr bwMode="auto">
              <a:xfrm>
                <a:off x="3925888" y="3856038"/>
                <a:ext cx="674688" cy="719138"/>
              </a:xfrm>
              <a:custGeom>
                <a:avLst/>
                <a:gdLst>
                  <a:gd name="T0" fmla="*/ 255 w 425"/>
                  <a:gd name="T1" fmla="*/ 0 h 453"/>
                  <a:gd name="T2" fmla="*/ 312 w 425"/>
                  <a:gd name="T3" fmla="*/ 28 h 453"/>
                  <a:gd name="T4" fmla="*/ 312 w 425"/>
                  <a:gd name="T5" fmla="*/ 56 h 453"/>
                  <a:gd name="T6" fmla="*/ 340 w 425"/>
                  <a:gd name="T7" fmla="*/ 56 h 453"/>
                  <a:gd name="T8" fmla="*/ 368 w 425"/>
                  <a:gd name="T9" fmla="*/ 85 h 453"/>
                  <a:gd name="T10" fmla="*/ 368 w 425"/>
                  <a:gd name="T11" fmla="*/ 170 h 453"/>
                  <a:gd name="T12" fmla="*/ 425 w 425"/>
                  <a:gd name="T13" fmla="*/ 198 h 453"/>
                  <a:gd name="T14" fmla="*/ 340 w 425"/>
                  <a:gd name="T15" fmla="*/ 283 h 453"/>
                  <a:gd name="T16" fmla="*/ 312 w 425"/>
                  <a:gd name="T17" fmla="*/ 283 h 453"/>
                  <a:gd name="T18" fmla="*/ 227 w 425"/>
                  <a:gd name="T19" fmla="*/ 368 h 453"/>
                  <a:gd name="T20" fmla="*/ 170 w 425"/>
                  <a:gd name="T21" fmla="*/ 453 h 453"/>
                  <a:gd name="T22" fmla="*/ 142 w 425"/>
                  <a:gd name="T23" fmla="*/ 397 h 453"/>
                  <a:gd name="T24" fmla="*/ 142 w 425"/>
                  <a:gd name="T25" fmla="*/ 368 h 453"/>
                  <a:gd name="T26" fmla="*/ 85 w 425"/>
                  <a:gd name="T27" fmla="*/ 368 h 453"/>
                  <a:gd name="T28" fmla="*/ 85 w 425"/>
                  <a:gd name="T29" fmla="*/ 340 h 453"/>
                  <a:gd name="T30" fmla="*/ 28 w 425"/>
                  <a:gd name="T31" fmla="*/ 312 h 453"/>
                  <a:gd name="T32" fmla="*/ 0 w 425"/>
                  <a:gd name="T33" fmla="*/ 255 h 453"/>
                  <a:gd name="T34" fmla="*/ 28 w 425"/>
                  <a:gd name="T35" fmla="*/ 198 h 453"/>
                  <a:gd name="T36" fmla="*/ 56 w 425"/>
                  <a:gd name="T37" fmla="*/ 198 h 453"/>
                  <a:gd name="T38" fmla="*/ 85 w 425"/>
                  <a:gd name="T39" fmla="*/ 141 h 453"/>
                  <a:gd name="T40" fmla="*/ 198 w 425"/>
                  <a:gd name="T41" fmla="*/ 141 h 453"/>
                  <a:gd name="T42" fmla="*/ 227 w 425"/>
                  <a:gd name="T43" fmla="*/ 85 h 453"/>
                  <a:gd name="T44" fmla="*/ 255 w 425"/>
                  <a:gd name="T4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25" h="453">
                    <a:moveTo>
                      <a:pt x="255" y="0"/>
                    </a:moveTo>
                    <a:lnTo>
                      <a:pt x="312" y="28"/>
                    </a:lnTo>
                    <a:lnTo>
                      <a:pt x="312" y="56"/>
                    </a:lnTo>
                    <a:lnTo>
                      <a:pt x="340" y="56"/>
                    </a:lnTo>
                    <a:lnTo>
                      <a:pt x="368" y="85"/>
                    </a:lnTo>
                    <a:lnTo>
                      <a:pt x="368" y="170"/>
                    </a:lnTo>
                    <a:lnTo>
                      <a:pt x="425" y="198"/>
                    </a:lnTo>
                    <a:lnTo>
                      <a:pt x="340" y="283"/>
                    </a:lnTo>
                    <a:lnTo>
                      <a:pt x="312" y="283"/>
                    </a:lnTo>
                    <a:lnTo>
                      <a:pt x="227" y="368"/>
                    </a:lnTo>
                    <a:lnTo>
                      <a:pt x="170" y="453"/>
                    </a:lnTo>
                    <a:lnTo>
                      <a:pt x="142" y="397"/>
                    </a:lnTo>
                    <a:lnTo>
                      <a:pt x="142" y="368"/>
                    </a:lnTo>
                    <a:lnTo>
                      <a:pt x="85" y="368"/>
                    </a:lnTo>
                    <a:lnTo>
                      <a:pt x="85" y="340"/>
                    </a:lnTo>
                    <a:lnTo>
                      <a:pt x="28" y="312"/>
                    </a:lnTo>
                    <a:lnTo>
                      <a:pt x="0" y="255"/>
                    </a:lnTo>
                    <a:lnTo>
                      <a:pt x="28" y="198"/>
                    </a:lnTo>
                    <a:lnTo>
                      <a:pt x="56" y="198"/>
                    </a:lnTo>
                    <a:lnTo>
                      <a:pt x="85" y="141"/>
                    </a:lnTo>
                    <a:lnTo>
                      <a:pt x="198" y="141"/>
                    </a:lnTo>
                    <a:lnTo>
                      <a:pt x="227" y="85"/>
                    </a:lnTo>
                    <a:lnTo>
                      <a:pt x="255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44" name="Freeform 108"/>
              <p:cNvSpPr>
                <a:spLocks/>
              </p:cNvSpPr>
              <p:nvPr/>
            </p:nvSpPr>
            <p:spPr bwMode="auto">
              <a:xfrm>
                <a:off x="4195763" y="2235201"/>
                <a:ext cx="584200" cy="585788"/>
              </a:xfrm>
              <a:custGeom>
                <a:avLst/>
                <a:gdLst>
                  <a:gd name="T0" fmla="*/ 255 w 368"/>
                  <a:gd name="T1" fmla="*/ 340 h 369"/>
                  <a:gd name="T2" fmla="*/ 198 w 368"/>
                  <a:gd name="T3" fmla="*/ 369 h 369"/>
                  <a:gd name="T4" fmla="*/ 142 w 368"/>
                  <a:gd name="T5" fmla="*/ 340 h 369"/>
                  <a:gd name="T6" fmla="*/ 142 w 368"/>
                  <a:gd name="T7" fmla="*/ 312 h 369"/>
                  <a:gd name="T8" fmla="*/ 113 w 368"/>
                  <a:gd name="T9" fmla="*/ 312 h 369"/>
                  <a:gd name="T10" fmla="*/ 142 w 368"/>
                  <a:gd name="T11" fmla="*/ 284 h 369"/>
                  <a:gd name="T12" fmla="*/ 57 w 368"/>
                  <a:gd name="T13" fmla="*/ 312 h 369"/>
                  <a:gd name="T14" fmla="*/ 57 w 368"/>
                  <a:gd name="T15" fmla="*/ 284 h 369"/>
                  <a:gd name="T16" fmla="*/ 0 w 368"/>
                  <a:gd name="T17" fmla="*/ 227 h 369"/>
                  <a:gd name="T18" fmla="*/ 28 w 368"/>
                  <a:gd name="T19" fmla="*/ 170 h 369"/>
                  <a:gd name="T20" fmla="*/ 57 w 368"/>
                  <a:gd name="T21" fmla="*/ 170 h 369"/>
                  <a:gd name="T22" fmla="*/ 57 w 368"/>
                  <a:gd name="T23" fmla="*/ 113 h 369"/>
                  <a:gd name="T24" fmla="*/ 142 w 368"/>
                  <a:gd name="T25" fmla="*/ 85 h 369"/>
                  <a:gd name="T26" fmla="*/ 227 w 368"/>
                  <a:gd name="T27" fmla="*/ 0 h 369"/>
                  <a:gd name="T28" fmla="*/ 255 w 368"/>
                  <a:gd name="T29" fmla="*/ 28 h 369"/>
                  <a:gd name="T30" fmla="*/ 283 w 368"/>
                  <a:gd name="T31" fmla="*/ 0 h 369"/>
                  <a:gd name="T32" fmla="*/ 340 w 368"/>
                  <a:gd name="T33" fmla="*/ 0 h 369"/>
                  <a:gd name="T34" fmla="*/ 340 w 368"/>
                  <a:gd name="T35" fmla="*/ 85 h 369"/>
                  <a:gd name="T36" fmla="*/ 312 w 368"/>
                  <a:gd name="T37" fmla="*/ 85 h 369"/>
                  <a:gd name="T38" fmla="*/ 283 w 368"/>
                  <a:gd name="T39" fmla="*/ 142 h 369"/>
                  <a:gd name="T40" fmla="*/ 312 w 368"/>
                  <a:gd name="T41" fmla="*/ 199 h 369"/>
                  <a:gd name="T42" fmla="*/ 340 w 368"/>
                  <a:gd name="T43" fmla="*/ 170 h 369"/>
                  <a:gd name="T44" fmla="*/ 368 w 368"/>
                  <a:gd name="T45" fmla="*/ 199 h 369"/>
                  <a:gd name="T46" fmla="*/ 340 w 368"/>
                  <a:gd name="T47" fmla="*/ 227 h 369"/>
                  <a:gd name="T48" fmla="*/ 255 w 368"/>
                  <a:gd name="T49" fmla="*/ 284 h 369"/>
                  <a:gd name="T50" fmla="*/ 255 w 368"/>
                  <a:gd name="T51" fmla="*/ 34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68" h="369">
                    <a:moveTo>
                      <a:pt x="255" y="340"/>
                    </a:moveTo>
                    <a:lnTo>
                      <a:pt x="198" y="369"/>
                    </a:lnTo>
                    <a:lnTo>
                      <a:pt x="142" y="340"/>
                    </a:lnTo>
                    <a:lnTo>
                      <a:pt x="142" y="312"/>
                    </a:lnTo>
                    <a:lnTo>
                      <a:pt x="113" y="312"/>
                    </a:lnTo>
                    <a:lnTo>
                      <a:pt x="142" y="284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0" y="227"/>
                    </a:lnTo>
                    <a:lnTo>
                      <a:pt x="28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142" y="85"/>
                    </a:lnTo>
                    <a:lnTo>
                      <a:pt x="227" y="0"/>
                    </a:lnTo>
                    <a:lnTo>
                      <a:pt x="255" y="28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40" y="85"/>
                    </a:lnTo>
                    <a:lnTo>
                      <a:pt x="312" y="85"/>
                    </a:lnTo>
                    <a:lnTo>
                      <a:pt x="283" y="142"/>
                    </a:lnTo>
                    <a:lnTo>
                      <a:pt x="312" y="199"/>
                    </a:lnTo>
                    <a:lnTo>
                      <a:pt x="340" y="170"/>
                    </a:lnTo>
                    <a:lnTo>
                      <a:pt x="368" y="199"/>
                    </a:lnTo>
                    <a:lnTo>
                      <a:pt x="340" y="227"/>
                    </a:lnTo>
                    <a:lnTo>
                      <a:pt x="255" y="284"/>
                    </a:lnTo>
                    <a:lnTo>
                      <a:pt x="255" y="34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45" name="Freeform 109"/>
              <p:cNvSpPr>
                <a:spLocks/>
              </p:cNvSpPr>
              <p:nvPr/>
            </p:nvSpPr>
            <p:spPr bwMode="auto">
              <a:xfrm>
                <a:off x="4600575" y="1604963"/>
                <a:ext cx="1214438" cy="1350963"/>
              </a:xfrm>
              <a:custGeom>
                <a:avLst/>
                <a:gdLst>
                  <a:gd name="T0" fmla="*/ 0 w 765"/>
                  <a:gd name="T1" fmla="*/ 284 h 851"/>
                  <a:gd name="T2" fmla="*/ 28 w 765"/>
                  <a:gd name="T3" fmla="*/ 369 h 851"/>
                  <a:gd name="T4" fmla="*/ 57 w 765"/>
                  <a:gd name="T5" fmla="*/ 369 h 851"/>
                  <a:gd name="T6" fmla="*/ 85 w 765"/>
                  <a:gd name="T7" fmla="*/ 397 h 851"/>
                  <a:gd name="T8" fmla="*/ 85 w 765"/>
                  <a:gd name="T9" fmla="*/ 482 h 851"/>
                  <a:gd name="T10" fmla="*/ 57 w 765"/>
                  <a:gd name="T11" fmla="*/ 482 h 851"/>
                  <a:gd name="T12" fmla="*/ 28 w 765"/>
                  <a:gd name="T13" fmla="*/ 539 h 851"/>
                  <a:gd name="T14" fmla="*/ 57 w 765"/>
                  <a:gd name="T15" fmla="*/ 596 h 851"/>
                  <a:gd name="T16" fmla="*/ 85 w 765"/>
                  <a:gd name="T17" fmla="*/ 567 h 851"/>
                  <a:gd name="T18" fmla="*/ 113 w 765"/>
                  <a:gd name="T19" fmla="*/ 596 h 851"/>
                  <a:gd name="T20" fmla="*/ 85 w 765"/>
                  <a:gd name="T21" fmla="*/ 624 h 851"/>
                  <a:gd name="T22" fmla="*/ 0 w 765"/>
                  <a:gd name="T23" fmla="*/ 681 h 851"/>
                  <a:gd name="T24" fmla="*/ 0 w 765"/>
                  <a:gd name="T25" fmla="*/ 737 h 851"/>
                  <a:gd name="T26" fmla="*/ 57 w 765"/>
                  <a:gd name="T27" fmla="*/ 766 h 851"/>
                  <a:gd name="T28" fmla="*/ 113 w 765"/>
                  <a:gd name="T29" fmla="*/ 737 h 851"/>
                  <a:gd name="T30" fmla="*/ 142 w 765"/>
                  <a:gd name="T31" fmla="*/ 766 h 851"/>
                  <a:gd name="T32" fmla="*/ 198 w 765"/>
                  <a:gd name="T33" fmla="*/ 766 h 851"/>
                  <a:gd name="T34" fmla="*/ 198 w 765"/>
                  <a:gd name="T35" fmla="*/ 794 h 851"/>
                  <a:gd name="T36" fmla="*/ 255 w 765"/>
                  <a:gd name="T37" fmla="*/ 851 h 851"/>
                  <a:gd name="T38" fmla="*/ 284 w 765"/>
                  <a:gd name="T39" fmla="*/ 822 h 851"/>
                  <a:gd name="T40" fmla="*/ 312 w 765"/>
                  <a:gd name="T41" fmla="*/ 822 h 851"/>
                  <a:gd name="T42" fmla="*/ 340 w 765"/>
                  <a:gd name="T43" fmla="*/ 766 h 851"/>
                  <a:gd name="T44" fmla="*/ 425 w 765"/>
                  <a:gd name="T45" fmla="*/ 794 h 851"/>
                  <a:gd name="T46" fmla="*/ 454 w 765"/>
                  <a:gd name="T47" fmla="*/ 766 h 851"/>
                  <a:gd name="T48" fmla="*/ 539 w 765"/>
                  <a:gd name="T49" fmla="*/ 766 h 851"/>
                  <a:gd name="T50" fmla="*/ 539 w 765"/>
                  <a:gd name="T51" fmla="*/ 709 h 851"/>
                  <a:gd name="T52" fmla="*/ 624 w 765"/>
                  <a:gd name="T53" fmla="*/ 652 h 851"/>
                  <a:gd name="T54" fmla="*/ 652 w 765"/>
                  <a:gd name="T55" fmla="*/ 652 h 851"/>
                  <a:gd name="T56" fmla="*/ 737 w 765"/>
                  <a:gd name="T57" fmla="*/ 482 h 851"/>
                  <a:gd name="T58" fmla="*/ 709 w 765"/>
                  <a:gd name="T59" fmla="*/ 454 h 851"/>
                  <a:gd name="T60" fmla="*/ 709 w 765"/>
                  <a:gd name="T61" fmla="*/ 397 h 851"/>
                  <a:gd name="T62" fmla="*/ 765 w 765"/>
                  <a:gd name="T63" fmla="*/ 340 h 851"/>
                  <a:gd name="T64" fmla="*/ 680 w 765"/>
                  <a:gd name="T65" fmla="*/ 255 h 851"/>
                  <a:gd name="T66" fmla="*/ 680 w 765"/>
                  <a:gd name="T67" fmla="*/ 199 h 851"/>
                  <a:gd name="T68" fmla="*/ 624 w 765"/>
                  <a:gd name="T69" fmla="*/ 142 h 851"/>
                  <a:gd name="T70" fmla="*/ 510 w 765"/>
                  <a:gd name="T71" fmla="*/ 142 h 851"/>
                  <a:gd name="T72" fmla="*/ 482 w 765"/>
                  <a:gd name="T73" fmla="*/ 57 h 851"/>
                  <a:gd name="T74" fmla="*/ 284 w 765"/>
                  <a:gd name="T75" fmla="*/ 0 h 851"/>
                  <a:gd name="T76" fmla="*/ 255 w 765"/>
                  <a:gd name="T77" fmla="*/ 85 h 851"/>
                  <a:gd name="T78" fmla="*/ 284 w 765"/>
                  <a:gd name="T79" fmla="*/ 85 h 851"/>
                  <a:gd name="T80" fmla="*/ 255 w 765"/>
                  <a:gd name="T81" fmla="*/ 114 h 851"/>
                  <a:gd name="T82" fmla="*/ 227 w 765"/>
                  <a:gd name="T83" fmla="*/ 114 h 851"/>
                  <a:gd name="T84" fmla="*/ 170 w 765"/>
                  <a:gd name="T85" fmla="*/ 170 h 851"/>
                  <a:gd name="T86" fmla="*/ 170 w 765"/>
                  <a:gd name="T87" fmla="*/ 199 h 851"/>
                  <a:gd name="T88" fmla="*/ 85 w 765"/>
                  <a:gd name="T89" fmla="*/ 284 h 851"/>
                  <a:gd name="T90" fmla="*/ 28 w 765"/>
                  <a:gd name="T91" fmla="*/ 227 h 851"/>
                  <a:gd name="T92" fmla="*/ 28 w 765"/>
                  <a:gd name="T93" fmla="*/ 284 h 851"/>
                  <a:gd name="T94" fmla="*/ 0 w 765"/>
                  <a:gd name="T95" fmla="*/ 28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65" h="851">
                    <a:moveTo>
                      <a:pt x="0" y="284"/>
                    </a:moveTo>
                    <a:lnTo>
                      <a:pt x="28" y="369"/>
                    </a:lnTo>
                    <a:lnTo>
                      <a:pt x="57" y="369"/>
                    </a:lnTo>
                    <a:lnTo>
                      <a:pt x="85" y="397"/>
                    </a:lnTo>
                    <a:lnTo>
                      <a:pt x="85" y="482"/>
                    </a:lnTo>
                    <a:lnTo>
                      <a:pt x="57" y="482"/>
                    </a:lnTo>
                    <a:lnTo>
                      <a:pt x="28" y="539"/>
                    </a:lnTo>
                    <a:lnTo>
                      <a:pt x="57" y="596"/>
                    </a:lnTo>
                    <a:lnTo>
                      <a:pt x="85" y="567"/>
                    </a:lnTo>
                    <a:lnTo>
                      <a:pt x="113" y="596"/>
                    </a:lnTo>
                    <a:lnTo>
                      <a:pt x="85" y="624"/>
                    </a:lnTo>
                    <a:lnTo>
                      <a:pt x="0" y="681"/>
                    </a:lnTo>
                    <a:lnTo>
                      <a:pt x="0" y="737"/>
                    </a:lnTo>
                    <a:lnTo>
                      <a:pt x="57" y="766"/>
                    </a:lnTo>
                    <a:lnTo>
                      <a:pt x="113" y="737"/>
                    </a:lnTo>
                    <a:lnTo>
                      <a:pt x="142" y="766"/>
                    </a:lnTo>
                    <a:lnTo>
                      <a:pt x="198" y="766"/>
                    </a:lnTo>
                    <a:lnTo>
                      <a:pt x="198" y="794"/>
                    </a:lnTo>
                    <a:lnTo>
                      <a:pt x="255" y="851"/>
                    </a:lnTo>
                    <a:lnTo>
                      <a:pt x="284" y="822"/>
                    </a:lnTo>
                    <a:lnTo>
                      <a:pt x="312" y="822"/>
                    </a:lnTo>
                    <a:lnTo>
                      <a:pt x="340" y="766"/>
                    </a:lnTo>
                    <a:lnTo>
                      <a:pt x="425" y="794"/>
                    </a:lnTo>
                    <a:lnTo>
                      <a:pt x="454" y="766"/>
                    </a:lnTo>
                    <a:lnTo>
                      <a:pt x="539" y="766"/>
                    </a:lnTo>
                    <a:lnTo>
                      <a:pt x="539" y="709"/>
                    </a:lnTo>
                    <a:lnTo>
                      <a:pt x="624" y="652"/>
                    </a:lnTo>
                    <a:lnTo>
                      <a:pt x="652" y="652"/>
                    </a:lnTo>
                    <a:lnTo>
                      <a:pt x="737" y="482"/>
                    </a:lnTo>
                    <a:lnTo>
                      <a:pt x="709" y="454"/>
                    </a:lnTo>
                    <a:lnTo>
                      <a:pt x="709" y="397"/>
                    </a:lnTo>
                    <a:lnTo>
                      <a:pt x="765" y="340"/>
                    </a:lnTo>
                    <a:lnTo>
                      <a:pt x="680" y="255"/>
                    </a:lnTo>
                    <a:lnTo>
                      <a:pt x="680" y="199"/>
                    </a:lnTo>
                    <a:lnTo>
                      <a:pt x="624" y="142"/>
                    </a:lnTo>
                    <a:lnTo>
                      <a:pt x="510" y="142"/>
                    </a:lnTo>
                    <a:lnTo>
                      <a:pt x="482" y="57"/>
                    </a:lnTo>
                    <a:lnTo>
                      <a:pt x="284" y="0"/>
                    </a:lnTo>
                    <a:lnTo>
                      <a:pt x="255" y="85"/>
                    </a:lnTo>
                    <a:lnTo>
                      <a:pt x="284" y="85"/>
                    </a:lnTo>
                    <a:lnTo>
                      <a:pt x="255" y="114"/>
                    </a:lnTo>
                    <a:lnTo>
                      <a:pt x="227" y="114"/>
                    </a:lnTo>
                    <a:lnTo>
                      <a:pt x="170" y="170"/>
                    </a:lnTo>
                    <a:lnTo>
                      <a:pt x="170" y="199"/>
                    </a:lnTo>
                    <a:lnTo>
                      <a:pt x="85" y="284"/>
                    </a:lnTo>
                    <a:lnTo>
                      <a:pt x="28" y="227"/>
                    </a:lnTo>
                    <a:lnTo>
                      <a:pt x="28" y="284"/>
                    </a:lnTo>
                    <a:lnTo>
                      <a:pt x="0" y="28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46" name="Freeform 110"/>
              <p:cNvSpPr>
                <a:spLocks/>
              </p:cNvSpPr>
              <p:nvPr/>
            </p:nvSpPr>
            <p:spPr bwMode="auto">
              <a:xfrm>
                <a:off x="3521075" y="1244601"/>
                <a:ext cx="1530350" cy="1306513"/>
              </a:xfrm>
              <a:custGeom>
                <a:avLst/>
                <a:gdLst>
                  <a:gd name="T0" fmla="*/ 56 w 964"/>
                  <a:gd name="T1" fmla="*/ 823 h 823"/>
                  <a:gd name="T2" fmla="*/ 255 w 964"/>
                  <a:gd name="T3" fmla="*/ 823 h 823"/>
                  <a:gd name="T4" fmla="*/ 283 w 964"/>
                  <a:gd name="T5" fmla="*/ 766 h 823"/>
                  <a:gd name="T6" fmla="*/ 340 w 964"/>
                  <a:gd name="T7" fmla="*/ 766 h 823"/>
                  <a:gd name="T8" fmla="*/ 368 w 964"/>
                  <a:gd name="T9" fmla="*/ 652 h 823"/>
                  <a:gd name="T10" fmla="*/ 453 w 964"/>
                  <a:gd name="T11" fmla="*/ 652 h 823"/>
                  <a:gd name="T12" fmla="*/ 482 w 964"/>
                  <a:gd name="T13" fmla="*/ 596 h 823"/>
                  <a:gd name="T14" fmla="*/ 538 w 964"/>
                  <a:gd name="T15" fmla="*/ 567 h 823"/>
                  <a:gd name="T16" fmla="*/ 567 w 964"/>
                  <a:gd name="T17" fmla="*/ 511 h 823"/>
                  <a:gd name="T18" fmla="*/ 623 w 964"/>
                  <a:gd name="T19" fmla="*/ 539 h 823"/>
                  <a:gd name="T20" fmla="*/ 680 w 964"/>
                  <a:gd name="T21" fmla="*/ 511 h 823"/>
                  <a:gd name="T22" fmla="*/ 708 w 964"/>
                  <a:gd name="T23" fmla="*/ 511 h 823"/>
                  <a:gd name="T24" fmla="*/ 708 w 964"/>
                  <a:gd name="T25" fmla="*/ 454 h 823"/>
                  <a:gd name="T26" fmla="*/ 765 w 964"/>
                  <a:gd name="T27" fmla="*/ 511 h 823"/>
                  <a:gd name="T28" fmla="*/ 850 w 964"/>
                  <a:gd name="T29" fmla="*/ 426 h 823"/>
                  <a:gd name="T30" fmla="*/ 850 w 964"/>
                  <a:gd name="T31" fmla="*/ 397 h 823"/>
                  <a:gd name="T32" fmla="*/ 907 w 964"/>
                  <a:gd name="T33" fmla="*/ 341 h 823"/>
                  <a:gd name="T34" fmla="*/ 935 w 964"/>
                  <a:gd name="T35" fmla="*/ 341 h 823"/>
                  <a:gd name="T36" fmla="*/ 964 w 964"/>
                  <a:gd name="T37" fmla="*/ 312 h 823"/>
                  <a:gd name="T38" fmla="*/ 935 w 964"/>
                  <a:gd name="T39" fmla="*/ 312 h 823"/>
                  <a:gd name="T40" fmla="*/ 850 w 964"/>
                  <a:gd name="T41" fmla="*/ 284 h 823"/>
                  <a:gd name="T42" fmla="*/ 850 w 964"/>
                  <a:gd name="T43" fmla="*/ 199 h 823"/>
                  <a:gd name="T44" fmla="*/ 822 w 964"/>
                  <a:gd name="T45" fmla="*/ 199 h 823"/>
                  <a:gd name="T46" fmla="*/ 765 w 964"/>
                  <a:gd name="T47" fmla="*/ 114 h 823"/>
                  <a:gd name="T48" fmla="*/ 822 w 964"/>
                  <a:gd name="T49" fmla="*/ 57 h 823"/>
                  <a:gd name="T50" fmla="*/ 793 w 964"/>
                  <a:gd name="T51" fmla="*/ 0 h 823"/>
                  <a:gd name="T52" fmla="*/ 708 w 964"/>
                  <a:gd name="T53" fmla="*/ 0 h 823"/>
                  <a:gd name="T54" fmla="*/ 680 w 964"/>
                  <a:gd name="T55" fmla="*/ 29 h 823"/>
                  <a:gd name="T56" fmla="*/ 623 w 964"/>
                  <a:gd name="T57" fmla="*/ 29 h 823"/>
                  <a:gd name="T58" fmla="*/ 538 w 964"/>
                  <a:gd name="T59" fmla="*/ 85 h 823"/>
                  <a:gd name="T60" fmla="*/ 510 w 964"/>
                  <a:gd name="T61" fmla="*/ 199 h 823"/>
                  <a:gd name="T62" fmla="*/ 482 w 964"/>
                  <a:gd name="T63" fmla="*/ 199 h 823"/>
                  <a:gd name="T64" fmla="*/ 482 w 964"/>
                  <a:gd name="T65" fmla="*/ 312 h 823"/>
                  <a:gd name="T66" fmla="*/ 453 w 964"/>
                  <a:gd name="T67" fmla="*/ 341 h 823"/>
                  <a:gd name="T68" fmla="*/ 340 w 964"/>
                  <a:gd name="T69" fmla="*/ 369 h 823"/>
                  <a:gd name="T70" fmla="*/ 311 w 964"/>
                  <a:gd name="T71" fmla="*/ 341 h 823"/>
                  <a:gd name="T72" fmla="*/ 226 w 964"/>
                  <a:gd name="T73" fmla="*/ 341 h 823"/>
                  <a:gd name="T74" fmla="*/ 170 w 964"/>
                  <a:gd name="T75" fmla="*/ 369 h 823"/>
                  <a:gd name="T76" fmla="*/ 113 w 964"/>
                  <a:gd name="T77" fmla="*/ 341 h 823"/>
                  <a:gd name="T78" fmla="*/ 85 w 964"/>
                  <a:gd name="T79" fmla="*/ 341 h 823"/>
                  <a:gd name="T80" fmla="*/ 113 w 964"/>
                  <a:gd name="T81" fmla="*/ 397 h 823"/>
                  <a:gd name="T82" fmla="*/ 56 w 964"/>
                  <a:gd name="T83" fmla="*/ 426 h 823"/>
                  <a:gd name="T84" fmla="*/ 28 w 964"/>
                  <a:gd name="T85" fmla="*/ 426 h 823"/>
                  <a:gd name="T86" fmla="*/ 56 w 964"/>
                  <a:gd name="T87" fmla="*/ 511 h 823"/>
                  <a:gd name="T88" fmla="*/ 0 w 964"/>
                  <a:gd name="T89" fmla="*/ 567 h 823"/>
                  <a:gd name="T90" fmla="*/ 28 w 964"/>
                  <a:gd name="T91" fmla="*/ 624 h 823"/>
                  <a:gd name="T92" fmla="*/ 28 w 964"/>
                  <a:gd name="T93" fmla="*/ 681 h 823"/>
                  <a:gd name="T94" fmla="*/ 0 w 964"/>
                  <a:gd name="T95" fmla="*/ 737 h 823"/>
                  <a:gd name="T96" fmla="*/ 28 w 964"/>
                  <a:gd name="T97" fmla="*/ 766 h 823"/>
                  <a:gd name="T98" fmla="*/ 56 w 964"/>
                  <a:gd name="T99" fmla="*/ 766 h 823"/>
                  <a:gd name="T100" fmla="*/ 56 w 964"/>
                  <a:gd name="T101" fmla="*/ 823 h 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64" h="823">
                    <a:moveTo>
                      <a:pt x="56" y="823"/>
                    </a:moveTo>
                    <a:lnTo>
                      <a:pt x="255" y="823"/>
                    </a:lnTo>
                    <a:lnTo>
                      <a:pt x="283" y="766"/>
                    </a:lnTo>
                    <a:lnTo>
                      <a:pt x="340" y="766"/>
                    </a:lnTo>
                    <a:lnTo>
                      <a:pt x="368" y="652"/>
                    </a:lnTo>
                    <a:lnTo>
                      <a:pt x="453" y="652"/>
                    </a:lnTo>
                    <a:lnTo>
                      <a:pt x="482" y="596"/>
                    </a:lnTo>
                    <a:lnTo>
                      <a:pt x="538" y="567"/>
                    </a:lnTo>
                    <a:lnTo>
                      <a:pt x="567" y="511"/>
                    </a:lnTo>
                    <a:lnTo>
                      <a:pt x="623" y="539"/>
                    </a:lnTo>
                    <a:lnTo>
                      <a:pt x="680" y="511"/>
                    </a:lnTo>
                    <a:lnTo>
                      <a:pt x="708" y="511"/>
                    </a:lnTo>
                    <a:lnTo>
                      <a:pt x="708" y="454"/>
                    </a:lnTo>
                    <a:lnTo>
                      <a:pt x="765" y="511"/>
                    </a:lnTo>
                    <a:lnTo>
                      <a:pt x="850" y="426"/>
                    </a:lnTo>
                    <a:lnTo>
                      <a:pt x="850" y="397"/>
                    </a:lnTo>
                    <a:lnTo>
                      <a:pt x="907" y="341"/>
                    </a:lnTo>
                    <a:lnTo>
                      <a:pt x="935" y="341"/>
                    </a:lnTo>
                    <a:lnTo>
                      <a:pt x="964" y="312"/>
                    </a:lnTo>
                    <a:lnTo>
                      <a:pt x="935" y="312"/>
                    </a:lnTo>
                    <a:lnTo>
                      <a:pt x="850" y="284"/>
                    </a:lnTo>
                    <a:lnTo>
                      <a:pt x="850" y="199"/>
                    </a:lnTo>
                    <a:lnTo>
                      <a:pt x="822" y="199"/>
                    </a:lnTo>
                    <a:lnTo>
                      <a:pt x="765" y="114"/>
                    </a:lnTo>
                    <a:lnTo>
                      <a:pt x="822" y="57"/>
                    </a:lnTo>
                    <a:lnTo>
                      <a:pt x="793" y="0"/>
                    </a:lnTo>
                    <a:lnTo>
                      <a:pt x="708" y="0"/>
                    </a:lnTo>
                    <a:lnTo>
                      <a:pt x="680" y="29"/>
                    </a:lnTo>
                    <a:lnTo>
                      <a:pt x="623" y="29"/>
                    </a:lnTo>
                    <a:lnTo>
                      <a:pt x="538" y="85"/>
                    </a:lnTo>
                    <a:lnTo>
                      <a:pt x="510" y="199"/>
                    </a:lnTo>
                    <a:lnTo>
                      <a:pt x="482" y="199"/>
                    </a:lnTo>
                    <a:lnTo>
                      <a:pt x="482" y="312"/>
                    </a:lnTo>
                    <a:lnTo>
                      <a:pt x="453" y="341"/>
                    </a:lnTo>
                    <a:lnTo>
                      <a:pt x="340" y="369"/>
                    </a:lnTo>
                    <a:lnTo>
                      <a:pt x="311" y="341"/>
                    </a:lnTo>
                    <a:lnTo>
                      <a:pt x="226" y="341"/>
                    </a:lnTo>
                    <a:lnTo>
                      <a:pt x="170" y="369"/>
                    </a:lnTo>
                    <a:lnTo>
                      <a:pt x="113" y="341"/>
                    </a:lnTo>
                    <a:lnTo>
                      <a:pt x="85" y="341"/>
                    </a:lnTo>
                    <a:lnTo>
                      <a:pt x="113" y="397"/>
                    </a:lnTo>
                    <a:lnTo>
                      <a:pt x="56" y="426"/>
                    </a:lnTo>
                    <a:lnTo>
                      <a:pt x="28" y="426"/>
                    </a:lnTo>
                    <a:lnTo>
                      <a:pt x="56" y="511"/>
                    </a:lnTo>
                    <a:lnTo>
                      <a:pt x="0" y="567"/>
                    </a:lnTo>
                    <a:lnTo>
                      <a:pt x="28" y="624"/>
                    </a:lnTo>
                    <a:lnTo>
                      <a:pt x="28" y="681"/>
                    </a:lnTo>
                    <a:lnTo>
                      <a:pt x="0" y="737"/>
                    </a:lnTo>
                    <a:lnTo>
                      <a:pt x="28" y="766"/>
                    </a:lnTo>
                    <a:lnTo>
                      <a:pt x="56" y="766"/>
                    </a:lnTo>
                    <a:lnTo>
                      <a:pt x="56" y="82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49" name="Freeform 113"/>
              <p:cNvSpPr>
                <a:spLocks/>
              </p:cNvSpPr>
              <p:nvPr/>
            </p:nvSpPr>
            <p:spPr bwMode="auto">
              <a:xfrm>
                <a:off x="4556125" y="1739901"/>
                <a:ext cx="4679950" cy="3195638"/>
              </a:xfrm>
              <a:custGeom>
                <a:avLst/>
                <a:gdLst>
                  <a:gd name="T0" fmla="*/ 453 w 2948"/>
                  <a:gd name="T1" fmla="*/ 1956 h 2013"/>
                  <a:gd name="T2" fmla="*/ 623 w 2948"/>
                  <a:gd name="T3" fmla="*/ 1985 h 2013"/>
                  <a:gd name="T4" fmla="*/ 708 w 2948"/>
                  <a:gd name="T5" fmla="*/ 1701 h 2013"/>
                  <a:gd name="T6" fmla="*/ 850 w 2948"/>
                  <a:gd name="T7" fmla="*/ 1730 h 2013"/>
                  <a:gd name="T8" fmla="*/ 964 w 2948"/>
                  <a:gd name="T9" fmla="*/ 1701 h 2013"/>
                  <a:gd name="T10" fmla="*/ 1077 w 2948"/>
                  <a:gd name="T11" fmla="*/ 1758 h 2013"/>
                  <a:gd name="T12" fmla="*/ 1190 w 2948"/>
                  <a:gd name="T13" fmla="*/ 1843 h 2013"/>
                  <a:gd name="T14" fmla="*/ 1332 w 2948"/>
                  <a:gd name="T15" fmla="*/ 1815 h 2013"/>
                  <a:gd name="T16" fmla="*/ 1502 w 2948"/>
                  <a:gd name="T17" fmla="*/ 1843 h 2013"/>
                  <a:gd name="T18" fmla="*/ 1672 w 2948"/>
                  <a:gd name="T19" fmla="*/ 1843 h 2013"/>
                  <a:gd name="T20" fmla="*/ 1814 w 2948"/>
                  <a:gd name="T21" fmla="*/ 1956 h 2013"/>
                  <a:gd name="T22" fmla="*/ 1927 w 2948"/>
                  <a:gd name="T23" fmla="*/ 1900 h 2013"/>
                  <a:gd name="T24" fmla="*/ 2098 w 2948"/>
                  <a:gd name="T25" fmla="*/ 1786 h 2013"/>
                  <a:gd name="T26" fmla="*/ 2126 w 2948"/>
                  <a:gd name="T27" fmla="*/ 1701 h 2013"/>
                  <a:gd name="T28" fmla="*/ 2211 w 2948"/>
                  <a:gd name="T29" fmla="*/ 1531 h 2013"/>
                  <a:gd name="T30" fmla="*/ 2126 w 2948"/>
                  <a:gd name="T31" fmla="*/ 1304 h 2013"/>
                  <a:gd name="T32" fmla="*/ 2239 w 2948"/>
                  <a:gd name="T33" fmla="*/ 1106 h 2013"/>
                  <a:gd name="T34" fmla="*/ 2268 w 2948"/>
                  <a:gd name="T35" fmla="*/ 1049 h 2013"/>
                  <a:gd name="T36" fmla="*/ 2409 w 2948"/>
                  <a:gd name="T37" fmla="*/ 766 h 2013"/>
                  <a:gd name="T38" fmla="*/ 2523 w 2948"/>
                  <a:gd name="T39" fmla="*/ 624 h 2013"/>
                  <a:gd name="T40" fmla="*/ 2608 w 2948"/>
                  <a:gd name="T41" fmla="*/ 766 h 2013"/>
                  <a:gd name="T42" fmla="*/ 2920 w 2948"/>
                  <a:gd name="T43" fmla="*/ 709 h 2013"/>
                  <a:gd name="T44" fmla="*/ 2920 w 2948"/>
                  <a:gd name="T45" fmla="*/ 596 h 2013"/>
                  <a:gd name="T46" fmla="*/ 2806 w 2948"/>
                  <a:gd name="T47" fmla="*/ 340 h 2013"/>
                  <a:gd name="T48" fmla="*/ 2778 w 2948"/>
                  <a:gd name="T49" fmla="*/ 199 h 2013"/>
                  <a:gd name="T50" fmla="*/ 2920 w 2948"/>
                  <a:gd name="T51" fmla="*/ 57 h 2013"/>
                  <a:gd name="T52" fmla="*/ 2835 w 2948"/>
                  <a:gd name="T53" fmla="*/ 57 h 2013"/>
                  <a:gd name="T54" fmla="*/ 2608 w 2948"/>
                  <a:gd name="T55" fmla="*/ 57 h 2013"/>
                  <a:gd name="T56" fmla="*/ 2608 w 2948"/>
                  <a:gd name="T57" fmla="*/ 142 h 2013"/>
                  <a:gd name="T58" fmla="*/ 2494 w 2948"/>
                  <a:gd name="T59" fmla="*/ 170 h 2013"/>
                  <a:gd name="T60" fmla="*/ 2324 w 2948"/>
                  <a:gd name="T61" fmla="*/ 312 h 2013"/>
                  <a:gd name="T62" fmla="*/ 2098 w 2948"/>
                  <a:gd name="T63" fmla="*/ 425 h 2013"/>
                  <a:gd name="T64" fmla="*/ 1956 w 2948"/>
                  <a:gd name="T65" fmla="*/ 312 h 2013"/>
                  <a:gd name="T66" fmla="*/ 1899 w 2948"/>
                  <a:gd name="T67" fmla="*/ 255 h 2013"/>
                  <a:gd name="T68" fmla="*/ 1644 w 2948"/>
                  <a:gd name="T69" fmla="*/ 227 h 2013"/>
                  <a:gd name="T70" fmla="*/ 1672 w 2948"/>
                  <a:gd name="T71" fmla="*/ 114 h 2013"/>
                  <a:gd name="T72" fmla="*/ 1332 w 2948"/>
                  <a:gd name="T73" fmla="*/ 29 h 2013"/>
                  <a:gd name="T74" fmla="*/ 1162 w 2948"/>
                  <a:gd name="T75" fmla="*/ 142 h 2013"/>
                  <a:gd name="T76" fmla="*/ 992 w 2948"/>
                  <a:gd name="T77" fmla="*/ 227 h 2013"/>
                  <a:gd name="T78" fmla="*/ 850 w 2948"/>
                  <a:gd name="T79" fmla="*/ 255 h 2013"/>
                  <a:gd name="T80" fmla="*/ 737 w 2948"/>
                  <a:gd name="T81" fmla="*/ 369 h 2013"/>
                  <a:gd name="T82" fmla="*/ 652 w 2948"/>
                  <a:gd name="T83" fmla="*/ 567 h 2013"/>
                  <a:gd name="T84" fmla="*/ 482 w 2948"/>
                  <a:gd name="T85" fmla="*/ 681 h 2013"/>
                  <a:gd name="T86" fmla="*/ 340 w 2948"/>
                  <a:gd name="T87" fmla="*/ 737 h 2013"/>
                  <a:gd name="T88" fmla="*/ 283 w 2948"/>
                  <a:gd name="T89" fmla="*/ 879 h 2013"/>
                  <a:gd name="T90" fmla="*/ 368 w 2948"/>
                  <a:gd name="T91" fmla="*/ 1078 h 2013"/>
                  <a:gd name="T92" fmla="*/ 482 w 2948"/>
                  <a:gd name="T93" fmla="*/ 1106 h 2013"/>
                  <a:gd name="T94" fmla="*/ 397 w 2948"/>
                  <a:gd name="T95" fmla="*/ 1191 h 2013"/>
                  <a:gd name="T96" fmla="*/ 312 w 2948"/>
                  <a:gd name="T97" fmla="*/ 1559 h 2013"/>
                  <a:gd name="T98" fmla="*/ 113 w 2948"/>
                  <a:gd name="T99" fmla="*/ 1616 h 2013"/>
                  <a:gd name="T100" fmla="*/ 0 w 2948"/>
                  <a:gd name="T101" fmla="*/ 1730 h 2013"/>
                  <a:gd name="T102" fmla="*/ 0 w 2948"/>
                  <a:gd name="T103" fmla="*/ 1843 h 2013"/>
                  <a:gd name="T104" fmla="*/ 170 w 2948"/>
                  <a:gd name="T105" fmla="*/ 1843 h 2013"/>
                  <a:gd name="T106" fmla="*/ 283 w 2948"/>
                  <a:gd name="T107" fmla="*/ 1928 h 2013"/>
                  <a:gd name="T108" fmla="*/ 368 w 2948"/>
                  <a:gd name="T109" fmla="*/ 1928 h 20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948" h="2013">
                    <a:moveTo>
                      <a:pt x="397" y="2013"/>
                    </a:moveTo>
                    <a:lnTo>
                      <a:pt x="453" y="2013"/>
                    </a:lnTo>
                    <a:lnTo>
                      <a:pt x="453" y="1956"/>
                    </a:lnTo>
                    <a:lnTo>
                      <a:pt x="510" y="1956"/>
                    </a:lnTo>
                    <a:lnTo>
                      <a:pt x="538" y="1985"/>
                    </a:lnTo>
                    <a:lnTo>
                      <a:pt x="623" y="1985"/>
                    </a:lnTo>
                    <a:lnTo>
                      <a:pt x="680" y="1928"/>
                    </a:lnTo>
                    <a:lnTo>
                      <a:pt x="623" y="1815"/>
                    </a:lnTo>
                    <a:lnTo>
                      <a:pt x="708" y="1701"/>
                    </a:lnTo>
                    <a:lnTo>
                      <a:pt x="765" y="1730"/>
                    </a:lnTo>
                    <a:lnTo>
                      <a:pt x="850" y="1673"/>
                    </a:lnTo>
                    <a:lnTo>
                      <a:pt x="850" y="1730"/>
                    </a:lnTo>
                    <a:lnTo>
                      <a:pt x="907" y="1730"/>
                    </a:lnTo>
                    <a:lnTo>
                      <a:pt x="935" y="1673"/>
                    </a:lnTo>
                    <a:lnTo>
                      <a:pt x="964" y="1701"/>
                    </a:lnTo>
                    <a:lnTo>
                      <a:pt x="1049" y="1673"/>
                    </a:lnTo>
                    <a:lnTo>
                      <a:pt x="1077" y="1701"/>
                    </a:lnTo>
                    <a:lnTo>
                      <a:pt x="1077" y="1758"/>
                    </a:lnTo>
                    <a:lnTo>
                      <a:pt x="1162" y="1758"/>
                    </a:lnTo>
                    <a:lnTo>
                      <a:pt x="1190" y="1786"/>
                    </a:lnTo>
                    <a:lnTo>
                      <a:pt x="1190" y="1843"/>
                    </a:lnTo>
                    <a:lnTo>
                      <a:pt x="1247" y="1815"/>
                    </a:lnTo>
                    <a:lnTo>
                      <a:pt x="1247" y="1758"/>
                    </a:lnTo>
                    <a:lnTo>
                      <a:pt x="1332" y="1815"/>
                    </a:lnTo>
                    <a:lnTo>
                      <a:pt x="1417" y="1843"/>
                    </a:lnTo>
                    <a:lnTo>
                      <a:pt x="1474" y="1815"/>
                    </a:lnTo>
                    <a:lnTo>
                      <a:pt x="1502" y="1843"/>
                    </a:lnTo>
                    <a:lnTo>
                      <a:pt x="1559" y="1843"/>
                    </a:lnTo>
                    <a:lnTo>
                      <a:pt x="1644" y="1871"/>
                    </a:lnTo>
                    <a:lnTo>
                      <a:pt x="1672" y="1843"/>
                    </a:lnTo>
                    <a:lnTo>
                      <a:pt x="1786" y="1843"/>
                    </a:lnTo>
                    <a:lnTo>
                      <a:pt x="1814" y="1900"/>
                    </a:lnTo>
                    <a:lnTo>
                      <a:pt x="1814" y="1956"/>
                    </a:lnTo>
                    <a:lnTo>
                      <a:pt x="1871" y="2013"/>
                    </a:lnTo>
                    <a:lnTo>
                      <a:pt x="1927" y="1985"/>
                    </a:lnTo>
                    <a:lnTo>
                      <a:pt x="1927" y="1900"/>
                    </a:lnTo>
                    <a:lnTo>
                      <a:pt x="2012" y="1871"/>
                    </a:lnTo>
                    <a:lnTo>
                      <a:pt x="2098" y="1900"/>
                    </a:lnTo>
                    <a:lnTo>
                      <a:pt x="2098" y="1786"/>
                    </a:lnTo>
                    <a:lnTo>
                      <a:pt x="2154" y="1758"/>
                    </a:lnTo>
                    <a:lnTo>
                      <a:pt x="2154" y="1730"/>
                    </a:lnTo>
                    <a:lnTo>
                      <a:pt x="2126" y="1701"/>
                    </a:lnTo>
                    <a:lnTo>
                      <a:pt x="2126" y="1616"/>
                    </a:lnTo>
                    <a:lnTo>
                      <a:pt x="2154" y="1556"/>
                    </a:lnTo>
                    <a:lnTo>
                      <a:pt x="2211" y="1531"/>
                    </a:lnTo>
                    <a:lnTo>
                      <a:pt x="2211" y="1474"/>
                    </a:lnTo>
                    <a:lnTo>
                      <a:pt x="2154" y="1389"/>
                    </a:lnTo>
                    <a:lnTo>
                      <a:pt x="2126" y="1304"/>
                    </a:lnTo>
                    <a:lnTo>
                      <a:pt x="2154" y="1248"/>
                    </a:lnTo>
                    <a:lnTo>
                      <a:pt x="2211" y="1219"/>
                    </a:lnTo>
                    <a:lnTo>
                      <a:pt x="2239" y="1106"/>
                    </a:lnTo>
                    <a:lnTo>
                      <a:pt x="2211" y="1106"/>
                    </a:lnTo>
                    <a:lnTo>
                      <a:pt x="2211" y="1021"/>
                    </a:lnTo>
                    <a:lnTo>
                      <a:pt x="2268" y="1049"/>
                    </a:lnTo>
                    <a:lnTo>
                      <a:pt x="2381" y="964"/>
                    </a:lnTo>
                    <a:lnTo>
                      <a:pt x="2296" y="879"/>
                    </a:lnTo>
                    <a:lnTo>
                      <a:pt x="2409" y="766"/>
                    </a:lnTo>
                    <a:lnTo>
                      <a:pt x="2409" y="709"/>
                    </a:lnTo>
                    <a:lnTo>
                      <a:pt x="2466" y="624"/>
                    </a:lnTo>
                    <a:lnTo>
                      <a:pt x="2523" y="624"/>
                    </a:lnTo>
                    <a:lnTo>
                      <a:pt x="2523" y="709"/>
                    </a:lnTo>
                    <a:lnTo>
                      <a:pt x="2579" y="709"/>
                    </a:lnTo>
                    <a:lnTo>
                      <a:pt x="2608" y="766"/>
                    </a:lnTo>
                    <a:lnTo>
                      <a:pt x="2750" y="681"/>
                    </a:lnTo>
                    <a:lnTo>
                      <a:pt x="2863" y="681"/>
                    </a:lnTo>
                    <a:lnTo>
                      <a:pt x="2920" y="709"/>
                    </a:lnTo>
                    <a:lnTo>
                      <a:pt x="2948" y="652"/>
                    </a:lnTo>
                    <a:lnTo>
                      <a:pt x="2948" y="624"/>
                    </a:lnTo>
                    <a:lnTo>
                      <a:pt x="2920" y="596"/>
                    </a:lnTo>
                    <a:lnTo>
                      <a:pt x="2948" y="482"/>
                    </a:lnTo>
                    <a:lnTo>
                      <a:pt x="2835" y="340"/>
                    </a:lnTo>
                    <a:lnTo>
                      <a:pt x="2806" y="340"/>
                    </a:lnTo>
                    <a:lnTo>
                      <a:pt x="2806" y="284"/>
                    </a:lnTo>
                    <a:lnTo>
                      <a:pt x="2778" y="255"/>
                    </a:lnTo>
                    <a:lnTo>
                      <a:pt x="2778" y="199"/>
                    </a:lnTo>
                    <a:lnTo>
                      <a:pt x="2835" y="170"/>
                    </a:lnTo>
                    <a:lnTo>
                      <a:pt x="2835" y="114"/>
                    </a:lnTo>
                    <a:lnTo>
                      <a:pt x="2920" y="57"/>
                    </a:lnTo>
                    <a:lnTo>
                      <a:pt x="2891" y="0"/>
                    </a:lnTo>
                    <a:lnTo>
                      <a:pt x="2835" y="0"/>
                    </a:lnTo>
                    <a:lnTo>
                      <a:pt x="2835" y="57"/>
                    </a:lnTo>
                    <a:lnTo>
                      <a:pt x="2693" y="57"/>
                    </a:lnTo>
                    <a:lnTo>
                      <a:pt x="2665" y="29"/>
                    </a:lnTo>
                    <a:lnTo>
                      <a:pt x="2608" y="57"/>
                    </a:lnTo>
                    <a:lnTo>
                      <a:pt x="2636" y="114"/>
                    </a:lnTo>
                    <a:lnTo>
                      <a:pt x="2579" y="85"/>
                    </a:lnTo>
                    <a:lnTo>
                      <a:pt x="2608" y="142"/>
                    </a:lnTo>
                    <a:lnTo>
                      <a:pt x="2551" y="142"/>
                    </a:lnTo>
                    <a:lnTo>
                      <a:pt x="2551" y="199"/>
                    </a:lnTo>
                    <a:lnTo>
                      <a:pt x="2494" y="170"/>
                    </a:lnTo>
                    <a:lnTo>
                      <a:pt x="2494" y="227"/>
                    </a:lnTo>
                    <a:lnTo>
                      <a:pt x="2409" y="227"/>
                    </a:lnTo>
                    <a:lnTo>
                      <a:pt x="2324" y="312"/>
                    </a:lnTo>
                    <a:lnTo>
                      <a:pt x="2268" y="340"/>
                    </a:lnTo>
                    <a:lnTo>
                      <a:pt x="2154" y="425"/>
                    </a:lnTo>
                    <a:lnTo>
                      <a:pt x="2098" y="425"/>
                    </a:lnTo>
                    <a:lnTo>
                      <a:pt x="2041" y="340"/>
                    </a:lnTo>
                    <a:lnTo>
                      <a:pt x="2012" y="369"/>
                    </a:lnTo>
                    <a:lnTo>
                      <a:pt x="1956" y="312"/>
                    </a:lnTo>
                    <a:lnTo>
                      <a:pt x="1927" y="340"/>
                    </a:lnTo>
                    <a:lnTo>
                      <a:pt x="1871" y="284"/>
                    </a:lnTo>
                    <a:lnTo>
                      <a:pt x="1899" y="255"/>
                    </a:lnTo>
                    <a:lnTo>
                      <a:pt x="1899" y="199"/>
                    </a:lnTo>
                    <a:lnTo>
                      <a:pt x="1786" y="199"/>
                    </a:lnTo>
                    <a:lnTo>
                      <a:pt x="1644" y="227"/>
                    </a:lnTo>
                    <a:lnTo>
                      <a:pt x="1644" y="199"/>
                    </a:lnTo>
                    <a:lnTo>
                      <a:pt x="1616" y="170"/>
                    </a:lnTo>
                    <a:lnTo>
                      <a:pt x="1672" y="114"/>
                    </a:lnTo>
                    <a:lnTo>
                      <a:pt x="1587" y="85"/>
                    </a:lnTo>
                    <a:lnTo>
                      <a:pt x="1445" y="0"/>
                    </a:lnTo>
                    <a:lnTo>
                      <a:pt x="1332" y="29"/>
                    </a:lnTo>
                    <a:lnTo>
                      <a:pt x="1275" y="0"/>
                    </a:lnTo>
                    <a:lnTo>
                      <a:pt x="1190" y="57"/>
                    </a:lnTo>
                    <a:lnTo>
                      <a:pt x="1162" y="142"/>
                    </a:lnTo>
                    <a:lnTo>
                      <a:pt x="1049" y="170"/>
                    </a:lnTo>
                    <a:lnTo>
                      <a:pt x="992" y="255"/>
                    </a:lnTo>
                    <a:lnTo>
                      <a:pt x="992" y="227"/>
                    </a:lnTo>
                    <a:lnTo>
                      <a:pt x="879" y="199"/>
                    </a:lnTo>
                    <a:lnTo>
                      <a:pt x="879" y="227"/>
                    </a:lnTo>
                    <a:lnTo>
                      <a:pt x="850" y="255"/>
                    </a:lnTo>
                    <a:lnTo>
                      <a:pt x="793" y="255"/>
                    </a:lnTo>
                    <a:lnTo>
                      <a:pt x="737" y="312"/>
                    </a:lnTo>
                    <a:lnTo>
                      <a:pt x="737" y="369"/>
                    </a:lnTo>
                    <a:lnTo>
                      <a:pt x="765" y="397"/>
                    </a:lnTo>
                    <a:lnTo>
                      <a:pt x="680" y="567"/>
                    </a:lnTo>
                    <a:lnTo>
                      <a:pt x="652" y="567"/>
                    </a:lnTo>
                    <a:lnTo>
                      <a:pt x="567" y="624"/>
                    </a:lnTo>
                    <a:lnTo>
                      <a:pt x="567" y="681"/>
                    </a:lnTo>
                    <a:lnTo>
                      <a:pt x="482" y="681"/>
                    </a:lnTo>
                    <a:lnTo>
                      <a:pt x="453" y="709"/>
                    </a:lnTo>
                    <a:lnTo>
                      <a:pt x="368" y="681"/>
                    </a:lnTo>
                    <a:lnTo>
                      <a:pt x="340" y="737"/>
                    </a:lnTo>
                    <a:lnTo>
                      <a:pt x="312" y="737"/>
                    </a:lnTo>
                    <a:lnTo>
                      <a:pt x="283" y="766"/>
                    </a:lnTo>
                    <a:lnTo>
                      <a:pt x="283" y="879"/>
                    </a:lnTo>
                    <a:lnTo>
                      <a:pt x="312" y="964"/>
                    </a:lnTo>
                    <a:lnTo>
                      <a:pt x="312" y="1021"/>
                    </a:lnTo>
                    <a:lnTo>
                      <a:pt x="368" y="1078"/>
                    </a:lnTo>
                    <a:lnTo>
                      <a:pt x="397" y="1078"/>
                    </a:lnTo>
                    <a:lnTo>
                      <a:pt x="425" y="1106"/>
                    </a:lnTo>
                    <a:lnTo>
                      <a:pt x="482" y="1106"/>
                    </a:lnTo>
                    <a:lnTo>
                      <a:pt x="482" y="1134"/>
                    </a:lnTo>
                    <a:lnTo>
                      <a:pt x="482" y="1163"/>
                    </a:lnTo>
                    <a:lnTo>
                      <a:pt x="397" y="1191"/>
                    </a:lnTo>
                    <a:lnTo>
                      <a:pt x="397" y="1304"/>
                    </a:lnTo>
                    <a:lnTo>
                      <a:pt x="340" y="1418"/>
                    </a:lnTo>
                    <a:lnTo>
                      <a:pt x="312" y="1559"/>
                    </a:lnTo>
                    <a:lnTo>
                      <a:pt x="255" y="1531"/>
                    </a:lnTo>
                    <a:lnTo>
                      <a:pt x="141" y="1559"/>
                    </a:lnTo>
                    <a:lnTo>
                      <a:pt x="113" y="1616"/>
                    </a:lnTo>
                    <a:lnTo>
                      <a:pt x="56" y="1616"/>
                    </a:lnTo>
                    <a:lnTo>
                      <a:pt x="56" y="1701"/>
                    </a:lnTo>
                    <a:lnTo>
                      <a:pt x="0" y="1730"/>
                    </a:lnTo>
                    <a:lnTo>
                      <a:pt x="28" y="1786"/>
                    </a:lnTo>
                    <a:lnTo>
                      <a:pt x="0" y="1815"/>
                    </a:lnTo>
                    <a:lnTo>
                      <a:pt x="0" y="1843"/>
                    </a:lnTo>
                    <a:lnTo>
                      <a:pt x="28" y="1871"/>
                    </a:lnTo>
                    <a:lnTo>
                      <a:pt x="113" y="1900"/>
                    </a:lnTo>
                    <a:lnTo>
                      <a:pt x="170" y="1843"/>
                    </a:lnTo>
                    <a:lnTo>
                      <a:pt x="170" y="1900"/>
                    </a:lnTo>
                    <a:lnTo>
                      <a:pt x="226" y="1871"/>
                    </a:lnTo>
                    <a:lnTo>
                      <a:pt x="283" y="1928"/>
                    </a:lnTo>
                    <a:lnTo>
                      <a:pt x="340" y="1900"/>
                    </a:lnTo>
                    <a:lnTo>
                      <a:pt x="312" y="1956"/>
                    </a:lnTo>
                    <a:lnTo>
                      <a:pt x="368" y="1928"/>
                    </a:lnTo>
                    <a:lnTo>
                      <a:pt x="397" y="201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50" name="Freeform 114"/>
              <p:cNvSpPr>
                <a:spLocks/>
              </p:cNvSpPr>
              <p:nvPr/>
            </p:nvSpPr>
            <p:spPr bwMode="auto">
              <a:xfrm>
                <a:off x="3970338" y="4125913"/>
                <a:ext cx="809625" cy="1260475"/>
              </a:xfrm>
              <a:custGeom>
                <a:avLst/>
                <a:gdLst>
                  <a:gd name="T0" fmla="*/ 142 w 510"/>
                  <a:gd name="T1" fmla="*/ 283 h 794"/>
                  <a:gd name="T2" fmla="*/ 199 w 510"/>
                  <a:gd name="T3" fmla="*/ 198 h 794"/>
                  <a:gd name="T4" fmla="*/ 284 w 510"/>
                  <a:gd name="T5" fmla="*/ 113 h 794"/>
                  <a:gd name="T6" fmla="*/ 312 w 510"/>
                  <a:gd name="T7" fmla="*/ 113 h 794"/>
                  <a:gd name="T8" fmla="*/ 397 w 510"/>
                  <a:gd name="T9" fmla="*/ 28 h 794"/>
                  <a:gd name="T10" fmla="*/ 425 w 510"/>
                  <a:gd name="T11" fmla="*/ 0 h 794"/>
                  <a:gd name="T12" fmla="*/ 482 w 510"/>
                  <a:gd name="T13" fmla="*/ 0 h 794"/>
                  <a:gd name="T14" fmla="*/ 510 w 510"/>
                  <a:gd name="T15" fmla="*/ 56 h 794"/>
                  <a:gd name="T16" fmla="*/ 482 w 510"/>
                  <a:gd name="T17" fmla="*/ 113 h 794"/>
                  <a:gd name="T18" fmla="*/ 425 w 510"/>
                  <a:gd name="T19" fmla="*/ 113 h 794"/>
                  <a:gd name="T20" fmla="*/ 425 w 510"/>
                  <a:gd name="T21" fmla="*/ 198 h 794"/>
                  <a:gd name="T22" fmla="*/ 369 w 510"/>
                  <a:gd name="T23" fmla="*/ 227 h 794"/>
                  <a:gd name="T24" fmla="*/ 397 w 510"/>
                  <a:gd name="T25" fmla="*/ 283 h 794"/>
                  <a:gd name="T26" fmla="*/ 369 w 510"/>
                  <a:gd name="T27" fmla="*/ 312 h 794"/>
                  <a:gd name="T28" fmla="*/ 369 w 510"/>
                  <a:gd name="T29" fmla="*/ 340 h 794"/>
                  <a:gd name="T30" fmla="*/ 312 w 510"/>
                  <a:gd name="T31" fmla="*/ 368 h 794"/>
                  <a:gd name="T32" fmla="*/ 284 w 510"/>
                  <a:gd name="T33" fmla="*/ 425 h 794"/>
                  <a:gd name="T34" fmla="*/ 255 w 510"/>
                  <a:gd name="T35" fmla="*/ 425 h 794"/>
                  <a:gd name="T36" fmla="*/ 227 w 510"/>
                  <a:gd name="T37" fmla="*/ 510 h 794"/>
                  <a:gd name="T38" fmla="*/ 284 w 510"/>
                  <a:gd name="T39" fmla="*/ 510 h 794"/>
                  <a:gd name="T40" fmla="*/ 255 w 510"/>
                  <a:gd name="T41" fmla="*/ 538 h 794"/>
                  <a:gd name="T42" fmla="*/ 340 w 510"/>
                  <a:gd name="T43" fmla="*/ 538 h 794"/>
                  <a:gd name="T44" fmla="*/ 369 w 510"/>
                  <a:gd name="T45" fmla="*/ 595 h 794"/>
                  <a:gd name="T46" fmla="*/ 369 w 510"/>
                  <a:gd name="T47" fmla="*/ 623 h 794"/>
                  <a:gd name="T48" fmla="*/ 397 w 510"/>
                  <a:gd name="T49" fmla="*/ 652 h 794"/>
                  <a:gd name="T50" fmla="*/ 369 w 510"/>
                  <a:gd name="T51" fmla="*/ 680 h 794"/>
                  <a:gd name="T52" fmla="*/ 369 w 510"/>
                  <a:gd name="T53" fmla="*/ 737 h 794"/>
                  <a:gd name="T54" fmla="*/ 312 w 510"/>
                  <a:gd name="T55" fmla="*/ 680 h 794"/>
                  <a:gd name="T56" fmla="*/ 227 w 510"/>
                  <a:gd name="T57" fmla="*/ 765 h 794"/>
                  <a:gd name="T58" fmla="*/ 170 w 510"/>
                  <a:gd name="T59" fmla="*/ 794 h 794"/>
                  <a:gd name="T60" fmla="*/ 114 w 510"/>
                  <a:gd name="T61" fmla="*/ 765 h 794"/>
                  <a:gd name="T62" fmla="*/ 85 w 510"/>
                  <a:gd name="T63" fmla="*/ 737 h 794"/>
                  <a:gd name="T64" fmla="*/ 28 w 510"/>
                  <a:gd name="T65" fmla="*/ 737 h 794"/>
                  <a:gd name="T66" fmla="*/ 57 w 510"/>
                  <a:gd name="T67" fmla="*/ 652 h 794"/>
                  <a:gd name="T68" fmla="*/ 0 w 510"/>
                  <a:gd name="T69" fmla="*/ 567 h 794"/>
                  <a:gd name="T70" fmla="*/ 28 w 510"/>
                  <a:gd name="T71" fmla="*/ 510 h 794"/>
                  <a:gd name="T72" fmla="*/ 0 w 510"/>
                  <a:gd name="T73" fmla="*/ 453 h 794"/>
                  <a:gd name="T74" fmla="*/ 28 w 510"/>
                  <a:gd name="T75" fmla="*/ 425 h 794"/>
                  <a:gd name="T76" fmla="*/ 57 w 510"/>
                  <a:gd name="T77" fmla="*/ 397 h 794"/>
                  <a:gd name="T78" fmla="*/ 57 w 510"/>
                  <a:gd name="T79" fmla="*/ 340 h 794"/>
                  <a:gd name="T80" fmla="*/ 85 w 510"/>
                  <a:gd name="T81" fmla="*/ 283 h 794"/>
                  <a:gd name="T82" fmla="*/ 142 w 510"/>
                  <a:gd name="T83" fmla="*/ 28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794">
                    <a:moveTo>
                      <a:pt x="142" y="283"/>
                    </a:moveTo>
                    <a:lnTo>
                      <a:pt x="199" y="198"/>
                    </a:lnTo>
                    <a:lnTo>
                      <a:pt x="284" y="113"/>
                    </a:lnTo>
                    <a:lnTo>
                      <a:pt x="312" y="113"/>
                    </a:lnTo>
                    <a:lnTo>
                      <a:pt x="397" y="28"/>
                    </a:lnTo>
                    <a:lnTo>
                      <a:pt x="425" y="0"/>
                    </a:lnTo>
                    <a:lnTo>
                      <a:pt x="482" y="0"/>
                    </a:lnTo>
                    <a:lnTo>
                      <a:pt x="510" y="56"/>
                    </a:lnTo>
                    <a:lnTo>
                      <a:pt x="482" y="113"/>
                    </a:lnTo>
                    <a:lnTo>
                      <a:pt x="425" y="113"/>
                    </a:lnTo>
                    <a:lnTo>
                      <a:pt x="425" y="198"/>
                    </a:lnTo>
                    <a:lnTo>
                      <a:pt x="369" y="227"/>
                    </a:lnTo>
                    <a:lnTo>
                      <a:pt x="397" y="283"/>
                    </a:lnTo>
                    <a:lnTo>
                      <a:pt x="369" y="312"/>
                    </a:lnTo>
                    <a:lnTo>
                      <a:pt x="369" y="340"/>
                    </a:lnTo>
                    <a:lnTo>
                      <a:pt x="312" y="368"/>
                    </a:lnTo>
                    <a:lnTo>
                      <a:pt x="284" y="425"/>
                    </a:lnTo>
                    <a:lnTo>
                      <a:pt x="255" y="425"/>
                    </a:lnTo>
                    <a:lnTo>
                      <a:pt x="227" y="510"/>
                    </a:lnTo>
                    <a:lnTo>
                      <a:pt x="284" y="510"/>
                    </a:lnTo>
                    <a:lnTo>
                      <a:pt x="255" y="538"/>
                    </a:lnTo>
                    <a:lnTo>
                      <a:pt x="340" y="538"/>
                    </a:lnTo>
                    <a:lnTo>
                      <a:pt x="369" y="595"/>
                    </a:lnTo>
                    <a:lnTo>
                      <a:pt x="369" y="623"/>
                    </a:lnTo>
                    <a:lnTo>
                      <a:pt x="397" y="652"/>
                    </a:lnTo>
                    <a:lnTo>
                      <a:pt x="369" y="680"/>
                    </a:lnTo>
                    <a:lnTo>
                      <a:pt x="369" y="737"/>
                    </a:lnTo>
                    <a:lnTo>
                      <a:pt x="312" y="680"/>
                    </a:lnTo>
                    <a:lnTo>
                      <a:pt x="227" y="765"/>
                    </a:lnTo>
                    <a:lnTo>
                      <a:pt x="170" y="794"/>
                    </a:lnTo>
                    <a:lnTo>
                      <a:pt x="114" y="765"/>
                    </a:lnTo>
                    <a:lnTo>
                      <a:pt x="85" y="737"/>
                    </a:lnTo>
                    <a:lnTo>
                      <a:pt x="28" y="737"/>
                    </a:lnTo>
                    <a:lnTo>
                      <a:pt x="57" y="652"/>
                    </a:lnTo>
                    <a:lnTo>
                      <a:pt x="0" y="567"/>
                    </a:lnTo>
                    <a:lnTo>
                      <a:pt x="28" y="510"/>
                    </a:lnTo>
                    <a:lnTo>
                      <a:pt x="0" y="453"/>
                    </a:lnTo>
                    <a:lnTo>
                      <a:pt x="28" y="425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85" y="283"/>
                    </a:lnTo>
                    <a:lnTo>
                      <a:pt x="142" y="28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51" name="Freeform 115"/>
              <p:cNvSpPr>
                <a:spLocks/>
              </p:cNvSpPr>
              <p:nvPr/>
            </p:nvSpPr>
            <p:spPr bwMode="auto">
              <a:xfrm>
                <a:off x="3430588" y="4305301"/>
                <a:ext cx="765175" cy="765175"/>
              </a:xfrm>
              <a:custGeom>
                <a:avLst/>
                <a:gdLst>
                  <a:gd name="T0" fmla="*/ 85 w 482"/>
                  <a:gd name="T1" fmla="*/ 0 h 482"/>
                  <a:gd name="T2" fmla="*/ 142 w 482"/>
                  <a:gd name="T3" fmla="*/ 0 h 482"/>
                  <a:gd name="T4" fmla="*/ 198 w 482"/>
                  <a:gd name="T5" fmla="*/ 29 h 482"/>
                  <a:gd name="T6" fmla="*/ 227 w 482"/>
                  <a:gd name="T7" fmla="*/ 0 h 482"/>
                  <a:gd name="T8" fmla="*/ 255 w 482"/>
                  <a:gd name="T9" fmla="*/ 85 h 482"/>
                  <a:gd name="T10" fmla="*/ 283 w 482"/>
                  <a:gd name="T11" fmla="*/ 57 h 482"/>
                  <a:gd name="T12" fmla="*/ 312 w 482"/>
                  <a:gd name="T13" fmla="*/ 57 h 482"/>
                  <a:gd name="T14" fmla="*/ 340 w 482"/>
                  <a:gd name="T15" fmla="*/ 29 h 482"/>
                  <a:gd name="T16" fmla="*/ 397 w 482"/>
                  <a:gd name="T17" fmla="*/ 57 h 482"/>
                  <a:gd name="T18" fmla="*/ 397 w 482"/>
                  <a:gd name="T19" fmla="*/ 85 h 482"/>
                  <a:gd name="T20" fmla="*/ 454 w 482"/>
                  <a:gd name="T21" fmla="*/ 85 h 482"/>
                  <a:gd name="T22" fmla="*/ 454 w 482"/>
                  <a:gd name="T23" fmla="*/ 114 h 482"/>
                  <a:gd name="T24" fmla="*/ 482 w 482"/>
                  <a:gd name="T25" fmla="*/ 170 h 482"/>
                  <a:gd name="T26" fmla="*/ 425 w 482"/>
                  <a:gd name="T27" fmla="*/ 170 h 482"/>
                  <a:gd name="T28" fmla="*/ 397 w 482"/>
                  <a:gd name="T29" fmla="*/ 227 h 482"/>
                  <a:gd name="T30" fmla="*/ 397 w 482"/>
                  <a:gd name="T31" fmla="*/ 284 h 482"/>
                  <a:gd name="T32" fmla="*/ 340 w 482"/>
                  <a:gd name="T33" fmla="*/ 340 h 482"/>
                  <a:gd name="T34" fmla="*/ 283 w 482"/>
                  <a:gd name="T35" fmla="*/ 340 h 482"/>
                  <a:gd name="T36" fmla="*/ 227 w 482"/>
                  <a:gd name="T37" fmla="*/ 312 h 482"/>
                  <a:gd name="T38" fmla="*/ 198 w 482"/>
                  <a:gd name="T39" fmla="*/ 340 h 482"/>
                  <a:gd name="T40" fmla="*/ 170 w 482"/>
                  <a:gd name="T41" fmla="*/ 397 h 482"/>
                  <a:gd name="T42" fmla="*/ 85 w 482"/>
                  <a:gd name="T43" fmla="*/ 425 h 482"/>
                  <a:gd name="T44" fmla="*/ 57 w 482"/>
                  <a:gd name="T45" fmla="*/ 482 h 482"/>
                  <a:gd name="T46" fmla="*/ 0 w 482"/>
                  <a:gd name="T47" fmla="*/ 397 h 482"/>
                  <a:gd name="T48" fmla="*/ 0 w 482"/>
                  <a:gd name="T49" fmla="*/ 255 h 482"/>
                  <a:gd name="T50" fmla="*/ 57 w 482"/>
                  <a:gd name="T51" fmla="*/ 284 h 482"/>
                  <a:gd name="T52" fmla="*/ 85 w 482"/>
                  <a:gd name="T53" fmla="*/ 227 h 482"/>
                  <a:gd name="T54" fmla="*/ 113 w 482"/>
                  <a:gd name="T55" fmla="*/ 255 h 482"/>
                  <a:gd name="T56" fmla="*/ 142 w 482"/>
                  <a:gd name="T57" fmla="*/ 227 h 482"/>
                  <a:gd name="T58" fmla="*/ 85 w 482"/>
                  <a:gd name="T59" fmla="*/ 199 h 482"/>
                  <a:gd name="T60" fmla="*/ 113 w 482"/>
                  <a:gd name="T61" fmla="*/ 170 h 482"/>
                  <a:gd name="T62" fmla="*/ 57 w 482"/>
                  <a:gd name="T63" fmla="*/ 142 h 482"/>
                  <a:gd name="T64" fmla="*/ 57 w 482"/>
                  <a:gd name="T65" fmla="*/ 114 h 482"/>
                  <a:gd name="T66" fmla="*/ 113 w 482"/>
                  <a:gd name="T67" fmla="*/ 57 h 482"/>
                  <a:gd name="T68" fmla="*/ 85 w 482"/>
                  <a:gd name="T69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82" h="482">
                    <a:moveTo>
                      <a:pt x="85" y="0"/>
                    </a:moveTo>
                    <a:lnTo>
                      <a:pt x="142" y="0"/>
                    </a:lnTo>
                    <a:lnTo>
                      <a:pt x="198" y="29"/>
                    </a:lnTo>
                    <a:lnTo>
                      <a:pt x="227" y="0"/>
                    </a:lnTo>
                    <a:lnTo>
                      <a:pt x="255" y="85"/>
                    </a:lnTo>
                    <a:lnTo>
                      <a:pt x="283" y="57"/>
                    </a:lnTo>
                    <a:lnTo>
                      <a:pt x="312" y="57"/>
                    </a:lnTo>
                    <a:lnTo>
                      <a:pt x="340" y="29"/>
                    </a:lnTo>
                    <a:lnTo>
                      <a:pt x="397" y="57"/>
                    </a:lnTo>
                    <a:lnTo>
                      <a:pt x="397" y="85"/>
                    </a:lnTo>
                    <a:lnTo>
                      <a:pt x="454" y="85"/>
                    </a:lnTo>
                    <a:lnTo>
                      <a:pt x="454" y="114"/>
                    </a:lnTo>
                    <a:lnTo>
                      <a:pt x="482" y="170"/>
                    </a:lnTo>
                    <a:lnTo>
                      <a:pt x="425" y="170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27" y="312"/>
                    </a:lnTo>
                    <a:lnTo>
                      <a:pt x="198" y="340"/>
                    </a:lnTo>
                    <a:lnTo>
                      <a:pt x="170" y="397"/>
                    </a:lnTo>
                    <a:lnTo>
                      <a:pt x="85" y="425"/>
                    </a:lnTo>
                    <a:lnTo>
                      <a:pt x="57" y="482"/>
                    </a:lnTo>
                    <a:lnTo>
                      <a:pt x="0" y="397"/>
                    </a:lnTo>
                    <a:lnTo>
                      <a:pt x="0" y="255"/>
                    </a:lnTo>
                    <a:lnTo>
                      <a:pt x="57" y="284"/>
                    </a:lnTo>
                    <a:lnTo>
                      <a:pt x="85" y="227"/>
                    </a:lnTo>
                    <a:lnTo>
                      <a:pt x="113" y="255"/>
                    </a:lnTo>
                    <a:lnTo>
                      <a:pt x="142" y="227"/>
                    </a:lnTo>
                    <a:lnTo>
                      <a:pt x="85" y="199"/>
                    </a:lnTo>
                    <a:lnTo>
                      <a:pt x="113" y="170"/>
                    </a:lnTo>
                    <a:lnTo>
                      <a:pt x="57" y="142"/>
                    </a:lnTo>
                    <a:lnTo>
                      <a:pt x="57" y="114"/>
                    </a:lnTo>
                    <a:lnTo>
                      <a:pt x="113" y="57"/>
                    </a:lnTo>
                    <a:lnTo>
                      <a:pt x="85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52" name="Freeform 116"/>
              <p:cNvSpPr>
                <a:spLocks/>
              </p:cNvSpPr>
              <p:nvPr/>
            </p:nvSpPr>
            <p:spPr bwMode="auto">
              <a:xfrm>
                <a:off x="4330700" y="4665663"/>
                <a:ext cx="584200" cy="404813"/>
              </a:xfrm>
              <a:custGeom>
                <a:avLst/>
                <a:gdLst>
                  <a:gd name="T0" fmla="*/ 142 w 368"/>
                  <a:gd name="T1" fmla="*/ 255 h 255"/>
                  <a:gd name="T2" fmla="*/ 113 w 368"/>
                  <a:gd name="T3" fmla="*/ 198 h 255"/>
                  <a:gd name="T4" fmla="*/ 28 w 368"/>
                  <a:gd name="T5" fmla="*/ 198 h 255"/>
                  <a:gd name="T6" fmla="*/ 57 w 368"/>
                  <a:gd name="T7" fmla="*/ 170 h 255"/>
                  <a:gd name="T8" fmla="*/ 0 w 368"/>
                  <a:gd name="T9" fmla="*/ 170 h 255"/>
                  <a:gd name="T10" fmla="*/ 28 w 368"/>
                  <a:gd name="T11" fmla="*/ 85 h 255"/>
                  <a:gd name="T12" fmla="*/ 57 w 368"/>
                  <a:gd name="T13" fmla="*/ 85 h 255"/>
                  <a:gd name="T14" fmla="*/ 85 w 368"/>
                  <a:gd name="T15" fmla="*/ 28 h 255"/>
                  <a:gd name="T16" fmla="*/ 142 w 368"/>
                  <a:gd name="T17" fmla="*/ 0 h 255"/>
                  <a:gd name="T18" fmla="*/ 170 w 368"/>
                  <a:gd name="T19" fmla="*/ 28 h 255"/>
                  <a:gd name="T20" fmla="*/ 255 w 368"/>
                  <a:gd name="T21" fmla="*/ 57 h 255"/>
                  <a:gd name="T22" fmla="*/ 312 w 368"/>
                  <a:gd name="T23" fmla="*/ 0 h 255"/>
                  <a:gd name="T24" fmla="*/ 312 w 368"/>
                  <a:gd name="T25" fmla="*/ 57 h 255"/>
                  <a:gd name="T26" fmla="*/ 368 w 368"/>
                  <a:gd name="T27" fmla="*/ 28 h 255"/>
                  <a:gd name="T28" fmla="*/ 368 w 368"/>
                  <a:gd name="T29" fmla="*/ 85 h 255"/>
                  <a:gd name="T30" fmla="*/ 340 w 368"/>
                  <a:gd name="T31" fmla="*/ 85 h 255"/>
                  <a:gd name="T32" fmla="*/ 340 w 368"/>
                  <a:gd name="T33" fmla="*/ 113 h 255"/>
                  <a:gd name="T34" fmla="*/ 283 w 368"/>
                  <a:gd name="T35" fmla="*/ 113 h 255"/>
                  <a:gd name="T36" fmla="*/ 283 w 368"/>
                  <a:gd name="T37" fmla="*/ 142 h 255"/>
                  <a:gd name="T38" fmla="*/ 312 w 368"/>
                  <a:gd name="T39" fmla="*/ 170 h 255"/>
                  <a:gd name="T40" fmla="*/ 312 w 368"/>
                  <a:gd name="T41" fmla="*/ 227 h 255"/>
                  <a:gd name="T42" fmla="*/ 255 w 368"/>
                  <a:gd name="T43" fmla="*/ 198 h 255"/>
                  <a:gd name="T44" fmla="*/ 255 w 368"/>
                  <a:gd name="T45" fmla="*/ 227 h 255"/>
                  <a:gd name="T46" fmla="*/ 227 w 368"/>
                  <a:gd name="T47" fmla="*/ 255 h 255"/>
                  <a:gd name="T48" fmla="*/ 142 w 368"/>
                  <a:gd name="T49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68" h="255">
                    <a:moveTo>
                      <a:pt x="142" y="255"/>
                    </a:moveTo>
                    <a:lnTo>
                      <a:pt x="113" y="198"/>
                    </a:lnTo>
                    <a:lnTo>
                      <a:pt x="28" y="198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28" y="85"/>
                    </a:lnTo>
                    <a:lnTo>
                      <a:pt x="57" y="85"/>
                    </a:lnTo>
                    <a:lnTo>
                      <a:pt x="85" y="28"/>
                    </a:lnTo>
                    <a:lnTo>
                      <a:pt x="142" y="0"/>
                    </a:lnTo>
                    <a:lnTo>
                      <a:pt x="170" y="28"/>
                    </a:lnTo>
                    <a:lnTo>
                      <a:pt x="255" y="57"/>
                    </a:lnTo>
                    <a:lnTo>
                      <a:pt x="312" y="0"/>
                    </a:lnTo>
                    <a:lnTo>
                      <a:pt x="312" y="57"/>
                    </a:lnTo>
                    <a:lnTo>
                      <a:pt x="368" y="28"/>
                    </a:lnTo>
                    <a:lnTo>
                      <a:pt x="368" y="85"/>
                    </a:lnTo>
                    <a:lnTo>
                      <a:pt x="340" y="85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142"/>
                    </a:lnTo>
                    <a:lnTo>
                      <a:pt x="312" y="170"/>
                    </a:lnTo>
                    <a:lnTo>
                      <a:pt x="312" y="227"/>
                    </a:lnTo>
                    <a:lnTo>
                      <a:pt x="255" y="198"/>
                    </a:lnTo>
                    <a:lnTo>
                      <a:pt x="255" y="227"/>
                    </a:lnTo>
                    <a:lnTo>
                      <a:pt x="227" y="255"/>
                    </a:lnTo>
                    <a:lnTo>
                      <a:pt x="142" y="25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53" name="Freeform 117"/>
              <p:cNvSpPr>
                <a:spLocks/>
              </p:cNvSpPr>
              <p:nvPr/>
            </p:nvSpPr>
            <p:spPr bwMode="auto">
              <a:xfrm>
                <a:off x="3925888" y="5295901"/>
                <a:ext cx="449263" cy="539750"/>
              </a:xfrm>
              <a:custGeom>
                <a:avLst/>
                <a:gdLst>
                  <a:gd name="T0" fmla="*/ 56 w 283"/>
                  <a:gd name="T1" fmla="*/ 0 h 340"/>
                  <a:gd name="T2" fmla="*/ 28 w 283"/>
                  <a:gd name="T3" fmla="*/ 113 h 340"/>
                  <a:gd name="T4" fmla="*/ 28 w 283"/>
                  <a:gd name="T5" fmla="*/ 170 h 340"/>
                  <a:gd name="T6" fmla="*/ 0 w 283"/>
                  <a:gd name="T7" fmla="*/ 255 h 340"/>
                  <a:gd name="T8" fmla="*/ 28 w 283"/>
                  <a:gd name="T9" fmla="*/ 283 h 340"/>
                  <a:gd name="T10" fmla="*/ 28 w 283"/>
                  <a:gd name="T11" fmla="*/ 340 h 340"/>
                  <a:gd name="T12" fmla="*/ 170 w 283"/>
                  <a:gd name="T13" fmla="*/ 283 h 340"/>
                  <a:gd name="T14" fmla="*/ 283 w 283"/>
                  <a:gd name="T15" fmla="*/ 170 h 340"/>
                  <a:gd name="T16" fmla="*/ 227 w 283"/>
                  <a:gd name="T17" fmla="*/ 170 h 340"/>
                  <a:gd name="T18" fmla="*/ 198 w 283"/>
                  <a:gd name="T19" fmla="*/ 113 h 340"/>
                  <a:gd name="T20" fmla="*/ 227 w 283"/>
                  <a:gd name="T21" fmla="*/ 85 h 340"/>
                  <a:gd name="T22" fmla="*/ 198 w 283"/>
                  <a:gd name="T23" fmla="*/ 57 h 340"/>
                  <a:gd name="T24" fmla="*/ 142 w 283"/>
                  <a:gd name="T25" fmla="*/ 28 h 340"/>
                  <a:gd name="T26" fmla="*/ 113 w 283"/>
                  <a:gd name="T27" fmla="*/ 0 h 340"/>
                  <a:gd name="T28" fmla="*/ 56 w 283"/>
                  <a:gd name="T2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3" h="340">
                    <a:moveTo>
                      <a:pt x="56" y="0"/>
                    </a:moveTo>
                    <a:lnTo>
                      <a:pt x="28" y="113"/>
                    </a:lnTo>
                    <a:lnTo>
                      <a:pt x="28" y="170"/>
                    </a:lnTo>
                    <a:lnTo>
                      <a:pt x="0" y="255"/>
                    </a:lnTo>
                    <a:lnTo>
                      <a:pt x="28" y="283"/>
                    </a:lnTo>
                    <a:lnTo>
                      <a:pt x="28" y="340"/>
                    </a:lnTo>
                    <a:lnTo>
                      <a:pt x="170" y="283"/>
                    </a:lnTo>
                    <a:lnTo>
                      <a:pt x="283" y="170"/>
                    </a:lnTo>
                    <a:lnTo>
                      <a:pt x="227" y="170"/>
                    </a:lnTo>
                    <a:lnTo>
                      <a:pt x="198" y="113"/>
                    </a:lnTo>
                    <a:lnTo>
                      <a:pt x="227" y="85"/>
                    </a:lnTo>
                    <a:lnTo>
                      <a:pt x="198" y="57"/>
                    </a:lnTo>
                    <a:lnTo>
                      <a:pt x="142" y="28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54" name="Freeform 118"/>
              <p:cNvSpPr>
                <a:spLocks/>
              </p:cNvSpPr>
              <p:nvPr/>
            </p:nvSpPr>
            <p:spPr bwMode="auto">
              <a:xfrm>
                <a:off x="4240213" y="4710113"/>
                <a:ext cx="1035050" cy="1304925"/>
              </a:xfrm>
              <a:custGeom>
                <a:avLst/>
                <a:gdLst>
                  <a:gd name="T0" fmla="*/ 539 w 652"/>
                  <a:gd name="T1" fmla="*/ 709 h 822"/>
                  <a:gd name="T2" fmla="*/ 567 w 652"/>
                  <a:gd name="T3" fmla="*/ 624 h 822"/>
                  <a:gd name="T4" fmla="*/ 624 w 652"/>
                  <a:gd name="T5" fmla="*/ 567 h 822"/>
                  <a:gd name="T6" fmla="*/ 596 w 652"/>
                  <a:gd name="T7" fmla="*/ 539 h 822"/>
                  <a:gd name="T8" fmla="*/ 596 w 652"/>
                  <a:gd name="T9" fmla="*/ 511 h 822"/>
                  <a:gd name="T10" fmla="*/ 539 w 652"/>
                  <a:gd name="T11" fmla="*/ 511 h 822"/>
                  <a:gd name="T12" fmla="*/ 539 w 652"/>
                  <a:gd name="T13" fmla="*/ 454 h 822"/>
                  <a:gd name="T14" fmla="*/ 624 w 652"/>
                  <a:gd name="T15" fmla="*/ 340 h 822"/>
                  <a:gd name="T16" fmla="*/ 596 w 652"/>
                  <a:gd name="T17" fmla="*/ 255 h 822"/>
                  <a:gd name="T18" fmla="*/ 652 w 652"/>
                  <a:gd name="T19" fmla="*/ 255 h 822"/>
                  <a:gd name="T20" fmla="*/ 652 w 652"/>
                  <a:gd name="T21" fmla="*/ 227 h 822"/>
                  <a:gd name="T22" fmla="*/ 624 w 652"/>
                  <a:gd name="T23" fmla="*/ 199 h 822"/>
                  <a:gd name="T24" fmla="*/ 596 w 652"/>
                  <a:gd name="T25" fmla="*/ 142 h 822"/>
                  <a:gd name="T26" fmla="*/ 567 w 652"/>
                  <a:gd name="T27" fmla="*/ 57 h 822"/>
                  <a:gd name="T28" fmla="*/ 511 w 652"/>
                  <a:gd name="T29" fmla="*/ 85 h 822"/>
                  <a:gd name="T30" fmla="*/ 539 w 652"/>
                  <a:gd name="T31" fmla="*/ 29 h 822"/>
                  <a:gd name="T32" fmla="*/ 482 w 652"/>
                  <a:gd name="T33" fmla="*/ 57 h 822"/>
                  <a:gd name="T34" fmla="*/ 425 w 652"/>
                  <a:gd name="T35" fmla="*/ 0 h 822"/>
                  <a:gd name="T36" fmla="*/ 425 w 652"/>
                  <a:gd name="T37" fmla="*/ 57 h 822"/>
                  <a:gd name="T38" fmla="*/ 397 w 652"/>
                  <a:gd name="T39" fmla="*/ 57 h 822"/>
                  <a:gd name="T40" fmla="*/ 397 w 652"/>
                  <a:gd name="T41" fmla="*/ 85 h 822"/>
                  <a:gd name="T42" fmla="*/ 340 w 652"/>
                  <a:gd name="T43" fmla="*/ 85 h 822"/>
                  <a:gd name="T44" fmla="*/ 340 w 652"/>
                  <a:gd name="T45" fmla="*/ 114 h 822"/>
                  <a:gd name="T46" fmla="*/ 369 w 652"/>
                  <a:gd name="T47" fmla="*/ 142 h 822"/>
                  <a:gd name="T48" fmla="*/ 369 w 652"/>
                  <a:gd name="T49" fmla="*/ 199 h 822"/>
                  <a:gd name="T50" fmla="*/ 312 w 652"/>
                  <a:gd name="T51" fmla="*/ 170 h 822"/>
                  <a:gd name="T52" fmla="*/ 312 w 652"/>
                  <a:gd name="T53" fmla="*/ 199 h 822"/>
                  <a:gd name="T54" fmla="*/ 284 w 652"/>
                  <a:gd name="T55" fmla="*/ 227 h 822"/>
                  <a:gd name="T56" fmla="*/ 199 w 652"/>
                  <a:gd name="T57" fmla="*/ 227 h 822"/>
                  <a:gd name="T58" fmla="*/ 199 w 652"/>
                  <a:gd name="T59" fmla="*/ 255 h 822"/>
                  <a:gd name="T60" fmla="*/ 227 w 652"/>
                  <a:gd name="T61" fmla="*/ 284 h 822"/>
                  <a:gd name="T62" fmla="*/ 199 w 652"/>
                  <a:gd name="T63" fmla="*/ 312 h 822"/>
                  <a:gd name="T64" fmla="*/ 199 w 652"/>
                  <a:gd name="T65" fmla="*/ 369 h 822"/>
                  <a:gd name="T66" fmla="*/ 142 w 652"/>
                  <a:gd name="T67" fmla="*/ 312 h 822"/>
                  <a:gd name="T68" fmla="*/ 57 w 652"/>
                  <a:gd name="T69" fmla="*/ 397 h 822"/>
                  <a:gd name="T70" fmla="*/ 0 w 652"/>
                  <a:gd name="T71" fmla="*/ 426 h 822"/>
                  <a:gd name="T72" fmla="*/ 29 w 652"/>
                  <a:gd name="T73" fmla="*/ 454 h 822"/>
                  <a:gd name="T74" fmla="*/ 0 w 652"/>
                  <a:gd name="T75" fmla="*/ 482 h 822"/>
                  <a:gd name="T76" fmla="*/ 29 w 652"/>
                  <a:gd name="T77" fmla="*/ 539 h 822"/>
                  <a:gd name="T78" fmla="*/ 57 w 652"/>
                  <a:gd name="T79" fmla="*/ 539 h 822"/>
                  <a:gd name="T80" fmla="*/ 85 w 652"/>
                  <a:gd name="T81" fmla="*/ 539 h 822"/>
                  <a:gd name="T82" fmla="*/ 142 w 652"/>
                  <a:gd name="T83" fmla="*/ 482 h 822"/>
                  <a:gd name="T84" fmla="*/ 142 w 652"/>
                  <a:gd name="T85" fmla="*/ 539 h 822"/>
                  <a:gd name="T86" fmla="*/ 170 w 652"/>
                  <a:gd name="T87" fmla="*/ 567 h 822"/>
                  <a:gd name="T88" fmla="*/ 114 w 652"/>
                  <a:gd name="T89" fmla="*/ 624 h 822"/>
                  <a:gd name="T90" fmla="*/ 85 w 652"/>
                  <a:gd name="T91" fmla="*/ 681 h 822"/>
                  <a:gd name="T92" fmla="*/ 29 w 652"/>
                  <a:gd name="T93" fmla="*/ 709 h 822"/>
                  <a:gd name="T94" fmla="*/ 57 w 652"/>
                  <a:gd name="T95" fmla="*/ 794 h 822"/>
                  <a:gd name="T96" fmla="*/ 85 w 652"/>
                  <a:gd name="T97" fmla="*/ 766 h 822"/>
                  <a:gd name="T98" fmla="*/ 114 w 652"/>
                  <a:gd name="T99" fmla="*/ 822 h 822"/>
                  <a:gd name="T100" fmla="*/ 170 w 652"/>
                  <a:gd name="T101" fmla="*/ 794 h 822"/>
                  <a:gd name="T102" fmla="*/ 170 w 652"/>
                  <a:gd name="T103" fmla="*/ 766 h 822"/>
                  <a:gd name="T104" fmla="*/ 199 w 652"/>
                  <a:gd name="T105" fmla="*/ 766 h 822"/>
                  <a:gd name="T106" fmla="*/ 312 w 652"/>
                  <a:gd name="T107" fmla="*/ 652 h 822"/>
                  <a:gd name="T108" fmla="*/ 340 w 652"/>
                  <a:gd name="T109" fmla="*/ 681 h 822"/>
                  <a:gd name="T110" fmla="*/ 312 w 652"/>
                  <a:gd name="T111" fmla="*/ 737 h 822"/>
                  <a:gd name="T112" fmla="*/ 312 w 652"/>
                  <a:gd name="T113" fmla="*/ 822 h 822"/>
                  <a:gd name="T114" fmla="*/ 454 w 652"/>
                  <a:gd name="T115" fmla="*/ 822 h 822"/>
                  <a:gd name="T116" fmla="*/ 567 w 652"/>
                  <a:gd name="T117" fmla="*/ 737 h 822"/>
                  <a:gd name="T118" fmla="*/ 539 w 652"/>
                  <a:gd name="T119" fmla="*/ 709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52" h="822">
                    <a:moveTo>
                      <a:pt x="539" y="709"/>
                    </a:moveTo>
                    <a:lnTo>
                      <a:pt x="567" y="624"/>
                    </a:lnTo>
                    <a:lnTo>
                      <a:pt x="624" y="567"/>
                    </a:lnTo>
                    <a:lnTo>
                      <a:pt x="596" y="539"/>
                    </a:lnTo>
                    <a:lnTo>
                      <a:pt x="596" y="511"/>
                    </a:lnTo>
                    <a:lnTo>
                      <a:pt x="539" y="511"/>
                    </a:lnTo>
                    <a:lnTo>
                      <a:pt x="539" y="454"/>
                    </a:lnTo>
                    <a:lnTo>
                      <a:pt x="624" y="340"/>
                    </a:lnTo>
                    <a:lnTo>
                      <a:pt x="596" y="255"/>
                    </a:lnTo>
                    <a:lnTo>
                      <a:pt x="652" y="255"/>
                    </a:lnTo>
                    <a:lnTo>
                      <a:pt x="652" y="227"/>
                    </a:lnTo>
                    <a:lnTo>
                      <a:pt x="624" y="199"/>
                    </a:lnTo>
                    <a:lnTo>
                      <a:pt x="596" y="142"/>
                    </a:lnTo>
                    <a:lnTo>
                      <a:pt x="567" y="57"/>
                    </a:lnTo>
                    <a:lnTo>
                      <a:pt x="511" y="85"/>
                    </a:lnTo>
                    <a:lnTo>
                      <a:pt x="539" y="29"/>
                    </a:lnTo>
                    <a:lnTo>
                      <a:pt x="482" y="57"/>
                    </a:lnTo>
                    <a:lnTo>
                      <a:pt x="425" y="0"/>
                    </a:lnTo>
                    <a:lnTo>
                      <a:pt x="425" y="57"/>
                    </a:lnTo>
                    <a:lnTo>
                      <a:pt x="397" y="57"/>
                    </a:lnTo>
                    <a:lnTo>
                      <a:pt x="397" y="85"/>
                    </a:lnTo>
                    <a:lnTo>
                      <a:pt x="340" y="85"/>
                    </a:lnTo>
                    <a:lnTo>
                      <a:pt x="340" y="114"/>
                    </a:lnTo>
                    <a:lnTo>
                      <a:pt x="369" y="142"/>
                    </a:lnTo>
                    <a:lnTo>
                      <a:pt x="369" y="199"/>
                    </a:lnTo>
                    <a:lnTo>
                      <a:pt x="312" y="170"/>
                    </a:lnTo>
                    <a:lnTo>
                      <a:pt x="312" y="199"/>
                    </a:lnTo>
                    <a:lnTo>
                      <a:pt x="284" y="227"/>
                    </a:lnTo>
                    <a:lnTo>
                      <a:pt x="199" y="227"/>
                    </a:lnTo>
                    <a:lnTo>
                      <a:pt x="199" y="255"/>
                    </a:lnTo>
                    <a:lnTo>
                      <a:pt x="227" y="284"/>
                    </a:lnTo>
                    <a:lnTo>
                      <a:pt x="199" y="312"/>
                    </a:lnTo>
                    <a:lnTo>
                      <a:pt x="199" y="369"/>
                    </a:lnTo>
                    <a:lnTo>
                      <a:pt x="142" y="312"/>
                    </a:lnTo>
                    <a:lnTo>
                      <a:pt x="57" y="397"/>
                    </a:lnTo>
                    <a:lnTo>
                      <a:pt x="0" y="426"/>
                    </a:lnTo>
                    <a:lnTo>
                      <a:pt x="29" y="454"/>
                    </a:lnTo>
                    <a:lnTo>
                      <a:pt x="0" y="482"/>
                    </a:lnTo>
                    <a:lnTo>
                      <a:pt x="29" y="539"/>
                    </a:lnTo>
                    <a:lnTo>
                      <a:pt x="57" y="539"/>
                    </a:lnTo>
                    <a:lnTo>
                      <a:pt x="85" y="539"/>
                    </a:lnTo>
                    <a:lnTo>
                      <a:pt x="142" y="482"/>
                    </a:lnTo>
                    <a:lnTo>
                      <a:pt x="142" y="539"/>
                    </a:lnTo>
                    <a:lnTo>
                      <a:pt x="170" y="567"/>
                    </a:lnTo>
                    <a:lnTo>
                      <a:pt x="114" y="624"/>
                    </a:lnTo>
                    <a:lnTo>
                      <a:pt x="85" y="681"/>
                    </a:lnTo>
                    <a:lnTo>
                      <a:pt x="29" y="709"/>
                    </a:lnTo>
                    <a:lnTo>
                      <a:pt x="57" y="794"/>
                    </a:lnTo>
                    <a:lnTo>
                      <a:pt x="85" y="766"/>
                    </a:lnTo>
                    <a:lnTo>
                      <a:pt x="114" y="822"/>
                    </a:lnTo>
                    <a:lnTo>
                      <a:pt x="170" y="794"/>
                    </a:lnTo>
                    <a:lnTo>
                      <a:pt x="170" y="766"/>
                    </a:lnTo>
                    <a:lnTo>
                      <a:pt x="199" y="766"/>
                    </a:lnTo>
                    <a:lnTo>
                      <a:pt x="312" y="652"/>
                    </a:lnTo>
                    <a:lnTo>
                      <a:pt x="340" y="681"/>
                    </a:lnTo>
                    <a:lnTo>
                      <a:pt x="312" y="737"/>
                    </a:lnTo>
                    <a:lnTo>
                      <a:pt x="312" y="822"/>
                    </a:lnTo>
                    <a:lnTo>
                      <a:pt x="454" y="822"/>
                    </a:lnTo>
                    <a:lnTo>
                      <a:pt x="567" y="737"/>
                    </a:lnTo>
                    <a:lnTo>
                      <a:pt x="539" y="70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55" name="Freeform 119"/>
              <p:cNvSpPr>
                <a:spLocks/>
              </p:cNvSpPr>
              <p:nvPr/>
            </p:nvSpPr>
            <p:spPr bwMode="auto">
              <a:xfrm>
                <a:off x="3160713" y="1244601"/>
                <a:ext cx="1260475" cy="855663"/>
              </a:xfrm>
              <a:custGeom>
                <a:avLst/>
                <a:gdLst>
                  <a:gd name="T0" fmla="*/ 283 w 794"/>
                  <a:gd name="T1" fmla="*/ 511 h 539"/>
                  <a:gd name="T2" fmla="*/ 198 w 794"/>
                  <a:gd name="T3" fmla="*/ 511 h 539"/>
                  <a:gd name="T4" fmla="*/ 170 w 794"/>
                  <a:gd name="T5" fmla="*/ 482 h 539"/>
                  <a:gd name="T6" fmla="*/ 113 w 794"/>
                  <a:gd name="T7" fmla="*/ 539 h 539"/>
                  <a:gd name="T8" fmla="*/ 85 w 794"/>
                  <a:gd name="T9" fmla="*/ 539 h 539"/>
                  <a:gd name="T10" fmla="*/ 85 w 794"/>
                  <a:gd name="T11" fmla="*/ 511 h 539"/>
                  <a:gd name="T12" fmla="*/ 0 w 794"/>
                  <a:gd name="T13" fmla="*/ 482 h 539"/>
                  <a:gd name="T14" fmla="*/ 28 w 794"/>
                  <a:gd name="T15" fmla="*/ 426 h 539"/>
                  <a:gd name="T16" fmla="*/ 28 w 794"/>
                  <a:gd name="T17" fmla="*/ 341 h 539"/>
                  <a:gd name="T18" fmla="*/ 0 w 794"/>
                  <a:gd name="T19" fmla="*/ 312 h 539"/>
                  <a:gd name="T20" fmla="*/ 28 w 794"/>
                  <a:gd name="T21" fmla="*/ 256 h 539"/>
                  <a:gd name="T22" fmla="*/ 0 w 794"/>
                  <a:gd name="T23" fmla="*/ 227 h 539"/>
                  <a:gd name="T24" fmla="*/ 57 w 794"/>
                  <a:gd name="T25" fmla="*/ 199 h 539"/>
                  <a:gd name="T26" fmla="*/ 142 w 794"/>
                  <a:gd name="T27" fmla="*/ 142 h 539"/>
                  <a:gd name="T28" fmla="*/ 170 w 794"/>
                  <a:gd name="T29" fmla="*/ 85 h 539"/>
                  <a:gd name="T30" fmla="*/ 170 w 794"/>
                  <a:gd name="T31" fmla="*/ 114 h 539"/>
                  <a:gd name="T32" fmla="*/ 227 w 794"/>
                  <a:gd name="T33" fmla="*/ 114 h 539"/>
                  <a:gd name="T34" fmla="*/ 283 w 794"/>
                  <a:gd name="T35" fmla="*/ 142 h 539"/>
                  <a:gd name="T36" fmla="*/ 312 w 794"/>
                  <a:gd name="T37" fmla="*/ 85 h 539"/>
                  <a:gd name="T38" fmla="*/ 368 w 794"/>
                  <a:gd name="T39" fmla="*/ 85 h 539"/>
                  <a:gd name="T40" fmla="*/ 340 w 794"/>
                  <a:gd name="T41" fmla="*/ 142 h 539"/>
                  <a:gd name="T42" fmla="*/ 453 w 794"/>
                  <a:gd name="T43" fmla="*/ 142 h 539"/>
                  <a:gd name="T44" fmla="*/ 482 w 794"/>
                  <a:gd name="T45" fmla="*/ 85 h 539"/>
                  <a:gd name="T46" fmla="*/ 567 w 794"/>
                  <a:gd name="T47" fmla="*/ 85 h 539"/>
                  <a:gd name="T48" fmla="*/ 595 w 794"/>
                  <a:gd name="T49" fmla="*/ 29 h 539"/>
                  <a:gd name="T50" fmla="*/ 680 w 794"/>
                  <a:gd name="T51" fmla="*/ 57 h 539"/>
                  <a:gd name="T52" fmla="*/ 709 w 794"/>
                  <a:gd name="T53" fmla="*/ 0 h 539"/>
                  <a:gd name="T54" fmla="*/ 794 w 794"/>
                  <a:gd name="T55" fmla="*/ 29 h 539"/>
                  <a:gd name="T56" fmla="*/ 765 w 794"/>
                  <a:gd name="T57" fmla="*/ 85 h 539"/>
                  <a:gd name="T58" fmla="*/ 737 w 794"/>
                  <a:gd name="T59" fmla="*/ 199 h 539"/>
                  <a:gd name="T60" fmla="*/ 709 w 794"/>
                  <a:gd name="T61" fmla="*/ 199 h 539"/>
                  <a:gd name="T62" fmla="*/ 709 w 794"/>
                  <a:gd name="T63" fmla="*/ 312 h 539"/>
                  <a:gd name="T64" fmla="*/ 680 w 794"/>
                  <a:gd name="T65" fmla="*/ 341 h 539"/>
                  <a:gd name="T66" fmla="*/ 567 w 794"/>
                  <a:gd name="T67" fmla="*/ 369 h 539"/>
                  <a:gd name="T68" fmla="*/ 538 w 794"/>
                  <a:gd name="T69" fmla="*/ 341 h 539"/>
                  <a:gd name="T70" fmla="*/ 453 w 794"/>
                  <a:gd name="T71" fmla="*/ 341 h 539"/>
                  <a:gd name="T72" fmla="*/ 397 w 794"/>
                  <a:gd name="T73" fmla="*/ 369 h 539"/>
                  <a:gd name="T74" fmla="*/ 340 w 794"/>
                  <a:gd name="T75" fmla="*/ 341 h 539"/>
                  <a:gd name="T76" fmla="*/ 312 w 794"/>
                  <a:gd name="T77" fmla="*/ 341 h 539"/>
                  <a:gd name="T78" fmla="*/ 340 w 794"/>
                  <a:gd name="T79" fmla="*/ 397 h 539"/>
                  <a:gd name="T80" fmla="*/ 283 w 794"/>
                  <a:gd name="T81" fmla="*/ 426 h 539"/>
                  <a:gd name="T82" fmla="*/ 255 w 794"/>
                  <a:gd name="T83" fmla="*/ 426 h 539"/>
                  <a:gd name="T84" fmla="*/ 283 w 794"/>
                  <a:gd name="T85" fmla="*/ 511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94" h="539">
                    <a:moveTo>
                      <a:pt x="283" y="511"/>
                    </a:moveTo>
                    <a:lnTo>
                      <a:pt x="198" y="511"/>
                    </a:lnTo>
                    <a:lnTo>
                      <a:pt x="170" y="482"/>
                    </a:lnTo>
                    <a:lnTo>
                      <a:pt x="113" y="539"/>
                    </a:lnTo>
                    <a:lnTo>
                      <a:pt x="85" y="539"/>
                    </a:lnTo>
                    <a:lnTo>
                      <a:pt x="85" y="511"/>
                    </a:lnTo>
                    <a:lnTo>
                      <a:pt x="0" y="482"/>
                    </a:lnTo>
                    <a:lnTo>
                      <a:pt x="28" y="426"/>
                    </a:lnTo>
                    <a:lnTo>
                      <a:pt x="28" y="341"/>
                    </a:lnTo>
                    <a:lnTo>
                      <a:pt x="0" y="312"/>
                    </a:lnTo>
                    <a:lnTo>
                      <a:pt x="28" y="256"/>
                    </a:lnTo>
                    <a:lnTo>
                      <a:pt x="0" y="227"/>
                    </a:lnTo>
                    <a:lnTo>
                      <a:pt x="57" y="199"/>
                    </a:lnTo>
                    <a:lnTo>
                      <a:pt x="142" y="142"/>
                    </a:lnTo>
                    <a:lnTo>
                      <a:pt x="170" y="85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83" y="142"/>
                    </a:lnTo>
                    <a:lnTo>
                      <a:pt x="312" y="85"/>
                    </a:lnTo>
                    <a:lnTo>
                      <a:pt x="368" y="85"/>
                    </a:lnTo>
                    <a:lnTo>
                      <a:pt x="340" y="142"/>
                    </a:lnTo>
                    <a:lnTo>
                      <a:pt x="453" y="142"/>
                    </a:lnTo>
                    <a:lnTo>
                      <a:pt x="482" y="85"/>
                    </a:lnTo>
                    <a:lnTo>
                      <a:pt x="567" y="85"/>
                    </a:lnTo>
                    <a:lnTo>
                      <a:pt x="595" y="29"/>
                    </a:lnTo>
                    <a:lnTo>
                      <a:pt x="680" y="57"/>
                    </a:lnTo>
                    <a:lnTo>
                      <a:pt x="709" y="0"/>
                    </a:lnTo>
                    <a:lnTo>
                      <a:pt x="794" y="29"/>
                    </a:lnTo>
                    <a:lnTo>
                      <a:pt x="765" y="85"/>
                    </a:lnTo>
                    <a:lnTo>
                      <a:pt x="737" y="199"/>
                    </a:lnTo>
                    <a:lnTo>
                      <a:pt x="709" y="199"/>
                    </a:lnTo>
                    <a:lnTo>
                      <a:pt x="709" y="312"/>
                    </a:lnTo>
                    <a:lnTo>
                      <a:pt x="680" y="341"/>
                    </a:lnTo>
                    <a:lnTo>
                      <a:pt x="567" y="369"/>
                    </a:lnTo>
                    <a:lnTo>
                      <a:pt x="538" y="341"/>
                    </a:lnTo>
                    <a:lnTo>
                      <a:pt x="453" y="341"/>
                    </a:lnTo>
                    <a:lnTo>
                      <a:pt x="397" y="369"/>
                    </a:lnTo>
                    <a:lnTo>
                      <a:pt x="340" y="341"/>
                    </a:lnTo>
                    <a:lnTo>
                      <a:pt x="312" y="341"/>
                    </a:lnTo>
                    <a:lnTo>
                      <a:pt x="340" y="397"/>
                    </a:lnTo>
                    <a:lnTo>
                      <a:pt x="283" y="426"/>
                    </a:lnTo>
                    <a:lnTo>
                      <a:pt x="255" y="426"/>
                    </a:lnTo>
                    <a:lnTo>
                      <a:pt x="283" y="51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59" name="Freeform 123"/>
              <p:cNvSpPr>
                <a:spLocks/>
              </p:cNvSpPr>
              <p:nvPr/>
            </p:nvSpPr>
            <p:spPr bwMode="auto">
              <a:xfrm>
                <a:off x="2800350" y="2009776"/>
                <a:ext cx="585788" cy="404813"/>
              </a:xfrm>
              <a:custGeom>
                <a:avLst/>
                <a:gdLst>
                  <a:gd name="T0" fmla="*/ 312 w 369"/>
                  <a:gd name="T1" fmla="*/ 199 h 255"/>
                  <a:gd name="T2" fmla="*/ 198 w 369"/>
                  <a:gd name="T3" fmla="*/ 255 h 255"/>
                  <a:gd name="T4" fmla="*/ 170 w 369"/>
                  <a:gd name="T5" fmla="*/ 227 h 255"/>
                  <a:gd name="T6" fmla="*/ 142 w 369"/>
                  <a:gd name="T7" fmla="*/ 255 h 255"/>
                  <a:gd name="T8" fmla="*/ 85 w 369"/>
                  <a:gd name="T9" fmla="*/ 227 h 255"/>
                  <a:gd name="T10" fmla="*/ 57 w 369"/>
                  <a:gd name="T11" fmla="*/ 170 h 255"/>
                  <a:gd name="T12" fmla="*/ 28 w 369"/>
                  <a:gd name="T13" fmla="*/ 170 h 255"/>
                  <a:gd name="T14" fmla="*/ 0 w 369"/>
                  <a:gd name="T15" fmla="*/ 142 h 255"/>
                  <a:gd name="T16" fmla="*/ 0 w 369"/>
                  <a:gd name="T17" fmla="*/ 114 h 255"/>
                  <a:gd name="T18" fmla="*/ 28 w 369"/>
                  <a:gd name="T19" fmla="*/ 85 h 255"/>
                  <a:gd name="T20" fmla="*/ 0 w 369"/>
                  <a:gd name="T21" fmla="*/ 29 h 255"/>
                  <a:gd name="T22" fmla="*/ 57 w 369"/>
                  <a:gd name="T23" fmla="*/ 0 h 255"/>
                  <a:gd name="T24" fmla="*/ 113 w 369"/>
                  <a:gd name="T25" fmla="*/ 0 h 255"/>
                  <a:gd name="T26" fmla="*/ 170 w 369"/>
                  <a:gd name="T27" fmla="*/ 57 h 255"/>
                  <a:gd name="T28" fmla="*/ 227 w 369"/>
                  <a:gd name="T29" fmla="*/ 0 h 255"/>
                  <a:gd name="T30" fmla="*/ 312 w 369"/>
                  <a:gd name="T31" fmla="*/ 29 h 255"/>
                  <a:gd name="T32" fmla="*/ 312 w 369"/>
                  <a:gd name="T33" fmla="*/ 57 h 255"/>
                  <a:gd name="T34" fmla="*/ 340 w 369"/>
                  <a:gd name="T35" fmla="*/ 57 h 255"/>
                  <a:gd name="T36" fmla="*/ 369 w 369"/>
                  <a:gd name="T37" fmla="*/ 57 h 255"/>
                  <a:gd name="T38" fmla="*/ 340 w 369"/>
                  <a:gd name="T39" fmla="*/ 85 h 255"/>
                  <a:gd name="T40" fmla="*/ 369 w 369"/>
                  <a:gd name="T41" fmla="*/ 114 h 255"/>
                  <a:gd name="T42" fmla="*/ 340 w 369"/>
                  <a:gd name="T43" fmla="*/ 170 h 255"/>
                  <a:gd name="T44" fmla="*/ 312 w 369"/>
                  <a:gd name="T45" fmla="*/ 199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9" h="255">
                    <a:moveTo>
                      <a:pt x="312" y="199"/>
                    </a:moveTo>
                    <a:lnTo>
                      <a:pt x="198" y="255"/>
                    </a:lnTo>
                    <a:lnTo>
                      <a:pt x="170" y="227"/>
                    </a:lnTo>
                    <a:lnTo>
                      <a:pt x="142" y="255"/>
                    </a:lnTo>
                    <a:lnTo>
                      <a:pt x="85" y="227"/>
                    </a:lnTo>
                    <a:lnTo>
                      <a:pt x="57" y="170"/>
                    </a:lnTo>
                    <a:lnTo>
                      <a:pt x="28" y="170"/>
                    </a:lnTo>
                    <a:lnTo>
                      <a:pt x="0" y="142"/>
                    </a:lnTo>
                    <a:lnTo>
                      <a:pt x="0" y="114"/>
                    </a:lnTo>
                    <a:lnTo>
                      <a:pt x="28" y="85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13" y="0"/>
                    </a:lnTo>
                    <a:lnTo>
                      <a:pt x="170" y="57"/>
                    </a:lnTo>
                    <a:lnTo>
                      <a:pt x="227" y="0"/>
                    </a:lnTo>
                    <a:lnTo>
                      <a:pt x="312" y="29"/>
                    </a:lnTo>
                    <a:lnTo>
                      <a:pt x="312" y="57"/>
                    </a:lnTo>
                    <a:lnTo>
                      <a:pt x="340" y="57"/>
                    </a:lnTo>
                    <a:lnTo>
                      <a:pt x="369" y="57"/>
                    </a:lnTo>
                    <a:lnTo>
                      <a:pt x="340" y="85"/>
                    </a:lnTo>
                    <a:lnTo>
                      <a:pt x="369" y="114"/>
                    </a:lnTo>
                    <a:lnTo>
                      <a:pt x="340" y="170"/>
                    </a:lnTo>
                    <a:lnTo>
                      <a:pt x="312" y="19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62" name="Freeform 126"/>
              <p:cNvSpPr>
                <a:spLocks/>
              </p:cNvSpPr>
              <p:nvPr/>
            </p:nvSpPr>
            <p:spPr bwMode="auto">
              <a:xfrm>
                <a:off x="2620963" y="2144713"/>
                <a:ext cx="493713" cy="765175"/>
              </a:xfrm>
              <a:custGeom>
                <a:avLst/>
                <a:gdLst>
                  <a:gd name="T0" fmla="*/ 141 w 311"/>
                  <a:gd name="T1" fmla="*/ 0 h 482"/>
                  <a:gd name="T2" fmla="*/ 85 w 311"/>
                  <a:gd name="T3" fmla="*/ 0 h 482"/>
                  <a:gd name="T4" fmla="*/ 28 w 311"/>
                  <a:gd name="T5" fmla="*/ 85 h 482"/>
                  <a:gd name="T6" fmla="*/ 56 w 311"/>
                  <a:gd name="T7" fmla="*/ 114 h 482"/>
                  <a:gd name="T8" fmla="*/ 113 w 311"/>
                  <a:gd name="T9" fmla="*/ 142 h 482"/>
                  <a:gd name="T10" fmla="*/ 56 w 311"/>
                  <a:gd name="T11" fmla="*/ 142 h 482"/>
                  <a:gd name="T12" fmla="*/ 85 w 311"/>
                  <a:gd name="T13" fmla="*/ 199 h 482"/>
                  <a:gd name="T14" fmla="*/ 0 w 311"/>
                  <a:gd name="T15" fmla="*/ 199 h 482"/>
                  <a:gd name="T16" fmla="*/ 28 w 311"/>
                  <a:gd name="T17" fmla="*/ 256 h 482"/>
                  <a:gd name="T18" fmla="*/ 0 w 311"/>
                  <a:gd name="T19" fmla="*/ 312 h 482"/>
                  <a:gd name="T20" fmla="*/ 85 w 311"/>
                  <a:gd name="T21" fmla="*/ 312 h 482"/>
                  <a:gd name="T22" fmla="*/ 85 w 311"/>
                  <a:gd name="T23" fmla="*/ 369 h 482"/>
                  <a:gd name="T24" fmla="*/ 113 w 311"/>
                  <a:gd name="T25" fmla="*/ 397 h 482"/>
                  <a:gd name="T26" fmla="*/ 141 w 311"/>
                  <a:gd name="T27" fmla="*/ 482 h 482"/>
                  <a:gd name="T28" fmla="*/ 198 w 311"/>
                  <a:gd name="T29" fmla="*/ 426 h 482"/>
                  <a:gd name="T30" fmla="*/ 255 w 311"/>
                  <a:gd name="T31" fmla="*/ 426 h 482"/>
                  <a:gd name="T32" fmla="*/ 311 w 311"/>
                  <a:gd name="T33" fmla="*/ 312 h 482"/>
                  <a:gd name="T34" fmla="*/ 198 w 311"/>
                  <a:gd name="T35" fmla="*/ 312 h 482"/>
                  <a:gd name="T36" fmla="*/ 226 w 311"/>
                  <a:gd name="T37" fmla="*/ 256 h 482"/>
                  <a:gd name="T38" fmla="*/ 198 w 311"/>
                  <a:gd name="T39" fmla="*/ 199 h 482"/>
                  <a:gd name="T40" fmla="*/ 198 w 311"/>
                  <a:gd name="T41" fmla="*/ 142 h 482"/>
                  <a:gd name="T42" fmla="*/ 170 w 311"/>
                  <a:gd name="T43" fmla="*/ 85 h 482"/>
                  <a:gd name="T44" fmla="*/ 141 w 311"/>
                  <a:gd name="T45" fmla="*/ 85 h 482"/>
                  <a:gd name="T46" fmla="*/ 113 w 311"/>
                  <a:gd name="T47" fmla="*/ 57 h 482"/>
                  <a:gd name="T48" fmla="*/ 113 w 311"/>
                  <a:gd name="T49" fmla="*/ 29 h 482"/>
                  <a:gd name="T50" fmla="*/ 141 w 311"/>
                  <a:gd name="T51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1" h="482">
                    <a:moveTo>
                      <a:pt x="141" y="0"/>
                    </a:moveTo>
                    <a:lnTo>
                      <a:pt x="85" y="0"/>
                    </a:lnTo>
                    <a:lnTo>
                      <a:pt x="28" y="85"/>
                    </a:lnTo>
                    <a:lnTo>
                      <a:pt x="56" y="114"/>
                    </a:lnTo>
                    <a:lnTo>
                      <a:pt x="113" y="142"/>
                    </a:lnTo>
                    <a:lnTo>
                      <a:pt x="56" y="142"/>
                    </a:lnTo>
                    <a:lnTo>
                      <a:pt x="85" y="199"/>
                    </a:lnTo>
                    <a:lnTo>
                      <a:pt x="0" y="199"/>
                    </a:lnTo>
                    <a:lnTo>
                      <a:pt x="28" y="256"/>
                    </a:lnTo>
                    <a:lnTo>
                      <a:pt x="0" y="312"/>
                    </a:lnTo>
                    <a:lnTo>
                      <a:pt x="85" y="312"/>
                    </a:lnTo>
                    <a:lnTo>
                      <a:pt x="85" y="369"/>
                    </a:lnTo>
                    <a:lnTo>
                      <a:pt x="113" y="397"/>
                    </a:lnTo>
                    <a:lnTo>
                      <a:pt x="141" y="482"/>
                    </a:lnTo>
                    <a:lnTo>
                      <a:pt x="198" y="426"/>
                    </a:lnTo>
                    <a:lnTo>
                      <a:pt x="255" y="426"/>
                    </a:lnTo>
                    <a:lnTo>
                      <a:pt x="311" y="312"/>
                    </a:lnTo>
                    <a:lnTo>
                      <a:pt x="198" y="312"/>
                    </a:lnTo>
                    <a:lnTo>
                      <a:pt x="226" y="256"/>
                    </a:lnTo>
                    <a:lnTo>
                      <a:pt x="198" y="199"/>
                    </a:lnTo>
                    <a:lnTo>
                      <a:pt x="198" y="142"/>
                    </a:lnTo>
                    <a:lnTo>
                      <a:pt x="170" y="85"/>
                    </a:lnTo>
                    <a:lnTo>
                      <a:pt x="141" y="85"/>
                    </a:lnTo>
                    <a:lnTo>
                      <a:pt x="113" y="57"/>
                    </a:lnTo>
                    <a:lnTo>
                      <a:pt x="113" y="29"/>
                    </a:lnTo>
                    <a:lnTo>
                      <a:pt x="141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63" name="Freeform 127"/>
              <p:cNvSpPr>
                <a:spLocks/>
              </p:cNvSpPr>
              <p:nvPr/>
            </p:nvSpPr>
            <p:spPr bwMode="auto">
              <a:xfrm>
                <a:off x="2800350" y="1604963"/>
                <a:ext cx="404813" cy="495300"/>
              </a:xfrm>
              <a:custGeom>
                <a:avLst/>
                <a:gdLst>
                  <a:gd name="T0" fmla="*/ 170 w 255"/>
                  <a:gd name="T1" fmla="*/ 312 h 312"/>
                  <a:gd name="T2" fmla="*/ 113 w 255"/>
                  <a:gd name="T3" fmla="*/ 255 h 312"/>
                  <a:gd name="T4" fmla="*/ 57 w 255"/>
                  <a:gd name="T5" fmla="*/ 255 h 312"/>
                  <a:gd name="T6" fmla="*/ 0 w 255"/>
                  <a:gd name="T7" fmla="*/ 199 h 312"/>
                  <a:gd name="T8" fmla="*/ 28 w 255"/>
                  <a:gd name="T9" fmla="*/ 199 h 312"/>
                  <a:gd name="T10" fmla="*/ 28 w 255"/>
                  <a:gd name="T11" fmla="*/ 170 h 312"/>
                  <a:gd name="T12" fmla="*/ 113 w 255"/>
                  <a:gd name="T13" fmla="*/ 142 h 312"/>
                  <a:gd name="T14" fmla="*/ 113 w 255"/>
                  <a:gd name="T15" fmla="*/ 85 h 312"/>
                  <a:gd name="T16" fmla="*/ 198 w 255"/>
                  <a:gd name="T17" fmla="*/ 0 h 312"/>
                  <a:gd name="T18" fmla="*/ 255 w 255"/>
                  <a:gd name="T19" fmla="*/ 29 h 312"/>
                  <a:gd name="T20" fmla="*/ 227 w 255"/>
                  <a:gd name="T21" fmla="*/ 85 h 312"/>
                  <a:gd name="T22" fmla="*/ 255 w 255"/>
                  <a:gd name="T23" fmla="*/ 114 h 312"/>
                  <a:gd name="T24" fmla="*/ 255 w 255"/>
                  <a:gd name="T25" fmla="*/ 199 h 312"/>
                  <a:gd name="T26" fmla="*/ 227 w 255"/>
                  <a:gd name="T27" fmla="*/ 255 h 312"/>
                  <a:gd name="T28" fmla="*/ 170 w 255"/>
                  <a:gd name="T2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5" h="312">
                    <a:moveTo>
                      <a:pt x="170" y="312"/>
                    </a:moveTo>
                    <a:lnTo>
                      <a:pt x="113" y="255"/>
                    </a:lnTo>
                    <a:lnTo>
                      <a:pt x="57" y="255"/>
                    </a:lnTo>
                    <a:lnTo>
                      <a:pt x="0" y="199"/>
                    </a:lnTo>
                    <a:lnTo>
                      <a:pt x="28" y="199"/>
                    </a:lnTo>
                    <a:lnTo>
                      <a:pt x="28" y="170"/>
                    </a:lnTo>
                    <a:lnTo>
                      <a:pt x="113" y="142"/>
                    </a:lnTo>
                    <a:lnTo>
                      <a:pt x="113" y="85"/>
                    </a:lnTo>
                    <a:lnTo>
                      <a:pt x="198" y="0"/>
                    </a:lnTo>
                    <a:lnTo>
                      <a:pt x="255" y="29"/>
                    </a:lnTo>
                    <a:lnTo>
                      <a:pt x="227" y="85"/>
                    </a:lnTo>
                    <a:lnTo>
                      <a:pt x="255" y="114"/>
                    </a:lnTo>
                    <a:lnTo>
                      <a:pt x="255" y="199"/>
                    </a:lnTo>
                    <a:lnTo>
                      <a:pt x="227" y="255"/>
                    </a:lnTo>
                    <a:lnTo>
                      <a:pt x="170" y="31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64" name="Freeform 128"/>
              <p:cNvSpPr>
                <a:spLocks/>
              </p:cNvSpPr>
              <p:nvPr/>
            </p:nvSpPr>
            <p:spPr bwMode="auto">
              <a:xfrm>
                <a:off x="2709863" y="795338"/>
                <a:ext cx="585788" cy="855663"/>
              </a:xfrm>
              <a:custGeom>
                <a:avLst/>
                <a:gdLst>
                  <a:gd name="T0" fmla="*/ 255 w 369"/>
                  <a:gd name="T1" fmla="*/ 510 h 539"/>
                  <a:gd name="T2" fmla="*/ 312 w 369"/>
                  <a:gd name="T3" fmla="*/ 539 h 539"/>
                  <a:gd name="T4" fmla="*/ 284 w 369"/>
                  <a:gd name="T5" fmla="*/ 510 h 539"/>
                  <a:gd name="T6" fmla="*/ 341 w 369"/>
                  <a:gd name="T7" fmla="*/ 482 h 539"/>
                  <a:gd name="T8" fmla="*/ 284 w 369"/>
                  <a:gd name="T9" fmla="*/ 482 h 539"/>
                  <a:gd name="T10" fmla="*/ 284 w 369"/>
                  <a:gd name="T11" fmla="*/ 453 h 539"/>
                  <a:gd name="T12" fmla="*/ 284 w 369"/>
                  <a:gd name="T13" fmla="*/ 397 h 539"/>
                  <a:gd name="T14" fmla="*/ 312 w 369"/>
                  <a:gd name="T15" fmla="*/ 397 h 539"/>
                  <a:gd name="T16" fmla="*/ 341 w 369"/>
                  <a:gd name="T17" fmla="*/ 340 h 539"/>
                  <a:gd name="T18" fmla="*/ 369 w 369"/>
                  <a:gd name="T19" fmla="*/ 255 h 539"/>
                  <a:gd name="T20" fmla="*/ 341 w 369"/>
                  <a:gd name="T21" fmla="*/ 227 h 539"/>
                  <a:gd name="T22" fmla="*/ 369 w 369"/>
                  <a:gd name="T23" fmla="*/ 198 h 539"/>
                  <a:gd name="T24" fmla="*/ 312 w 369"/>
                  <a:gd name="T25" fmla="*/ 170 h 539"/>
                  <a:gd name="T26" fmla="*/ 369 w 369"/>
                  <a:gd name="T27" fmla="*/ 142 h 539"/>
                  <a:gd name="T28" fmla="*/ 369 w 369"/>
                  <a:gd name="T29" fmla="*/ 57 h 539"/>
                  <a:gd name="T30" fmla="*/ 341 w 369"/>
                  <a:gd name="T31" fmla="*/ 0 h 539"/>
                  <a:gd name="T32" fmla="*/ 170 w 369"/>
                  <a:gd name="T33" fmla="*/ 28 h 539"/>
                  <a:gd name="T34" fmla="*/ 142 w 369"/>
                  <a:gd name="T35" fmla="*/ 85 h 539"/>
                  <a:gd name="T36" fmla="*/ 0 w 369"/>
                  <a:gd name="T37" fmla="*/ 142 h 539"/>
                  <a:gd name="T38" fmla="*/ 29 w 369"/>
                  <a:gd name="T39" fmla="*/ 198 h 539"/>
                  <a:gd name="T40" fmla="*/ 29 w 369"/>
                  <a:gd name="T41" fmla="*/ 227 h 539"/>
                  <a:gd name="T42" fmla="*/ 57 w 369"/>
                  <a:gd name="T43" fmla="*/ 227 h 539"/>
                  <a:gd name="T44" fmla="*/ 57 w 369"/>
                  <a:gd name="T45" fmla="*/ 283 h 539"/>
                  <a:gd name="T46" fmla="*/ 85 w 369"/>
                  <a:gd name="T47" fmla="*/ 312 h 539"/>
                  <a:gd name="T48" fmla="*/ 57 w 369"/>
                  <a:gd name="T49" fmla="*/ 340 h 539"/>
                  <a:gd name="T50" fmla="*/ 114 w 369"/>
                  <a:gd name="T51" fmla="*/ 340 h 539"/>
                  <a:gd name="T52" fmla="*/ 142 w 369"/>
                  <a:gd name="T53" fmla="*/ 397 h 539"/>
                  <a:gd name="T54" fmla="*/ 142 w 369"/>
                  <a:gd name="T55" fmla="*/ 425 h 539"/>
                  <a:gd name="T56" fmla="*/ 170 w 369"/>
                  <a:gd name="T57" fmla="*/ 425 h 539"/>
                  <a:gd name="T58" fmla="*/ 170 w 369"/>
                  <a:gd name="T59" fmla="*/ 453 h 539"/>
                  <a:gd name="T60" fmla="*/ 199 w 369"/>
                  <a:gd name="T61" fmla="*/ 453 h 539"/>
                  <a:gd name="T62" fmla="*/ 227 w 369"/>
                  <a:gd name="T63" fmla="*/ 510 h 539"/>
                  <a:gd name="T64" fmla="*/ 255 w 369"/>
                  <a:gd name="T65" fmla="*/ 51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9" h="539">
                    <a:moveTo>
                      <a:pt x="255" y="510"/>
                    </a:moveTo>
                    <a:lnTo>
                      <a:pt x="312" y="539"/>
                    </a:lnTo>
                    <a:lnTo>
                      <a:pt x="284" y="510"/>
                    </a:lnTo>
                    <a:lnTo>
                      <a:pt x="341" y="482"/>
                    </a:lnTo>
                    <a:lnTo>
                      <a:pt x="284" y="482"/>
                    </a:lnTo>
                    <a:lnTo>
                      <a:pt x="284" y="453"/>
                    </a:lnTo>
                    <a:lnTo>
                      <a:pt x="284" y="397"/>
                    </a:lnTo>
                    <a:lnTo>
                      <a:pt x="312" y="397"/>
                    </a:lnTo>
                    <a:lnTo>
                      <a:pt x="341" y="340"/>
                    </a:lnTo>
                    <a:lnTo>
                      <a:pt x="369" y="255"/>
                    </a:lnTo>
                    <a:lnTo>
                      <a:pt x="341" y="227"/>
                    </a:lnTo>
                    <a:lnTo>
                      <a:pt x="369" y="198"/>
                    </a:lnTo>
                    <a:lnTo>
                      <a:pt x="312" y="170"/>
                    </a:lnTo>
                    <a:lnTo>
                      <a:pt x="369" y="142"/>
                    </a:lnTo>
                    <a:lnTo>
                      <a:pt x="369" y="57"/>
                    </a:lnTo>
                    <a:lnTo>
                      <a:pt x="341" y="0"/>
                    </a:lnTo>
                    <a:lnTo>
                      <a:pt x="170" y="28"/>
                    </a:lnTo>
                    <a:lnTo>
                      <a:pt x="142" y="85"/>
                    </a:lnTo>
                    <a:lnTo>
                      <a:pt x="0" y="142"/>
                    </a:lnTo>
                    <a:lnTo>
                      <a:pt x="29" y="198"/>
                    </a:lnTo>
                    <a:lnTo>
                      <a:pt x="29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85" y="312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42" y="397"/>
                    </a:lnTo>
                    <a:lnTo>
                      <a:pt x="142" y="425"/>
                    </a:lnTo>
                    <a:lnTo>
                      <a:pt x="170" y="425"/>
                    </a:lnTo>
                    <a:lnTo>
                      <a:pt x="170" y="453"/>
                    </a:lnTo>
                    <a:lnTo>
                      <a:pt x="199" y="453"/>
                    </a:lnTo>
                    <a:lnTo>
                      <a:pt x="227" y="510"/>
                    </a:lnTo>
                    <a:lnTo>
                      <a:pt x="255" y="51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67" name="Freeform 131"/>
              <p:cNvSpPr>
                <a:spLocks/>
              </p:cNvSpPr>
              <p:nvPr/>
            </p:nvSpPr>
            <p:spPr bwMode="auto">
              <a:xfrm>
                <a:off x="3430588" y="300038"/>
                <a:ext cx="1214438" cy="1169988"/>
              </a:xfrm>
              <a:custGeom>
                <a:avLst/>
                <a:gdLst>
                  <a:gd name="T0" fmla="*/ 28 w 765"/>
                  <a:gd name="T1" fmla="*/ 312 h 737"/>
                  <a:gd name="T2" fmla="*/ 57 w 765"/>
                  <a:gd name="T3" fmla="*/ 340 h 737"/>
                  <a:gd name="T4" fmla="*/ 0 w 765"/>
                  <a:gd name="T5" fmla="*/ 369 h 737"/>
                  <a:gd name="T6" fmla="*/ 28 w 765"/>
                  <a:gd name="T7" fmla="*/ 397 h 737"/>
                  <a:gd name="T8" fmla="*/ 57 w 765"/>
                  <a:gd name="T9" fmla="*/ 397 h 737"/>
                  <a:gd name="T10" fmla="*/ 85 w 765"/>
                  <a:gd name="T11" fmla="*/ 369 h 737"/>
                  <a:gd name="T12" fmla="*/ 85 w 765"/>
                  <a:gd name="T13" fmla="*/ 397 h 737"/>
                  <a:gd name="T14" fmla="*/ 113 w 765"/>
                  <a:gd name="T15" fmla="*/ 369 h 737"/>
                  <a:gd name="T16" fmla="*/ 142 w 765"/>
                  <a:gd name="T17" fmla="*/ 369 h 737"/>
                  <a:gd name="T18" fmla="*/ 142 w 765"/>
                  <a:gd name="T19" fmla="*/ 425 h 737"/>
                  <a:gd name="T20" fmla="*/ 170 w 765"/>
                  <a:gd name="T21" fmla="*/ 425 h 737"/>
                  <a:gd name="T22" fmla="*/ 142 w 765"/>
                  <a:gd name="T23" fmla="*/ 510 h 737"/>
                  <a:gd name="T24" fmla="*/ 113 w 765"/>
                  <a:gd name="T25" fmla="*/ 539 h 737"/>
                  <a:gd name="T26" fmla="*/ 142 w 765"/>
                  <a:gd name="T27" fmla="*/ 539 h 737"/>
                  <a:gd name="T28" fmla="*/ 85 w 765"/>
                  <a:gd name="T29" fmla="*/ 652 h 737"/>
                  <a:gd name="T30" fmla="*/ 57 w 765"/>
                  <a:gd name="T31" fmla="*/ 680 h 737"/>
                  <a:gd name="T32" fmla="*/ 57 w 765"/>
                  <a:gd name="T33" fmla="*/ 709 h 737"/>
                  <a:gd name="T34" fmla="*/ 113 w 765"/>
                  <a:gd name="T35" fmla="*/ 737 h 737"/>
                  <a:gd name="T36" fmla="*/ 142 w 765"/>
                  <a:gd name="T37" fmla="*/ 680 h 737"/>
                  <a:gd name="T38" fmla="*/ 198 w 765"/>
                  <a:gd name="T39" fmla="*/ 680 h 737"/>
                  <a:gd name="T40" fmla="*/ 170 w 765"/>
                  <a:gd name="T41" fmla="*/ 737 h 737"/>
                  <a:gd name="T42" fmla="*/ 283 w 765"/>
                  <a:gd name="T43" fmla="*/ 737 h 737"/>
                  <a:gd name="T44" fmla="*/ 312 w 765"/>
                  <a:gd name="T45" fmla="*/ 680 h 737"/>
                  <a:gd name="T46" fmla="*/ 397 w 765"/>
                  <a:gd name="T47" fmla="*/ 680 h 737"/>
                  <a:gd name="T48" fmla="*/ 425 w 765"/>
                  <a:gd name="T49" fmla="*/ 624 h 737"/>
                  <a:gd name="T50" fmla="*/ 510 w 765"/>
                  <a:gd name="T51" fmla="*/ 652 h 737"/>
                  <a:gd name="T52" fmla="*/ 539 w 765"/>
                  <a:gd name="T53" fmla="*/ 595 h 737"/>
                  <a:gd name="T54" fmla="*/ 624 w 765"/>
                  <a:gd name="T55" fmla="*/ 624 h 737"/>
                  <a:gd name="T56" fmla="*/ 595 w 765"/>
                  <a:gd name="T57" fmla="*/ 680 h 737"/>
                  <a:gd name="T58" fmla="*/ 680 w 765"/>
                  <a:gd name="T59" fmla="*/ 624 h 737"/>
                  <a:gd name="T60" fmla="*/ 737 w 765"/>
                  <a:gd name="T61" fmla="*/ 624 h 737"/>
                  <a:gd name="T62" fmla="*/ 765 w 765"/>
                  <a:gd name="T63" fmla="*/ 595 h 737"/>
                  <a:gd name="T64" fmla="*/ 737 w 765"/>
                  <a:gd name="T65" fmla="*/ 595 h 737"/>
                  <a:gd name="T66" fmla="*/ 737 w 765"/>
                  <a:gd name="T67" fmla="*/ 510 h 737"/>
                  <a:gd name="T68" fmla="*/ 765 w 765"/>
                  <a:gd name="T69" fmla="*/ 425 h 737"/>
                  <a:gd name="T70" fmla="*/ 652 w 765"/>
                  <a:gd name="T71" fmla="*/ 397 h 737"/>
                  <a:gd name="T72" fmla="*/ 624 w 765"/>
                  <a:gd name="T73" fmla="*/ 340 h 737"/>
                  <a:gd name="T74" fmla="*/ 539 w 765"/>
                  <a:gd name="T75" fmla="*/ 284 h 737"/>
                  <a:gd name="T76" fmla="*/ 482 w 765"/>
                  <a:gd name="T77" fmla="*/ 284 h 737"/>
                  <a:gd name="T78" fmla="*/ 454 w 765"/>
                  <a:gd name="T79" fmla="*/ 255 h 737"/>
                  <a:gd name="T80" fmla="*/ 454 w 765"/>
                  <a:gd name="T81" fmla="*/ 227 h 737"/>
                  <a:gd name="T82" fmla="*/ 368 w 765"/>
                  <a:gd name="T83" fmla="*/ 113 h 737"/>
                  <a:gd name="T84" fmla="*/ 425 w 765"/>
                  <a:gd name="T85" fmla="*/ 0 h 737"/>
                  <a:gd name="T86" fmla="*/ 283 w 765"/>
                  <a:gd name="T87" fmla="*/ 0 h 737"/>
                  <a:gd name="T88" fmla="*/ 255 w 765"/>
                  <a:gd name="T89" fmla="*/ 57 h 737"/>
                  <a:gd name="T90" fmla="*/ 255 w 765"/>
                  <a:gd name="T91" fmla="*/ 170 h 737"/>
                  <a:gd name="T92" fmla="*/ 142 w 765"/>
                  <a:gd name="T93" fmla="*/ 227 h 737"/>
                  <a:gd name="T94" fmla="*/ 85 w 765"/>
                  <a:gd name="T95" fmla="*/ 284 h 737"/>
                  <a:gd name="T96" fmla="*/ 28 w 765"/>
                  <a:gd name="T97" fmla="*/ 31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65" h="737">
                    <a:moveTo>
                      <a:pt x="28" y="312"/>
                    </a:moveTo>
                    <a:lnTo>
                      <a:pt x="57" y="340"/>
                    </a:lnTo>
                    <a:lnTo>
                      <a:pt x="0" y="369"/>
                    </a:lnTo>
                    <a:lnTo>
                      <a:pt x="28" y="397"/>
                    </a:lnTo>
                    <a:lnTo>
                      <a:pt x="57" y="397"/>
                    </a:lnTo>
                    <a:lnTo>
                      <a:pt x="85" y="369"/>
                    </a:lnTo>
                    <a:lnTo>
                      <a:pt x="85" y="397"/>
                    </a:lnTo>
                    <a:lnTo>
                      <a:pt x="113" y="369"/>
                    </a:lnTo>
                    <a:lnTo>
                      <a:pt x="142" y="369"/>
                    </a:lnTo>
                    <a:lnTo>
                      <a:pt x="142" y="425"/>
                    </a:lnTo>
                    <a:lnTo>
                      <a:pt x="170" y="425"/>
                    </a:lnTo>
                    <a:lnTo>
                      <a:pt x="142" y="510"/>
                    </a:lnTo>
                    <a:lnTo>
                      <a:pt x="113" y="539"/>
                    </a:lnTo>
                    <a:lnTo>
                      <a:pt x="142" y="539"/>
                    </a:lnTo>
                    <a:lnTo>
                      <a:pt x="85" y="652"/>
                    </a:lnTo>
                    <a:lnTo>
                      <a:pt x="57" y="680"/>
                    </a:lnTo>
                    <a:lnTo>
                      <a:pt x="57" y="709"/>
                    </a:lnTo>
                    <a:lnTo>
                      <a:pt x="113" y="737"/>
                    </a:lnTo>
                    <a:lnTo>
                      <a:pt x="142" y="680"/>
                    </a:lnTo>
                    <a:lnTo>
                      <a:pt x="198" y="680"/>
                    </a:lnTo>
                    <a:lnTo>
                      <a:pt x="170" y="737"/>
                    </a:lnTo>
                    <a:lnTo>
                      <a:pt x="283" y="737"/>
                    </a:lnTo>
                    <a:lnTo>
                      <a:pt x="312" y="680"/>
                    </a:lnTo>
                    <a:lnTo>
                      <a:pt x="397" y="680"/>
                    </a:lnTo>
                    <a:lnTo>
                      <a:pt x="425" y="624"/>
                    </a:lnTo>
                    <a:lnTo>
                      <a:pt x="510" y="652"/>
                    </a:lnTo>
                    <a:lnTo>
                      <a:pt x="539" y="595"/>
                    </a:lnTo>
                    <a:lnTo>
                      <a:pt x="624" y="624"/>
                    </a:lnTo>
                    <a:lnTo>
                      <a:pt x="595" y="680"/>
                    </a:lnTo>
                    <a:lnTo>
                      <a:pt x="680" y="624"/>
                    </a:lnTo>
                    <a:lnTo>
                      <a:pt x="737" y="624"/>
                    </a:lnTo>
                    <a:lnTo>
                      <a:pt x="765" y="595"/>
                    </a:lnTo>
                    <a:lnTo>
                      <a:pt x="737" y="595"/>
                    </a:lnTo>
                    <a:lnTo>
                      <a:pt x="737" y="510"/>
                    </a:lnTo>
                    <a:lnTo>
                      <a:pt x="765" y="425"/>
                    </a:lnTo>
                    <a:lnTo>
                      <a:pt x="652" y="397"/>
                    </a:lnTo>
                    <a:lnTo>
                      <a:pt x="624" y="340"/>
                    </a:lnTo>
                    <a:lnTo>
                      <a:pt x="539" y="284"/>
                    </a:lnTo>
                    <a:lnTo>
                      <a:pt x="482" y="284"/>
                    </a:lnTo>
                    <a:lnTo>
                      <a:pt x="454" y="255"/>
                    </a:lnTo>
                    <a:lnTo>
                      <a:pt x="454" y="227"/>
                    </a:lnTo>
                    <a:lnTo>
                      <a:pt x="368" y="113"/>
                    </a:lnTo>
                    <a:lnTo>
                      <a:pt x="425" y="0"/>
                    </a:lnTo>
                    <a:lnTo>
                      <a:pt x="283" y="0"/>
                    </a:lnTo>
                    <a:lnTo>
                      <a:pt x="255" y="57"/>
                    </a:lnTo>
                    <a:lnTo>
                      <a:pt x="255" y="170"/>
                    </a:lnTo>
                    <a:lnTo>
                      <a:pt x="142" y="227"/>
                    </a:lnTo>
                    <a:lnTo>
                      <a:pt x="85" y="284"/>
                    </a:lnTo>
                    <a:lnTo>
                      <a:pt x="28" y="31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68" name="Freeform 132"/>
              <p:cNvSpPr>
                <a:spLocks/>
              </p:cNvSpPr>
              <p:nvPr/>
            </p:nvSpPr>
            <p:spPr bwMode="auto">
              <a:xfrm>
                <a:off x="1585913" y="885826"/>
                <a:ext cx="1528763" cy="1258888"/>
              </a:xfrm>
              <a:custGeom>
                <a:avLst/>
                <a:gdLst>
                  <a:gd name="T0" fmla="*/ 737 w 963"/>
                  <a:gd name="T1" fmla="*/ 793 h 793"/>
                  <a:gd name="T2" fmla="*/ 793 w 963"/>
                  <a:gd name="T3" fmla="*/ 793 h 793"/>
                  <a:gd name="T4" fmla="*/ 765 w 963"/>
                  <a:gd name="T5" fmla="*/ 737 h 793"/>
                  <a:gd name="T6" fmla="*/ 822 w 963"/>
                  <a:gd name="T7" fmla="*/ 708 h 793"/>
                  <a:gd name="T8" fmla="*/ 765 w 963"/>
                  <a:gd name="T9" fmla="*/ 652 h 793"/>
                  <a:gd name="T10" fmla="*/ 793 w 963"/>
                  <a:gd name="T11" fmla="*/ 652 h 793"/>
                  <a:gd name="T12" fmla="*/ 793 w 963"/>
                  <a:gd name="T13" fmla="*/ 623 h 793"/>
                  <a:gd name="T14" fmla="*/ 878 w 963"/>
                  <a:gd name="T15" fmla="*/ 595 h 793"/>
                  <a:gd name="T16" fmla="*/ 878 w 963"/>
                  <a:gd name="T17" fmla="*/ 538 h 793"/>
                  <a:gd name="T18" fmla="*/ 963 w 963"/>
                  <a:gd name="T19" fmla="*/ 453 h 793"/>
                  <a:gd name="T20" fmla="*/ 935 w 963"/>
                  <a:gd name="T21" fmla="*/ 453 h 793"/>
                  <a:gd name="T22" fmla="*/ 907 w 963"/>
                  <a:gd name="T23" fmla="*/ 396 h 793"/>
                  <a:gd name="T24" fmla="*/ 878 w 963"/>
                  <a:gd name="T25" fmla="*/ 396 h 793"/>
                  <a:gd name="T26" fmla="*/ 878 w 963"/>
                  <a:gd name="T27" fmla="*/ 368 h 793"/>
                  <a:gd name="T28" fmla="*/ 850 w 963"/>
                  <a:gd name="T29" fmla="*/ 368 h 793"/>
                  <a:gd name="T30" fmla="*/ 850 w 963"/>
                  <a:gd name="T31" fmla="*/ 340 h 793"/>
                  <a:gd name="T32" fmla="*/ 822 w 963"/>
                  <a:gd name="T33" fmla="*/ 283 h 793"/>
                  <a:gd name="T34" fmla="*/ 765 w 963"/>
                  <a:gd name="T35" fmla="*/ 283 h 793"/>
                  <a:gd name="T36" fmla="*/ 793 w 963"/>
                  <a:gd name="T37" fmla="*/ 255 h 793"/>
                  <a:gd name="T38" fmla="*/ 765 w 963"/>
                  <a:gd name="T39" fmla="*/ 226 h 793"/>
                  <a:gd name="T40" fmla="*/ 765 w 963"/>
                  <a:gd name="T41" fmla="*/ 170 h 793"/>
                  <a:gd name="T42" fmla="*/ 737 w 963"/>
                  <a:gd name="T43" fmla="*/ 170 h 793"/>
                  <a:gd name="T44" fmla="*/ 737 w 963"/>
                  <a:gd name="T45" fmla="*/ 141 h 793"/>
                  <a:gd name="T46" fmla="*/ 708 w 963"/>
                  <a:gd name="T47" fmla="*/ 85 h 793"/>
                  <a:gd name="T48" fmla="*/ 623 w 963"/>
                  <a:gd name="T49" fmla="*/ 56 h 793"/>
                  <a:gd name="T50" fmla="*/ 538 w 963"/>
                  <a:gd name="T51" fmla="*/ 85 h 793"/>
                  <a:gd name="T52" fmla="*/ 510 w 963"/>
                  <a:gd name="T53" fmla="*/ 56 h 793"/>
                  <a:gd name="T54" fmla="*/ 510 w 963"/>
                  <a:gd name="T55" fmla="*/ 28 h 793"/>
                  <a:gd name="T56" fmla="*/ 425 w 963"/>
                  <a:gd name="T57" fmla="*/ 0 h 793"/>
                  <a:gd name="T58" fmla="*/ 340 w 963"/>
                  <a:gd name="T59" fmla="*/ 28 h 793"/>
                  <a:gd name="T60" fmla="*/ 226 w 963"/>
                  <a:gd name="T61" fmla="*/ 311 h 793"/>
                  <a:gd name="T62" fmla="*/ 141 w 963"/>
                  <a:gd name="T63" fmla="*/ 425 h 793"/>
                  <a:gd name="T64" fmla="*/ 141 w 963"/>
                  <a:gd name="T65" fmla="*/ 482 h 793"/>
                  <a:gd name="T66" fmla="*/ 0 w 963"/>
                  <a:gd name="T67" fmla="*/ 623 h 793"/>
                  <a:gd name="T68" fmla="*/ 85 w 963"/>
                  <a:gd name="T69" fmla="*/ 680 h 793"/>
                  <a:gd name="T70" fmla="*/ 170 w 963"/>
                  <a:gd name="T71" fmla="*/ 680 h 793"/>
                  <a:gd name="T72" fmla="*/ 198 w 963"/>
                  <a:gd name="T73" fmla="*/ 765 h 793"/>
                  <a:gd name="T74" fmla="*/ 226 w 963"/>
                  <a:gd name="T75" fmla="*/ 737 h 793"/>
                  <a:gd name="T76" fmla="*/ 255 w 963"/>
                  <a:gd name="T77" fmla="*/ 708 h 793"/>
                  <a:gd name="T78" fmla="*/ 283 w 963"/>
                  <a:gd name="T79" fmla="*/ 708 h 793"/>
                  <a:gd name="T80" fmla="*/ 368 w 963"/>
                  <a:gd name="T81" fmla="*/ 737 h 793"/>
                  <a:gd name="T82" fmla="*/ 425 w 963"/>
                  <a:gd name="T83" fmla="*/ 737 h 793"/>
                  <a:gd name="T84" fmla="*/ 482 w 963"/>
                  <a:gd name="T85" fmla="*/ 680 h 793"/>
                  <a:gd name="T86" fmla="*/ 538 w 963"/>
                  <a:gd name="T87" fmla="*/ 680 h 793"/>
                  <a:gd name="T88" fmla="*/ 567 w 963"/>
                  <a:gd name="T89" fmla="*/ 623 h 793"/>
                  <a:gd name="T90" fmla="*/ 680 w 963"/>
                  <a:gd name="T91" fmla="*/ 652 h 793"/>
                  <a:gd name="T92" fmla="*/ 708 w 963"/>
                  <a:gd name="T93" fmla="*/ 680 h 793"/>
                  <a:gd name="T94" fmla="*/ 680 w 963"/>
                  <a:gd name="T95" fmla="*/ 737 h 793"/>
                  <a:gd name="T96" fmla="*/ 708 w 963"/>
                  <a:gd name="T97" fmla="*/ 737 h 793"/>
                  <a:gd name="T98" fmla="*/ 737 w 963"/>
                  <a:gd name="T99" fmla="*/ 793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63" h="793">
                    <a:moveTo>
                      <a:pt x="737" y="793"/>
                    </a:moveTo>
                    <a:lnTo>
                      <a:pt x="793" y="793"/>
                    </a:lnTo>
                    <a:lnTo>
                      <a:pt x="765" y="737"/>
                    </a:lnTo>
                    <a:lnTo>
                      <a:pt x="822" y="708"/>
                    </a:lnTo>
                    <a:lnTo>
                      <a:pt x="765" y="652"/>
                    </a:lnTo>
                    <a:lnTo>
                      <a:pt x="793" y="652"/>
                    </a:lnTo>
                    <a:lnTo>
                      <a:pt x="793" y="623"/>
                    </a:lnTo>
                    <a:lnTo>
                      <a:pt x="878" y="595"/>
                    </a:lnTo>
                    <a:lnTo>
                      <a:pt x="878" y="538"/>
                    </a:lnTo>
                    <a:lnTo>
                      <a:pt x="963" y="453"/>
                    </a:lnTo>
                    <a:lnTo>
                      <a:pt x="935" y="453"/>
                    </a:lnTo>
                    <a:lnTo>
                      <a:pt x="907" y="396"/>
                    </a:lnTo>
                    <a:lnTo>
                      <a:pt x="878" y="396"/>
                    </a:lnTo>
                    <a:lnTo>
                      <a:pt x="878" y="368"/>
                    </a:lnTo>
                    <a:lnTo>
                      <a:pt x="850" y="368"/>
                    </a:lnTo>
                    <a:lnTo>
                      <a:pt x="850" y="340"/>
                    </a:lnTo>
                    <a:lnTo>
                      <a:pt x="822" y="283"/>
                    </a:lnTo>
                    <a:lnTo>
                      <a:pt x="765" y="283"/>
                    </a:lnTo>
                    <a:lnTo>
                      <a:pt x="793" y="255"/>
                    </a:lnTo>
                    <a:lnTo>
                      <a:pt x="765" y="226"/>
                    </a:lnTo>
                    <a:lnTo>
                      <a:pt x="765" y="170"/>
                    </a:lnTo>
                    <a:lnTo>
                      <a:pt x="737" y="170"/>
                    </a:lnTo>
                    <a:lnTo>
                      <a:pt x="737" y="141"/>
                    </a:lnTo>
                    <a:lnTo>
                      <a:pt x="708" y="85"/>
                    </a:lnTo>
                    <a:lnTo>
                      <a:pt x="623" y="56"/>
                    </a:lnTo>
                    <a:lnTo>
                      <a:pt x="538" y="85"/>
                    </a:lnTo>
                    <a:lnTo>
                      <a:pt x="510" y="56"/>
                    </a:lnTo>
                    <a:lnTo>
                      <a:pt x="510" y="28"/>
                    </a:lnTo>
                    <a:lnTo>
                      <a:pt x="425" y="0"/>
                    </a:lnTo>
                    <a:lnTo>
                      <a:pt x="340" y="28"/>
                    </a:lnTo>
                    <a:lnTo>
                      <a:pt x="226" y="311"/>
                    </a:lnTo>
                    <a:lnTo>
                      <a:pt x="141" y="425"/>
                    </a:lnTo>
                    <a:lnTo>
                      <a:pt x="141" y="482"/>
                    </a:lnTo>
                    <a:lnTo>
                      <a:pt x="0" y="623"/>
                    </a:lnTo>
                    <a:lnTo>
                      <a:pt x="85" y="680"/>
                    </a:lnTo>
                    <a:lnTo>
                      <a:pt x="170" y="680"/>
                    </a:lnTo>
                    <a:lnTo>
                      <a:pt x="198" y="765"/>
                    </a:lnTo>
                    <a:lnTo>
                      <a:pt x="226" y="737"/>
                    </a:lnTo>
                    <a:lnTo>
                      <a:pt x="255" y="708"/>
                    </a:lnTo>
                    <a:lnTo>
                      <a:pt x="283" y="708"/>
                    </a:lnTo>
                    <a:lnTo>
                      <a:pt x="368" y="737"/>
                    </a:lnTo>
                    <a:lnTo>
                      <a:pt x="425" y="737"/>
                    </a:lnTo>
                    <a:lnTo>
                      <a:pt x="482" y="680"/>
                    </a:lnTo>
                    <a:lnTo>
                      <a:pt x="538" y="680"/>
                    </a:lnTo>
                    <a:lnTo>
                      <a:pt x="567" y="623"/>
                    </a:lnTo>
                    <a:lnTo>
                      <a:pt x="680" y="652"/>
                    </a:lnTo>
                    <a:lnTo>
                      <a:pt x="708" y="680"/>
                    </a:lnTo>
                    <a:lnTo>
                      <a:pt x="680" y="737"/>
                    </a:lnTo>
                    <a:lnTo>
                      <a:pt x="708" y="737"/>
                    </a:lnTo>
                    <a:lnTo>
                      <a:pt x="737" y="79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69" name="Freeform 133"/>
              <p:cNvSpPr>
                <a:spLocks/>
              </p:cNvSpPr>
              <p:nvPr/>
            </p:nvSpPr>
            <p:spPr bwMode="auto">
              <a:xfrm>
                <a:off x="2486025" y="2820988"/>
                <a:ext cx="269875" cy="358775"/>
              </a:xfrm>
              <a:custGeom>
                <a:avLst/>
                <a:gdLst>
                  <a:gd name="T0" fmla="*/ 141 w 170"/>
                  <a:gd name="T1" fmla="*/ 226 h 226"/>
                  <a:gd name="T2" fmla="*/ 85 w 170"/>
                  <a:gd name="T3" fmla="*/ 226 h 226"/>
                  <a:gd name="T4" fmla="*/ 56 w 170"/>
                  <a:gd name="T5" fmla="*/ 170 h 226"/>
                  <a:gd name="T6" fmla="*/ 0 w 170"/>
                  <a:gd name="T7" fmla="*/ 141 h 226"/>
                  <a:gd name="T8" fmla="*/ 28 w 170"/>
                  <a:gd name="T9" fmla="*/ 0 h 226"/>
                  <a:gd name="T10" fmla="*/ 56 w 170"/>
                  <a:gd name="T11" fmla="*/ 0 h 226"/>
                  <a:gd name="T12" fmla="*/ 56 w 170"/>
                  <a:gd name="T13" fmla="*/ 28 h 226"/>
                  <a:gd name="T14" fmla="*/ 113 w 170"/>
                  <a:gd name="T15" fmla="*/ 28 h 226"/>
                  <a:gd name="T16" fmla="*/ 85 w 170"/>
                  <a:gd name="T17" fmla="*/ 56 h 226"/>
                  <a:gd name="T18" fmla="*/ 141 w 170"/>
                  <a:gd name="T19" fmla="*/ 56 h 226"/>
                  <a:gd name="T20" fmla="*/ 170 w 170"/>
                  <a:gd name="T21" fmla="*/ 0 h 226"/>
                  <a:gd name="T22" fmla="*/ 170 w 170"/>
                  <a:gd name="T23" fmla="*/ 85 h 226"/>
                  <a:gd name="T24" fmla="*/ 141 w 170"/>
                  <a:gd name="T25" fmla="*/ 141 h 226"/>
                  <a:gd name="T26" fmla="*/ 141 w 170"/>
                  <a:gd name="T27" fmla="*/ 22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0" h="226">
                    <a:moveTo>
                      <a:pt x="141" y="226"/>
                    </a:moveTo>
                    <a:lnTo>
                      <a:pt x="85" y="226"/>
                    </a:lnTo>
                    <a:lnTo>
                      <a:pt x="56" y="170"/>
                    </a:lnTo>
                    <a:lnTo>
                      <a:pt x="0" y="141"/>
                    </a:lnTo>
                    <a:lnTo>
                      <a:pt x="28" y="0"/>
                    </a:lnTo>
                    <a:lnTo>
                      <a:pt x="56" y="0"/>
                    </a:lnTo>
                    <a:lnTo>
                      <a:pt x="56" y="28"/>
                    </a:lnTo>
                    <a:lnTo>
                      <a:pt x="113" y="28"/>
                    </a:lnTo>
                    <a:lnTo>
                      <a:pt x="85" y="56"/>
                    </a:lnTo>
                    <a:lnTo>
                      <a:pt x="141" y="56"/>
                    </a:lnTo>
                    <a:lnTo>
                      <a:pt x="170" y="0"/>
                    </a:lnTo>
                    <a:lnTo>
                      <a:pt x="170" y="85"/>
                    </a:lnTo>
                    <a:lnTo>
                      <a:pt x="141" y="141"/>
                    </a:lnTo>
                    <a:lnTo>
                      <a:pt x="141" y="22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71" name="Freeform 135"/>
              <p:cNvSpPr>
                <a:spLocks/>
              </p:cNvSpPr>
              <p:nvPr/>
            </p:nvSpPr>
            <p:spPr bwMode="auto">
              <a:xfrm>
                <a:off x="2079625" y="2505076"/>
                <a:ext cx="765175" cy="765175"/>
              </a:xfrm>
              <a:custGeom>
                <a:avLst/>
                <a:gdLst>
                  <a:gd name="T0" fmla="*/ 369 w 482"/>
                  <a:gd name="T1" fmla="*/ 29 h 482"/>
                  <a:gd name="T2" fmla="*/ 341 w 482"/>
                  <a:gd name="T3" fmla="*/ 85 h 482"/>
                  <a:gd name="T4" fmla="*/ 426 w 482"/>
                  <a:gd name="T5" fmla="*/ 85 h 482"/>
                  <a:gd name="T6" fmla="*/ 426 w 482"/>
                  <a:gd name="T7" fmla="*/ 142 h 482"/>
                  <a:gd name="T8" fmla="*/ 454 w 482"/>
                  <a:gd name="T9" fmla="*/ 170 h 482"/>
                  <a:gd name="T10" fmla="*/ 482 w 482"/>
                  <a:gd name="T11" fmla="*/ 255 h 482"/>
                  <a:gd name="T12" fmla="*/ 426 w 482"/>
                  <a:gd name="T13" fmla="*/ 284 h 482"/>
                  <a:gd name="T14" fmla="*/ 426 w 482"/>
                  <a:gd name="T15" fmla="*/ 199 h 482"/>
                  <a:gd name="T16" fmla="*/ 397 w 482"/>
                  <a:gd name="T17" fmla="*/ 255 h 482"/>
                  <a:gd name="T18" fmla="*/ 341 w 482"/>
                  <a:gd name="T19" fmla="*/ 255 h 482"/>
                  <a:gd name="T20" fmla="*/ 369 w 482"/>
                  <a:gd name="T21" fmla="*/ 227 h 482"/>
                  <a:gd name="T22" fmla="*/ 312 w 482"/>
                  <a:gd name="T23" fmla="*/ 227 h 482"/>
                  <a:gd name="T24" fmla="*/ 312 w 482"/>
                  <a:gd name="T25" fmla="*/ 199 h 482"/>
                  <a:gd name="T26" fmla="*/ 284 w 482"/>
                  <a:gd name="T27" fmla="*/ 199 h 482"/>
                  <a:gd name="T28" fmla="*/ 256 w 482"/>
                  <a:gd name="T29" fmla="*/ 340 h 482"/>
                  <a:gd name="T30" fmla="*/ 227 w 482"/>
                  <a:gd name="T31" fmla="*/ 397 h 482"/>
                  <a:gd name="T32" fmla="*/ 227 w 482"/>
                  <a:gd name="T33" fmla="*/ 425 h 482"/>
                  <a:gd name="T34" fmla="*/ 284 w 482"/>
                  <a:gd name="T35" fmla="*/ 425 h 482"/>
                  <a:gd name="T36" fmla="*/ 284 w 482"/>
                  <a:gd name="T37" fmla="*/ 482 h 482"/>
                  <a:gd name="T38" fmla="*/ 199 w 482"/>
                  <a:gd name="T39" fmla="*/ 482 h 482"/>
                  <a:gd name="T40" fmla="*/ 199 w 482"/>
                  <a:gd name="T41" fmla="*/ 454 h 482"/>
                  <a:gd name="T42" fmla="*/ 142 w 482"/>
                  <a:gd name="T43" fmla="*/ 482 h 482"/>
                  <a:gd name="T44" fmla="*/ 142 w 482"/>
                  <a:gd name="T45" fmla="*/ 425 h 482"/>
                  <a:gd name="T46" fmla="*/ 114 w 482"/>
                  <a:gd name="T47" fmla="*/ 397 h 482"/>
                  <a:gd name="T48" fmla="*/ 142 w 482"/>
                  <a:gd name="T49" fmla="*/ 340 h 482"/>
                  <a:gd name="T50" fmla="*/ 114 w 482"/>
                  <a:gd name="T51" fmla="*/ 312 h 482"/>
                  <a:gd name="T52" fmla="*/ 114 w 482"/>
                  <a:gd name="T53" fmla="*/ 227 h 482"/>
                  <a:gd name="T54" fmla="*/ 85 w 482"/>
                  <a:gd name="T55" fmla="*/ 170 h 482"/>
                  <a:gd name="T56" fmla="*/ 29 w 482"/>
                  <a:gd name="T57" fmla="*/ 142 h 482"/>
                  <a:gd name="T58" fmla="*/ 0 w 482"/>
                  <a:gd name="T59" fmla="*/ 85 h 482"/>
                  <a:gd name="T60" fmla="*/ 114 w 482"/>
                  <a:gd name="T61" fmla="*/ 85 h 482"/>
                  <a:gd name="T62" fmla="*/ 227 w 482"/>
                  <a:gd name="T63" fmla="*/ 29 h 482"/>
                  <a:gd name="T64" fmla="*/ 256 w 482"/>
                  <a:gd name="T65" fmla="*/ 29 h 482"/>
                  <a:gd name="T66" fmla="*/ 284 w 482"/>
                  <a:gd name="T67" fmla="*/ 0 h 482"/>
                  <a:gd name="T68" fmla="*/ 312 w 482"/>
                  <a:gd name="T69" fmla="*/ 29 h 482"/>
                  <a:gd name="T70" fmla="*/ 341 w 482"/>
                  <a:gd name="T71" fmla="*/ 0 h 482"/>
                  <a:gd name="T72" fmla="*/ 369 w 482"/>
                  <a:gd name="T73" fmla="*/ 29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82" h="482">
                    <a:moveTo>
                      <a:pt x="369" y="29"/>
                    </a:moveTo>
                    <a:lnTo>
                      <a:pt x="341" y="85"/>
                    </a:lnTo>
                    <a:lnTo>
                      <a:pt x="426" y="85"/>
                    </a:lnTo>
                    <a:lnTo>
                      <a:pt x="426" y="142"/>
                    </a:lnTo>
                    <a:lnTo>
                      <a:pt x="454" y="170"/>
                    </a:lnTo>
                    <a:lnTo>
                      <a:pt x="482" y="255"/>
                    </a:lnTo>
                    <a:lnTo>
                      <a:pt x="426" y="284"/>
                    </a:lnTo>
                    <a:lnTo>
                      <a:pt x="426" y="199"/>
                    </a:lnTo>
                    <a:lnTo>
                      <a:pt x="397" y="255"/>
                    </a:lnTo>
                    <a:lnTo>
                      <a:pt x="341" y="255"/>
                    </a:lnTo>
                    <a:lnTo>
                      <a:pt x="369" y="227"/>
                    </a:lnTo>
                    <a:lnTo>
                      <a:pt x="312" y="227"/>
                    </a:lnTo>
                    <a:lnTo>
                      <a:pt x="312" y="199"/>
                    </a:lnTo>
                    <a:lnTo>
                      <a:pt x="284" y="199"/>
                    </a:lnTo>
                    <a:lnTo>
                      <a:pt x="256" y="340"/>
                    </a:lnTo>
                    <a:lnTo>
                      <a:pt x="227" y="397"/>
                    </a:lnTo>
                    <a:lnTo>
                      <a:pt x="227" y="425"/>
                    </a:lnTo>
                    <a:lnTo>
                      <a:pt x="284" y="425"/>
                    </a:lnTo>
                    <a:lnTo>
                      <a:pt x="284" y="482"/>
                    </a:lnTo>
                    <a:lnTo>
                      <a:pt x="199" y="482"/>
                    </a:lnTo>
                    <a:lnTo>
                      <a:pt x="199" y="454"/>
                    </a:lnTo>
                    <a:lnTo>
                      <a:pt x="142" y="482"/>
                    </a:lnTo>
                    <a:lnTo>
                      <a:pt x="142" y="425"/>
                    </a:lnTo>
                    <a:lnTo>
                      <a:pt x="114" y="397"/>
                    </a:lnTo>
                    <a:lnTo>
                      <a:pt x="142" y="340"/>
                    </a:lnTo>
                    <a:lnTo>
                      <a:pt x="114" y="312"/>
                    </a:lnTo>
                    <a:lnTo>
                      <a:pt x="114" y="227"/>
                    </a:lnTo>
                    <a:lnTo>
                      <a:pt x="85" y="170"/>
                    </a:lnTo>
                    <a:lnTo>
                      <a:pt x="29" y="142"/>
                    </a:lnTo>
                    <a:lnTo>
                      <a:pt x="0" y="85"/>
                    </a:lnTo>
                    <a:lnTo>
                      <a:pt x="114" y="85"/>
                    </a:lnTo>
                    <a:lnTo>
                      <a:pt x="227" y="29"/>
                    </a:lnTo>
                    <a:lnTo>
                      <a:pt x="256" y="29"/>
                    </a:lnTo>
                    <a:lnTo>
                      <a:pt x="284" y="0"/>
                    </a:lnTo>
                    <a:lnTo>
                      <a:pt x="312" y="29"/>
                    </a:lnTo>
                    <a:lnTo>
                      <a:pt x="341" y="0"/>
                    </a:lnTo>
                    <a:lnTo>
                      <a:pt x="369" y="2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74" name="Freeform 138"/>
              <p:cNvSpPr>
                <a:spLocks/>
              </p:cNvSpPr>
              <p:nvPr/>
            </p:nvSpPr>
            <p:spPr bwMode="auto">
              <a:xfrm>
                <a:off x="2979738" y="5475288"/>
                <a:ext cx="990600" cy="811213"/>
              </a:xfrm>
              <a:custGeom>
                <a:avLst/>
                <a:gdLst>
                  <a:gd name="T0" fmla="*/ 624 w 624"/>
                  <a:gd name="T1" fmla="*/ 57 h 511"/>
                  <a:gd name="T2" fmla="*/ 596 w 624"/>
                  <a:gd name="T3" fmla="*/ 142 h 511"/>
                  <a:gd name="T4" fmla="*/ 624 w 624"/>
                  <a:gd name="T5" fmla="*/ 170 h 511"/>
                  <a:gd name="T6" fmla="*/ 511 w 624"/>
                  <a:gd name="T7" fmla="*/ 454 h 511"/>
                  <a:gd name="T8" fmla="*/ 426 w 624"/>
                  <a:gd name="T9" fmla="*/ 397 h 511"/>
                  <a:gd name="T10" fmla="*/ 454 w 624"/>
                  <a:gd name="T11" fmla="*/ 482 h 511"/>
                  <a:gd name="T12" fmla="*/ 426 w 624"/>
                  <a:gd name="T13" fmla="*/ 511 h 511"/>
                  <a:gd name="T14" fmla="*/ 341 w 624"/>
                  <a:gd name="T15" fmla="*/ 482 h 511"/>
                  <a:gd name="T16" fmla="*/ 284 w 624"/>
                  <a:gd name="T17" fmla="*/ 482 h 511"/>
                  <a:gd name="T18" fmla="*/ 142 w 624"/>
                  <a:gd name="T19" fmla="*/ 425 h 511"/>
                  <a:gd name="T20" fmla="*/ 85 w 624"/>
                  <a:gd name="T21" fmla="*/ 425 h 511"/>
                  <a:gd name="T22" fmla="*/ 57 w 624"/>
                  <a:gd name="T23" fmla="*/ 369 h 511"/>
                  <a:gd name="T24" fmla="*/ 85 w 624"/>
                  <a:gd name="T25" fmla="*/ 312 h 511"/>
                  <a:gd name="T26" fmla="*/ 29 w 624"/>
                  <a:gd name="T27" fmla="*/ 284 h 511"/>
                  <a:gd name="T28" fmla="*/ 0 w 624"/>
                  <a:gd name="T29" fmla="*/ 255 h 511"/>
                  <a:gd name="T30" fmla="*/ 85 w 624"/>
                  <a:gd name="T31" fmla="*/ 142 h 511"/>
                  <a:gd name="T32" fmla="*/ 114 w 624"/>
                  <a:gd name="T33" fmla="*/ 199 h 511"/>
                  <a:gd name="T34" fmla="*/ 171 w 624"/>
                  <a:gd name="T35" fmla="*/ 199 h 511"/>
                  <a:gd name="T36" fmla="*/ 227 w 624"/>
                  <a:gd name="T37" fmla="*/ 170 h 511"/>
                  <a:gd name="T38" fmla="*/ 284 w 624"/>
                  <a:gd name="T39" fmla="*/ 199 h 511"/>
                  <a:gd name="T40" fmla="*/ 369 w 624"/>
                  <a:gd name="T41" fmla="*/ 170 h 511"/>
                  <a:gd name="T42" fmla="*/ 397 w 624"/>
                  <a:gd name="T43" fmla="*/ 227 h 511"/>
                  <a:gd name="T44" fmla="*/ 426 w 624"/>
                  <a:gd name="T45" fmla="*/ 199 h 511"/>
                  <a:gd name="T46" fmla="*/ 397 w 624"/>
                  <a:gd name="T47" fmla="*/ 142 h 511"/>
                  <a:gd name="T48" fmla="*/ 397 w 624"/>
                  <a:gd name="T49" fmla="*/ 57 h 511"/>
                  <a:gd name="T50" fmla="*/ 426 w 624"/>
                  <a:gd name="T51" fmla="*/ 57 h 511"/>
                  <a:gd name="T52" fmla="*/ 426 w 624"/>
                  <a:gd name="T53" fmla="*/ 0 h 511"/>
                  <a:gd name="T54" fmla="*/ 482 w 624"/>
                  <a:gd name="T55" fmla="*/ 29 h 511"/>
                  <a:gd name="T56" fmla="*/ 539 w 624"/>
                  <a:gd name="T57" fmla="*/ 0 h 511"/>
                  <a:gd name="T58" fmla="*/ 567 w 624"/>
                  <a:gd name="T59" fmla="*/ 0 h 511"/>
                  <a:gd name="T60" fmla="*/ 567 w 624"/>
                  <a:gd name="T61" fmla="*/ 57 h 511"/>
                  <a:gd name="T62" fmla="*/ 624 w 624"/>
                  <a:gd name="T63" fmla="*/ 57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4" h="511">
                    <a:moveTo>
                      <a:pt x="624" y="57"/>
                    </a:moveTo>
                    <a:lnTo>
                      <a:pt x="596" y="142"/>
                    </a:lnTo>
                    <a:lnTo>
                      <a:pt x="624" y="170"/>
                    </a:lnTo>
                    <a:lnTo>
                      <a:pt x="511" y="454"/>
                    </a:lnTo>
                    <a:lnTo>
                      <a:pt x="426" y="397"/>
                    </a:lnTo>
                    <a:lnTo>
                      <a:pt x="454" y="482"/>
                    </a:lnTo>
                    <a:lnTo>
                      <a:pt x="426" y="511"/>
                    </a:lnTo>
                    <a:lnTo>
                      <a:pt x="341" y="482"/>
                    </a:lnTo>
                    <a:lnTo>
                      <a:pt x="284" y="482"/>
                    </a:lnTo>
                    <a:lnTo>
                      <a:pt x="142" y="425"/>
                    </a:lnTo>
                    <a:lnTo>
                      <a:pt x="85" y="425"/>
                    </a:lnTo>
                    <a:lnTo>
                      <a:pt x="57" y="369"/>
                    </a:lnTo>
                    <a:lnTo>
                      <a:pt x="85" y="312"/>
                    </a:lnTo>
                    <a:lnTo>
                      <a:pt x="29" y="284"/>
                    </a:lnTo>
                    <a:lnTo>
                      <a:pt x="0" y="255"/>
                    </a:lnTo>
                    <a:lnTo>
                      <a:pt x="85" y="142"/>
                    </a:lnTo>
                    <a:lnTo>
                      <a:pt x="114" y="199"/>
                    </a:lnTo>
                    <a:lnTo>
                      <a:pt x="171" y="199"/>
                    </a:lnTo>
                    <a:lnTo>
                      <a:pt x="227" y="170"/>
                    </a:lnTo>
                    <a:lnTo>
                      <a:pt x="284" y="199"/>
                    </a:lnTo>
                    <a:lnTo>
                      <a:pt x="369" y="170"/>
                    </a:lnTo>
                    <a:lnTo>
                      <a:pt x="397" y="227"/>
                    </a:lnTo>
                    <a:lnTo>
                      <a:pt x="426" y="199"/>
                    </a:lnTo>
                    <a:lnTo>
                      <a:pt x="397" y="142"/>
                    </a:lnTo>
                    <a:lnTo>
                      <a:pt x="397" y="57"/>
                    </a:lnTo>
                    <a:lnTo>
                      <a:pt x="426" y="57"/>
                    </a:lnTo>
                    <a:lnTo>
                      <a:pt x="426" y="0"/>
                    </a:lnTo>
                    <a:lnTo>
                      <a:pt x="482" y="29"/>
                    </a:lnTo>
                    <a:lnTo>
                      <a:pt x="539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624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77" name="Freeform 141"/>
              <p:cNvSpPr>
                <a:spLocks/>
              </p:cNvSpPr>
              <p:nvPr/>
            </p:nvSpPr>
            <p:spPr bwMode="auto">
              <a:xfrm>
                <a:off x="2620963" y="5475288"/>
                <a:ext cx="630238" cy="1395413"/>
              </a:xfrm>
              <a:custGeom>
                <a:avLst/>
                <a:gdLst>
                  <a:gd name="T0" fmla="*/ 397 w 397"/>
                  <a:gd name="T1" fmla="*/ 0 h 879"/>
                  <a:gd name="T2" fmla="*/ 311 w 397"/>
                  <a:gd name="T3" fmla="*/ 0 h 879"/>
                  <a:gd name="T4" fmla="*/ 226 w 397"/>
                  <a:gd name="T5" fmla="*/ 0 h 879"/>
                  <a:gd name="T6" fmla="*/ 141 w 397"/>
                  <a:gd name="T7" fmla="*/ 57 h 879"/>
                  <a:gd name="T8" fmla="*/ 85 w 397"/>
                  <a:gd name="T9" fmla="*/ 29 h 879"/>
                  <a:gd name="T10" fmla="*/ 0 w 397"/>
                  <a:gd name="T11" fmla="*/ 0 h 879"/>
                  <a:gd name="T12" fmla="*/ 0 w 397"/>
                  <a:gd name="T13" fmla="*/ 29 h 879"/>
                  <a:gd name="T14" fmla="*/ 0 w 397"/>
                  <a:gd name="T15" fmla="*/ 57 h 879"/>
                  <a:gd name="T16" fmla="*/ 28 w 397"/>
                  <a:gd name="T17" fmla="*/ 85 h 879"/>
                  <a:gd name="T18" fmla="*/ 0 w 397"/>
                  <a:gd name="T19" fmla="*/ 227 h 879"/>
                  <a:gd name="T20" fmla="*/ 28 w 397"/>
                  <a:gd name="T21" fmla="*/ 312 h 879"/>
                  <a:gd name="T22" fmla="*/ 0 w 397"/>
                  <a:gd name="T23" fmla="*/ 340 h 879"/>
                  <a:gd name="T24" fmla="*/ 28 w 397"/>
                  <a:gd name="T25" fmla="*/ 425 h 879"/>
                  <a:gd name="T26" fmla="*/ 56 w 397"/>
                  <a:gd name="T27" fmla="*/ 425 h 879"/>
                  <a:gd name="T28" fmla="*/ 85 w 397"/>
                  <a:gd name="T29" fmla="*/ 369 h 879"/>
                  <a:gd name="T30" fmla="*/ 113 w 397"/>
                  <a:gd name="T31" fmla="*/ 425 h 879"/>
                  <a:gd name="T32" fmla="*/ 85 w 397"/>
                  <a:gd name="T33" fmla="*/ 425 h 879"/>
                  <a:gd name="T34" fmla="*/ 198 w 397"/>
                  <a:gd name="T35" fmla="*/ 511 h 879"/>
                  <a:gd name="T36" fmla="*/ 198 w 397"/>
                  <a:gd name="T37" fmla="*/ 567 h 879"/>
                  <a:gd name="T38" fmla="*/ 255 w 397"/>
                  <a:gd name="T39" fmla="*/ 681 h 879"/>
                  <a:gd name="T40" fmla="*/ 226 w 397"/>
                  <a:gd name="T41" fmla="*/ 822 h 879"/>
                  <a:gd name="T42" fmla="*/ 255 w 397"/>
                  <a:gd name="T43" fmla="*/ 851 h 879"/>
                  <a:gd name="T44" fmla="*/ 283 w 397"/>
                  <a:gd name="T45" fmla="*/ 822 h 879"/>
                  <a:gd name="T46" fmla="*/ 311 w 397"/>
                  <a:gd name="T47" fmla="*/ 879 h 879"/>
                  <a:gd name="T48" fmla="*/ 368 w 397"/>
                  <a:gd name="T49" fmla="*/ 851 h 879"/>
                  <a:gd name="T50" fmla="*/ 340 w 397"/>
                  <a:gd name="T51" fmla="*/ 822 h 879"/>
                  <a:gd name="T52" fmla="*/ 340 w 397"/>
                  <a:gd name="T53" fmla="*/ 766 h 879"/>
                  <a:gd name="T54" fmla="*/ 368 w 397"/>
                  <a:gd name="T55" fmla="*/ 737 h 879"/>
                  <a:gd name="T56" fmla="*/ 340 w 397"/>
                  <a:gd name="T57" fmla="*/ 709 h 879"/>
                  <a:gd name="T58" fmla="*/ 340 w 397"/>
                  <a:gd name="T59" fmla="*/ 596 h 879"/>
                  <a:gd name="T60" fmla="*/ 397 w 397"/>
                  <a:gd name="T61" fmla="*/ 567 h 879"/>
                  <a:gd name="T62" fmla="*/ 311 w 397"/>
                  <a:gd name="T63" fmla="*/ 454 h 879"/>
                  <a:gd name="T64" fmla="*/ 311 w 397"/>
                  <a:gd name="T65" fmla="*/ 425 h 879"/>
                  <a:gd name="T66" fmla="*/ 283 w 397"/>
                  <a:gd name="T67" fmla="*/ 369 h 879"/>
                  <a:gd name="T68" fmla="*/ 311 w 397"/>
                  <a:gd name="T69" fmla="*/ 312 h 879"/>
                  <a:gd name="T70" fmla="*/ 255 w 397"/>
                  <a:gd name="T71" fmla="*/ 284 h 879"/>
                  <a:gd name="T72" fmla="*/ 226 w 397"/>
                  <a:gd name="T73" fmla="*/ 255 h 879"/>
                  <a:gd name="T74" fmla="*/ 311 w 397"/>
                  <a:gd name="T75" fmla="*/ 142 h 879"/>
                  <a:gd name="T76" fmla="*/ 397 w 397"/>
                  <a:gd name="T77" fmla="*/ 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97" h="879">
                    <a:moveTo>
                      <a:pt x="397" y="0"/>
                    </a:moveTo>
                    <a:lnTo>
                      <a:pt x="311" y="0"/>
                    </a:lnTo>
                    <a:lnTo>
                      <a:pt x="226" y="0"/>
                    </a:lnTo>
                    <a:lnTo>
                      <a:pt x="141" y="57"/>
                    </a:lnTo>
                    <a:lnTo>
                      <a:pt x="85" y="29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0" y="57"/>
                    </a:lnTo>
                    <a:lnTo>
                      <a:pt x="28" y="85"/>
                    </a:lnTo>
                    <a:lnTo>
                      <a:pt x="0" y="227"/>
                    </a:lnTo>
                    <a:lnTo>
                      <a:pt x="28" y="312"/>
                    </a:lnTo>
                    <a:lnTo>
                      <a:pt x="0" y="340"/>
                    </a:lnTo>
                    <a:lnTo>
                      <a:pt x="28" y="425"/>
                    </a:lnTo>
                    <a:lnTo>
                      <a:pt x="56" y="425"/>
                    </a:lnTo>
                    <a:lnTo>
                      <a:pt x="85" y="369"/>
                    </a:lnTo>
                    <a:lnTo>
                      <a:pt x="113" y="425"/>
                    </a:lnTo>
                    <a:lnTo>
                      <a:pt x="85" y="425"/>
                    </a:lnTo>
                    <a:lnTo>
                      <a:pt x="198" y="511"/>
                    </a:lnTo>
                    <a:lnTo>
                      <a:pt x="198" y="567"/>
                    </a:lnTo>
                    <a:lnTo>
                      <a:pt x="255" y="681"/>
                    </a:lnTo>
                    <a:lnTo>
                      <a:pt x="226" y="822"/>
                    </a:lnTo>
                    <a:lnTo>
                      <a:pt x="255" y="851"/>
                    </a:lnTo>
                    <a:lnTo>
                      <a:pt x="283" y="822"/>
                    </a:lnTo>
                    <a:lnTo>
                      <a:pt x="311" y="879"/>
                    </a:lnTo>
                    <a:lnTo>
                      <a:pt x="368" y="851"/>
                    </a:lnTo>
                    <a:lnTo>
                      <a:pt x="340" y="822"/>
                    </a:lnTo>
                    <a:lnTo>
                      <a:pt x="340" y="766"/>
                    </a:lnTo>
                    <a:lnTo>
                      <a:pt x="368" y="737"/>
                    </a:lnTo>
                    <a:lnTo>
                      <a:pt x="340" y="709"/>
                    </a:lnTo>
                    <a:lnTo>
                      <a:pt x="340" y="596"/>
                    </a:lnTo>
                    <a:lnTo>
                      <a:pt x="397" y="567"/>
                    </a:lnTo>
                    <a:lnTo>
                      <a:pt x="311" y="454"/>
                    </a:lnTo>
                    <a:lnTo>
                      <a:pt x="311" y="425"/>
                    </a:lnTo>
                    <a:lnTo>
                      <a:pt x="283" y="369"/>
                    </a:lnTo>
                    <a:lnTo>
                      <a:pt x="311" y="312"/>
                    </a:lnTo>
                    <a:lnTo>
                      <a:pt x="255" y="284"/>
                    </a:lnTo>
                    <a:lnTo>
                      <a:pt x="226" y="255"/>
                    </a:lnTo>
                    <a:lnTo>
                      <a:pt x="311" y="142"/>
                    </a:lnTo>
                    <a:lnTo>
                      <a:pt x="397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83" name="Freeform 147"/>
              <p:cNvSpPr>
                <a:spLocks/>
              </p:cNvSpPr>
              <p:nvPr/>
            </p:nvSpPr>
            <p:spPr bwMode="auto">
              <a:xfrm>
                <a:off x="3790950" y="5475288"/>
                <a:ext cx="765175" cy="1260475"/>
              </a:xfrm>
              <a:custGeom>
                <a:avLst/>
                <a:gdLst>
                  <a:gd name="T0" fmla="*/ 397 w 482"/>
                  <a:gd name="T1" fmla="*/ 340 h 794"/>
                  <a:gd name="T2" fmla="*/ 482 w 482"/>
                  <a:gd name="T3" fmla="*/ 340 h 794"/>
                  <a:gd name="T4" fmla="*/ 397 w 482"/>
                  <a:gd name="T5" fmla="*/ 369 h 794"/>
                  <a:gd name="T6" fmla="*/ 255 w 482"/>
                  <a:gd name="T7" fmla="*/ 454 h 794"/>
                  <a:gd name="T8" fmla="*/ 198 w 482"/>
                  <a:gd name="T9" fmla="*/ 539 h 794"/>
                  <a:gd name="T10" fmla="*/ 56 w 482"/>
                  <a:gd name="T11" fmla="*/ 794 h 794"/>
                  <a:gd name="T12" fmla="*/ 28 w 482"/>
                  <a:gd name="T13" fmla="*/ 737 h 794"/>
                  <a:gd name="T14" fmla="*/ 0 w 482"/>
                  <a:gd name="T15" fmla="*/ 624 h 794"/>
                  <a:gd name="T16" fmla="*/ 28 w 482"/>
                  <a:gd name="T17" fmla="*/ 596 h 794"/>
                  <a:gd name="T18" fmla="*/ 0 w 482"/>
                  <a:gd name="T19" fmla="*/ 596 h 794"/>
                  <a:gd name="T20" fmla="*/ 113 w 482"/>
                  <a:gd name="T21" fmla="*/ 312 h 794"/>
                  <a:gd name="T22" fmla="*/ 113 w 482"/>
                  <a:gd name="T23" fmla="*/ 227 h 794"/>
                  <a:gd name="T24" fmla="*/ 255 w 482"/>
                  <a:gd name="T25" fmla="*/ 170 h 794"/>
                  <a:gd name="T26" fmla="*/ 368 w 482"/>
                  <a:gd name="T27" fmla="*/ 57 h 794"/>
                  <a:gd name="T28" fmla="*/ 425 w 482"/>
                  <a:gd name="T29" fmla="*/ 0 h 794"/>
                  <a:gd name="T30" fmla="*/ 425 w 482"/>
                  <a:gd name="T31" fmla="*/ 57 h 794"/>
                  <a:gd name="T32" fmla="*/ 453 w 482"/>
                  <a:gd name="T33" fmla="*/ 85 h 794"/>
                  <a:gd name="T34" fmla="*/ 397 w 482"/>
                  <a:gd name="T35" fmla="*/ 142 h 794"/>
                  <a:gd name="T36" fmla="*/ 368 w 482"/>
                  <a:gd name="T37" fmla="*/ 199 h 794"/>
                  <a:gd name="T38" fmla="*/ 312 w 482"/>
                  <a:gd name="T39" fmla="*/ 227 h 794"/>
                  <a:gd name="T40" fmla="*/ 340 w 482"/>
                  <a:gd name="T41" fmla="*/ 312 h 794"/>
                  <a:gd name="T42" fmla="*/ 368 w 482"/>
                  <a:gd name="T43" fmla="*/ 284 h 794"/>
                  <a:gd name="T44" fmla="*/ 397 w 482"/>
                  <a:gd name="T45" fmla="*/ 34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2" h="794">
                    <a:moveTo>
                      <a:pt x="397" y="340"/>
                    </a:moveTo>
                    <a:lnTo>
                      <a:pt x="482" y="340"/>
                    </a:lnTo>
                    <a:lnTo>
                      <a:pt x="397" y="369"/>
                    </a:lnTo>
                    <a:lnTo>
                      <a:pt x="255" y="454"/>
                    </a:lnTo>
                    <a:lnTo>
                      <a:pt x="198" y="539"/>
                    </a:lnTo>
                    <a:lnTo>
                      <a:pt x="56" y="794"/>
                    </a:lnTo>
                    <a:lnTo>
                      <a:pt x="28" y="737"/>
                    </a:lnTo>
                    <a:lnTo>
                      <a:pt x="0" y="624"/>
                    </a:lnTo>
                    <a:lnTo>
                      <a:pt x="28" y="596"/>
                    </a:lnTo>
                    <a:lnTo>
                      <a:pt x="0" y="596"/>
                    </a:lnTo>
                    <a:lnTo>
                      <a:pt x="113" y="312"/>
                    </a:lnTo>
                    <a:lnTo>
                      <a:pt x="113" y="227"/>
                    </a:lnTo>
                    <a:lnTo>
                      <a:pt x="255" y="170"/>
                    </a:lnTo>
                    <a:lnTo>
                      <a:pt x="368" y="57"/>
                    </a:lnTo>
                    <a:lnTo>
                      <a:pt x="425" y="0"/>
                    </a:lnTo>
                    <a:lnTo>
                      <a:pt x="425" y="57"/>
                    </a:lnTo>
                    <a:lnTo>
                      <a:pt x="453" y="85"/>
                    </a:lnTo>
                    <a:lnTo>
                      <a:pt x="397" y="142"/>
                    </a:lnTo>
                    <a:lnTo>
                      <a:pt x="368" y="199"/>
                    </a:lnTo>
                    <a:lnTo>
                      <a:pt x="312" y="227"/>
                    </a:lnTo>
                    <a:lnTo>
                      <a:pt x="340" y="312"/>
                    </a:lnTo>
                    <a:lnTo>
                      <a:pt x="368" y="284"/>
                    </a:lnTo>
                    <a:lnTo>
                      <a:pt x="397" y="34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84" name="Freeform 148"/>
              <p:cNvSpPr>
                <a:spLocks/>
              </p:cNvSpPr>
              <p:nvPr/>
            </p:nvSpPr>
            <p:spPr bwMode="auto">
              <a:xfrm>
                <a:off x="3970338" y="5745163"/>
                <a:ext cx="1709738" cy="1485900"/>
              </a:xfrm>
              <a:custGeom>
                <a:avLst/>
                <a:gdLst>
                  <a:gd name="T0" fmla="*/ 114 w 1077"/>
                  <a:gd name="T1" fmla="*/ 397 h 936"/>
                  <a:gd name="T2" fmla="*/ 85 w 1077"/>
                  <a:gd name="T3" fmla="*/ 681 h 936"/>
                  <a:gd name="T4" fmla="*/ 114 w 1077"/>
                  <a:gd name="T5" fmla="*/ 681 h 936"/>
                  <a:gd name="T6" fmla="*/ 199 w 1077"/>
                  <a:gd name="T7" fmla="*/ 794 h 936"/>
                  <a:gd name="T8" fmla="*/ 284 w 1077"/>
                  <a:gd name="T9" fmla="*/ 908 h 936"/>
                  <a:gd name="T10" fmla="*/ 397 w 1077"/>
                  <a:gd name="T11" fmla="*/ 879 h 936"/>
                  <a:gd name="T12" fmla="*/ 510 w 1077"/>
                  <a:gd name="T13" fmla="*/ 851 h 936"/>
                  <a:gd name="T14" fmla="*/ 624 w 1077"/>
                  <a:gd name="T15" fmla="*/ 936 h 936"/>
                  <a:gd name="T16" fmla="*/ 709 w 1077"/>
                  <a:gd name="T17" fmla="*/ 822 h 936"/>
                  <a:gd name="T18" fmla="*/ 794 w 1077"/>
                  <a:gd name="T19" fmla="*/ 879 h 936"/>
                  <a:gd name="T20" fmla="*/ 851 w 1077"/>
                  <a:gd name="T21" fmla="*/ 851 h 936"/>
                  <a:gd name="T22" fmla="*/ 964 w 1077"/>
                  <a:gd name="T23" fmla="*/ 908 h 936"/>
                  <a:gd name="T24" fmla="*/ 1077 w 1077"/>
                  <a:gd name="T25" fmla="*/ 766 h 936"/>
                  <a:gd name="T26" fmla="*/ 1021 w 1077"/>
                  <a:gd name="T27" fmla="*/ 681 h 936"/>
                  <a:gd name="T28" fmla="*/ 1021 w 1077"/>
                  <a:gd name="T29" fmla="*/ 652 h 936"/>
                  <a:gd name="T30" fmla="*/ 936 w 1077"/>
                  <a:gd name="T31" fmla="*/ 596 h 936"/>
                  <a:gd name="T32" fmla="*/ 822 w 1077"/>
                  <a:gd name="T33" fmla="*/ 482 h 936"/>
                  <a:gd name="T34" fmla="*/ 766 w 1077"/>
                  <a:gd name="T35" fmla="*/ 511 h 936"/>
                  <a:gd name="T36" fmla="*/ 737 w 1077"/>
                  <a:gd name="T37" fmla="*/ 426 h 936"/>
                  <a:gd name="T38" fmla="*/ 794 w 1077"/>
                  <a:gd name="T39" fmla="*/ 454 h 936"/>
                  <a:gd name="T40" fmla="*/ 794 w 1077"/>
                  <a:gd name="T41" fmla="*/ 369 h 936"/>
                  <a:gd name="T42" fmla="*/ 766 w 1077"/>
                  <a:gd name="T43" fmla="*/ 312 h 936"/>
                  <a:gd name="T44" fmla="*/ 794 w 1077"/>
                  <a:gd name="T45" fmla="*/ 284 h 936"/>
                  <a:gd name="T46" fmla="*/ 879 w 1077"/>
                  <a:gd name="T47" fmla="*/ 284 h 936"/>
                  <a:gd name="T48" fmla="*/ 907 w 1077"/>
                  <a:gd name="T49" fmla="*/ 227 h 936"/>
                  <a:gd name="T50" fmla="*/ 851 w 1077"/>
                  <a:gd name="T51" fmla="*/ 170 h 936"/>
                  <a:gd name="T52" fmla="*/ 709 w 1077"/>
                  <a:gd name="T53" fmla="*/ 199 h 936"/>
                  <a:gd name="T54" fmla="*/ 737 w 1077"/>
                  <a:gd name="T55" fmla="*/ 142 h 936"/>
                  <a:gd name="T56" fmla="*/ 737 w 1077"/>
                  <a:gd name="T57" fmla="*/ 85 h 936"/>
                  <a:gd name="T58" fmla="*/ 482 w 1077"/>
                  <a:gd name="T59" fmla="*/ 170 h 936"/>
                  <a:gd name="T60" fmla="*/ 510 w 1077"/>
                  <a:gd name="T61" fmla="*/ 29 h 936"/>
                  <a:gd name="T62" fmla="*/ 369 w 1077"/>
                  <a:gd name="T63" fmla="*/ 114 h 936"/>
                  <a:gd name="T64" fmla="*/ 340 w 1077"/>
                  <a:gd name="T65" fmla="*/ 142 h 936"/>
                  <a:gd name="T66" fmla="*/ 369 w 1077"/>
                  <a:gd name="T67" fmla="*/ 170 h 936"/>
                  <a:gd name="T68" fmla="*/ 142 w 1077"/>
                  <a:gd name="T69" fmla="*/ 284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77" h="936">
                    <a:moveTo>
                      <a:pt x="85" y="369"/>
                    </a:moveTo>
                    <a:lnTo>
                      <a:pt x="114" y="397"/>
                    </a:lnTo>
                    <a:lnTo>
                      <a:pt x="0" y="652"/>
                    </a:lnTo>
                    <a:lnTo>
                      <a:pt x="85" y="681"/>
                    </a:lnTo>
                    <a:lnTo>
                      <a:pt x="142" y="539"/>
                    </a:lnTo>
                    <a:lnTo>
                      <a:pt x="114" y="681"/>
                    </a:lnTo>
                    <a:lnTo>
                      <a:pt x="142" y="766"/>
                    </a:lnTo>
                    <a:lnTo>
                      <a:pt x="199" y="794"/>
                    </a:lnTo>
                    <a:lnTo>
                      <a:pt x="255" y="879"/>
                    </a:lnTo>
                    <a:lnTo>
                      <a:pt x="284" y="908"/>
                    </a:lnTo>
                    <a:lnTo>
                      <a:pt x="397" y="936"/>
                    </a:lnTo>
                    <a:lnTo>
                      <a:pt x="397" y="879"/>
                    </a:lnTo>
                    <a:lnTo>
                      <a:pt x="425" y="908"/>
                    </a:lnTo>
                    <a:lnTo>
                      <a:pt x="510" y="851"/>
                    </a:lnTo>
                    <a:lnTo>
                      <a:pt x="539" y="851"/>
                    </a:lnTo>
                    <a:lnTo>
                      <a:pt x="624" y="936"/>
                    </a:lnTo>
                    <a:lnTo>
                      <a:pt x="737" y="851"/>
                    </a:lnTo>
                    <a:lnTo>
                      <a:pt x="709" y="822"/>
                    </a:lnTo>
                    <a:lnTo>
                      <a:pt x="766" y="822"/>
                    </a:lnTo>
                    <a:lnTo>
                      <a:pt x="794" y="879"/>
                    </a:lnTo>
                    <a:lnTo>
                      <a:pt x="851" y="908"/>
                    </a:lnTo>
                    <a:lnTo>
                      <a:pt x="851" y="851"/>
                    </a:lnTo>
                    <a:lnTo>
                      <a:pt x="936" y="851"/>
                    </a:lnTo>
                    <a:lnTo>
                      <a:pt x="964" y="908"/>
                    </a:lnTo>
                    <a:lnTo>
                      <a:pt x="1049" y="851"/>
                    </a:lnTo>
                    <a:lnTo>
                      <a:pt x="1077" y="766"/>
                    </a:lnTo>
                    <a:lnTo>
                      <a:pt x="1077" y="681"/>
                    </a:lnTo>
                    <a:lnTo>
                      <a:pt x="1021" y="681"/>
                    </a:lnTo>
                    <a:lnTo>
                      <a:pt x="1049" y="652"/>
                    </a:lnTo>
                    <a:lnTo>
                      <a:pt x="1021" y="652"/>
                    </a:lnTo>
                    <a:lnTo>
                      <a:pt x="964" y="596"/>
                    </a:lnTo>
                    <a:lnTo>
                      <a:pt x="936" y="596"/>
                    </a:lnTo>
                    <a:lnTo>
                      <a:pt x="879" y="539"/>
                    </a:lnTo>
                    <a:lnTo>
                      <a:pt x="822" y="482"/>
                    </a:lnTo>
                    <a:lnTo>
                      <a:pt x="794" y="511"/>
                    </a:lnTo>
                    <a:lnTo>
                      <a:pt x="766" y="511"/>
                    </a:lnTo>
                    <a:lnTo>
                      <a:pt x="709" y="426"/>
                    </a:lnTo>
                    <a:lnTo>
                      <a:pt x="737" y="426"/>
                    </a:lnTo>
                    <a:lnTo>
                      <a:pt x="737" y="397"/>
                    </a:lnTo>
                    <a:lnTo>
                      <a:pt x="794" y="454"/>
                    </a:lnTo>
                    <a:lnTo>
                      <a:pt x="822" y="397"/>
                    </a:lnTo>
                    <a:lnTo>
                      <a:pt x="794" y="369"/>
                    </a:lnTo>
                    <a:lnTo>
                      <a:pt x="737" y="341"/>
                    </a:lnTo>
                    <a:lnTo>
                      <a:pt x="766" y="312"/>
                    </a:lnTo>
                    <a:lnTo>
                      <a:pt x="794" y="312"/>
                    </a:lnTo>
                    <a:lnTo>
                      <a:pt x="794" y="284"/>
                    </a:lnTo>
                    <a:lnTo>
                      <a:pt x="822" y="312"/>
                    </a:lnTo>
                    <a:lnTo>
                      <a:pt x="879" y="284"/>
                    </a:lnTo>
                    <a:lnTo>
                      <a:pt x="879" y="227"/>
                    </a:lnTo>
                    <a:lnTo>
                      <a:pt x="907" y="227"/>
                    </a:lnTo>
                    <a:lnTo>
                      <a:pt x="907" y="170"/>
                    </a:lnTo>
                    <a:lnTo>
                      <a:pt x="851" y="170"/>
                    </a:lnTo>
                    <a:lnTo>
                      <a:pt x="709" y="255"/>
                    </a:lnTo>
                    <a:lnTo>
                      <a:pt x="709" y="199"/>
                    </a:lnTo>
                    <a:lnTo>
                      <a:pt x="766" y="199"/>
                    </a:lnTo>
                    <a:lnTo>
                      <a:pt x="737" y="142"/>
                    </a:lnTo>
                    <a:lnTo>
                      <a:pt x="766" y="114"/>
                    </a:lnTo>
                    <a:lnTo>
                      <a:pt x="737" y="85"/>
                    </a:lnTo>
                    <a:lnTo>
                      <a:pt x="624" y="170"/>
                    </a:lnTo>
                    <a:lnTo>
                      <a:pt x="482" y="170"/>
                    </a:lnTo>
                    <a:lnTo>
                      <a:pt x="482" y="85"/>
                    </a:lnTo>
                    <a:lnTo>
                      <a:pt x="510" y="29"/>
                    </a:lnTo>
                    <a:lnTo>
                      <a:pt x="482" y="0"/>
                    </a:lnTo>
                    <a:lnTo>
                      <a:pt x="369" y="114"/>
                    </a:lnTo>
                    <a:lnTo>
                      <a:pt x="340" y="114"/>
                    </a:lnTo>
                    <a:lnTo>
                      <a:pt x="340" y="142"/>
                    </a:lnTo>
                    <a:lnTo>
                      <a:pt x="284" y="170"/>
                    </a:lnTo>
                    <a:lnTo>
                      <a:pt x="369" y="170"/>
                    </a:lnTo>
                    <a:lnTo>
                      <a:pt x="284" y="199"/>
                    </a:lnTo>
                    <a:lnTo>
                      <a:pt x="142" y="284"/>
                    </a:lnTo>
                    <a:lnTo>
                      <a:pt x="85" y="36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86" name="Freeform 150"/>
              <p:cNvSpPr>
                <a:spLocks/>
              </p:cNvSpPr>
              <p:nvPr/>
            </p:nvSpPr>
            <p:spPr bwMode="auto">
              <a:xfrm>
                <a:off x="5591175" y="6196013"/>
                <a:ext cx="1214438" cy="1169988"/>
              </a:xfrm>
              <a:custGeom>
                <a:avLst/>
                <a:gdLst>
                  <a:gd name="T0" fmla="*/ 56 w 765"/>
                  <a:gd name="T1" fmla="*/ 737 h 737"/>
                  <a:gd name="T2" fmla="*/ 170 w 765"/>
                  <a:gd name="T3" fmla="*/ 652 h 737"/>
                  <a:gd name="T4" fmla="*/ 141 w 765"/>
                  <a:gd name="T5" fmla="*/ 595 h 737"/>
                  <a:gd name="T6" fmla="*/ 170 w 765"/>
                  <a:gd name="T7" fmla="*/ 453 h 737"/>
                  <a:gd name="T8" fmla="*/ 198 w 765"/>
                  <a:gd name="T9" fmla="*/ 425 h 737"/>
                  <a:gd name="T10" fmla="*/ 255 w 765"/>
                  <a:gd name="T11" fmla="*/ 453 h 737"/>
                  <a:gd name="T12" fmla="*/ 340 w 765"/>
                  <a:gd name="T13" fmla="*/ 368 h 737"/>
                  <a:gd name="T14" fmla="*/ 397 w 765"/>
                  <a:gd name="T15" fmla="*/ 397 h 737"/>
                  <a:gd name="T16" fmla="*/ 482 w 765"/>
                  <a:gd name="T17" fmla="*/ 397 h 737"/>
                  <a:gd name="T18" fmla="*/ 510 w 765"/>
                  <a:gd name="T19" fmla="*/ 453 h 737"/>
                  <a:gd name="T20" fmla="*/ 680 w 765"/>
                  <a:gd name="T21" fmla="*/ 453 h 737"/>
                  <a:gd name="T22" fmla="*/ 737 w 765"/>
                  <a:gd name="T23" fmla="*/ 453 h 737"/>
                  <a:gd name="T24" fmla="*/ 737 w 765"/>
                  <a:gd name="T25" fmla="*/ 425 h 737"/>
                  <a:gd name="T26" fmla="*/ 765 w 765"/>
                  <a:gd name="T27" fmla="*/ 397 h 737"/>
                  <a:gd name="T28" fmla="*/ 708 w 765"/>
                  <a:gd name="T29" fmla="*/ 340 h 737"/>
                  <a:gd name="T30" fmla="*/ 708 w 765"/>
                  <a:gd name="T31" fmla="*/ 312 h 737"/>
                  <a:gd name="T32" fmla="*/ 765 w 765"/>
                  <a:gd name="T33" fmla="*/ 340 h 737"/>
                  <a:gd name="T34" fmla="*/ 765 w 765"/>
                  <a:gd name="T35" fmla="*/ 283 h 737"/>
                  <a:gd name="T36" fmla="*/ 737 w 765"/>
                  <a:gd name="T37" fmla="*/ 255 h 737"/>
                  <a:gd name="T38" fmla="*/ 623 w 765"/>
                  <a:gd name="T39" fmla="*/ 255 h 737"/>
                  <a:gd name="T40" fmla="*/ 567 w 765"/>
                  <a:gd name="T41" fmla="*/ 227 h 737"/>
                  <a:gd name="T42" fmla="*/ 510 w 765"/>
                  <a:gd name="T43" fmla="*/ 142 h 737"/>
                  <a:gd name="T44" fmla="*/ 538 w 765"/>
                  <a:gd name="T45" fmla="*/ 85 h 737"/>
                  <a:gd name="T46" fmla="*/ 397 w 765"/>
                  <a:gd name="T47" fmla="*/ 0 h 737"/>
                  <a:gd name="T48" fmla="*/ 397 w 765"/>
                  <a:gd name="T49" fmla="*/ 28 h 737"/>
                  <a:gd name="T50" fmla="*/ 340 w 765"/>
                  <a:gd name="T51" fmla="*/ 0 h 737"/>
                  <a:gd name="T52" fmla="*/ 283 w 765"/>
                  <a:gd name="T53" fmla="*/ 28 h 737"/>
                  <a:gd name="T54" fmla="*/ 227 w 765"/>
                  <a:gd name="T55" fmla="*/ 85 h 737"/>
                  <a:gd name="T56" fmla="*/ 227 w 765"/>
                  <a:gd name="T57" fmla="*/ 113 h 737"/>
                  <a:gd name="T58" fmla="*/ 170 w 765"/>
                  <a:gd name="T59" fmla="*/ 142 h 737"/>
                  <a:gd name="T60" fmla="*/ 170 w 765"/>
                  <a:gd name="T61" fmla="*/ 170 h 737"/>
                  <a:gd name="T62" fmla="*/ 198 w 765"/>
                  <a:gd name="T63" fmla="*/ 198 h 737"/>
                  <a:gd name="T64" fmla="*/ 170 w 765"/>
                  <a:gd name="T65" fmla="*/ 255 h 737"/>
                  <a:gd name="T66" fmla="*/ 198 w 765"/>
                  <a:gd name="T67" fmla="*/ 312 h 737"/>
                  <a:gd name="T68" fmla="*/ 170 w 765"/>
                  <a:gd name="T69" fmla="*/ 312 h 737"/>
                  <a:gd name="T70" fmla="*/ 170 w 765"/>
                  <a:gd name="T71" fmla="*/ 340 h 737"/>
                  <a:gd name="T72" fmla="*/ 141 w 765"/>
                  <a:gd name="T73" fmla="*/ 368 h 737"/>
                  <a:gd name="T74" fmla="*/ 85 w 765"/>
                  <a:gd name="T75" fmla="*/ 312 h 737"/>
                  <a:gd name="T76" fmla="*/ 28 w 765"/>
                  <a:gd name="T77" fmla="*/ 368 h 737"/>
                  <a:gd name="T78" fmla="*/ 0 w 765"/>
                  <a:gd name="T79" fmla="*/ 397 h 737"/>
                  <a:gd name="T80" fmla="*/ 56 w 765"/>
                  <a:gd name="T81" fmla="*/ 397 h 737"/>
                  <a:gd name="T82" fmla="*/ 56 w 765"/>
                  <a:gd name="T83" fmla="*/ 482 h 737"/>
                  <a:gd name="T84" fmla="*/ 28 w 765"/>
                  <a:gd name="T85" fmla="*/ 567 h 737"/>
                  <a:gd name="T86" fmla="*/ 85 w 765"/>
                  <a:gd name="T87" fmla="*/ 624 h 737"/>
                  <a:gd name="T88" fmla="*/ 28 w 765"/>
                  <a:gd name="T89" fmla="*/ 709 h 737"/>
                  <a:gd name="T90" fmla="*/ 56 w 765"/>
                  <a:gd name="T91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65" h="737">
                    <a:moveTo>
                      <a:pt x="56" y="737"/>
                    </a:moveTo>
                    <a:lnTo>
                      <a:pt x="170" y="652"/>
                    </a:lnTo>
                    <a:lnTo>
                      <a:pt x="141" y="595"/>
                    </a:lnTo>
                    <a:lnTo>
                      <a:pt x="170" y="453"/>
                    </a:lnTo>
                    <a:lnTo>
                      <a:pt x="198" y="425"/>
                    </a:lnTo>
                    <a:lnTo>
                      <a:pt x="255" y="453"/>
                    </a:lnTo>
                    <a:lnTo>
                      <a:pt x="340" y="368"/>
                    </a:lnTo>
                    <a:lnTo>
                      <a:pt x="397" y="397"/>
                    </a:lnTo>
                    <a:lnTo>
                      <a:pt x="482" y="397"/>
                    </a:lnTo>
                    <a:lnTo>
                      <a:pt x="510" y="453"/>
                    </a:lnTo>
                    <a:lnTo>
                      <a:pt x="680" y="453"/>
                    </a:lnTo>
                    <a:lnTo>
                      <a:pt x="737" y="453"/>
                    </a:lnTo>
                    <a:lnTo>
                      <a:pt x="737" y="425"/>
                    </a:lnTo>
                    <a:lnTo>
                      <a:pt x="765" y="397"/>
                    </a:lnTo>
                    <a:lnTo>
                      <a:pt x="708" y="340"/>
                    </a:lnTo>
                    <a:lnTo>
                      <a:pt x="708" y="312"/>
                    </a:lnTo>
                    <a:lnTo>
                      <a:pt x="765" y="340"/>
                    </a:lnTo>
                    <a:lnTo>
                      <a:pt x="765" y="283"/>
                    </a:lnTo>
                    <a:lnTo>
                      <a:pt x="737" y="255"/>
                    </a:lnTo>
                    <a:lnTo>
                      <a:pt x="623" y="255"/>
                    </a:lnTo>
                    <a:lnTo>
                      <a:pt x="567" y="227"/>
                    </a:lnTo>
                    <a:lnTo>
                      <a:pt x="510" y="142"/>
                    </a:lnTo>
                    <a:lnTo>
                      <a:pt x="538" y="85"/>
                    </a:lnTo>
                    <a:lnTo>
                      <a:pt x="397" y="0"/>
                    </a:lnTo>
                    <a:lnTo>
                      <a:pt x="397" y="28"/>
                    </a:lnTo>
                    <a:lnTo>
                      <a:pt x="340" y="0"/>
                    </a:lnTo>
                    <a:lnTo>
                      <a:pt x="283" y="28"/>
                    </a:lnTo>
                    <a:lnTo>
                      <a:pt x="227" y="85"/>
                    </a:lnTo>
                    <a:lnTo>
                      <a:pt x="227" y="113"/>
                    </a:lnTo>
                    <a:lnTo>
                      <a:pt x="170" y="142"/>
                    </a:lnTo>
                    <a:lnTo>
                      <a:pt x="170" y="170"/>
                    </a:lnTo>
                    <a:lnTo>
                      <a:pt x="198" y="198"/>
                    </a:lnTo>
                    <a:lnTo>
                      <a:pt x="170" y="255"/>
                    </a:lnTo>
                    <a:lnTo>
                      <a:pt x="198" y="312"/>
                    </a:lnTo>
                    <a:lnTo>
                      <a:pt x="170" y="312"/>
                    </a:lnTo>
                    <a:lnTo>
                      <a:pt x="170" y="340"/>
                    </a:lnTo>
                    <a:lnTo>
                      <a:pt x="141" y="368"/>
                    </a:lnTo>
                    <a:lnTo>
                      <a:pt x="85" y="312"/>
                    </a:lnTo>
                    <a:lnTo>
                      <a:pt x="28" y="368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482"/>
                    </a:lnTo>
                    <a:lnTo>
                      <a:pt x="28" y="567"/>
                    </a:lnTo>
                    <a:lnTo>
                      <a:pt x="85" y="624"/>
                    </a:lnTo>
                    <a:lnTo>
                      <a:pt x="28" y="709"/>
                    </a:lnTo>
                    <a:lnTo>
                      <a:pt x="56" y="73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87" name="Freeform 151"/>
              <p:cNvSpPr>
                <a:spLocks/>
              </p:cNvSpPr>
              <p:nvPr/>
            </p:nvSpPr>
            <p:spPr bwMode="auto">
              <a:xfrm>
                <a:off x="6400800" y="5791201"/>
                <a:ext cx="1800225" cy="1304925"/>
              </a:xfrm>
              <a:custGeom>
                <a:avLst/>
                <a:gdLst>
                  <a:gd name="T0" fmla="*/ 198 w 1134"/>
                  <a:gd name="T1" fmla="*/ 595 h 822"/>
                  <a:gd name="T2" fmla="*/ 255 w 1134"/>
                  <a:gd name="T3" fmla="*/ 595 h 822"/>
                  <a:gd name="T4" fmla="*/ 227 w 1134"/>
                  <a:gd name="T5" fmla="*/ 510 h 822"/>
                  <a:gd name="T6" fmla="*/ 57 w 1134"/>
                  <a:gd name="T7" fmla="*/ 482 h 822"/>
                  <a:gd name="T8" fmla="*/ 28 w 1134"/>
                  <a:gd name="T9" fmla="*/ 340 h 822"/>
                  <a:gd name="T10" fmla="*/ 57 w 1134"/>
                  <a:gd name="T11" fmla="*/ 198 h 822"/>
                  <a:gd name="T12" fmla="*/ 113 w 1134"/>
                  <a:gd name="T13" fmla="*/ 141 h 822"/>
                  <a:gd name="T14" fmla="*/ 227 w 1134"/>
                  <a:gd name="T15" fmla="*/ 170 h 822"/>
                  <a:gd name="T16" fmla="*/ 340 w 1134"/>
                  <a:gd name="T17" fmla="*/ 141 h 822"/>
                  <a:gd name="T18" fmla="*/ 454 w 1134"/>
                  <a:gd name="T19" fmla="*/ 113 h 822"/>
                  <a:gd name="T20" fmla="*/ 539 w 1134"/>
                  <a:gd name="T21" fmla="*/ 85 h 822"/>
                  <a:gd name="T22" fmla="*/ 595 w 1134"/>
                  <a:gd name="T23" fmla="*/ 141 h 822"/>
                  <a:gd name="T24" fmla="*/ 680 w 1134"/>
                  <a:gd name="T25" fmla="*/ 113 h 822"/>
                  <a:gd name="T26" fmla="*/ 709 w 1134"/>
                  <a:gd name="T27" fmla="*/ 141 h 822"/>
                  <a:gd name="T28" fmla="*/ 822 w 1134"/>
                  <a:gd name="T29" fmla="*/ 85 h 822"/>
                  <a:gd name="T30" fmla="*/ 879 w 1134"/>
                  <a:gd name="T31" fmla="*/ 0 h 822"/>
                  <a:gd name="T32" fmla="*/ 936 w 1134"/>
                  <a:gd name="T33" fmla="*/ 28 h 822"/>
                  <a:gd name="T34" fmla="*/ 1134 w 1134"/>
                  <a:gd name="T35" fmla="*/ 255 h 822"/>
                  <a:gd name="T36" fmla="*/ 1106 w 1134"/>
                  <a:gd name="T37" fmla="*/ 312 h 822"/>
                  <a:gd name="T38" fmla="*/ 1134 w 1134"/>
                  <a:gd name="T39" fmla="*/ 397 h 822"/>
                  <a:gd name="T40" fmla="*/ 1021 w 1134"/>
                  <a:gd name="T41" fmla="*/ 397 h 822"/>
                  <a:gd name="T42" fmla="*/ 936 w 1134"/>
                  <a:gd name="T43" fmla="*/ 453 h 822"/>
                  <a:gd name="T44" fmla="*/ 964 w 1134"/>
                  <a:gd name="T45" fmla="*/ 652 h 822"/>
                  <a:gd name="T46" fmla="*/ 822 w 1134"/>
                  <a:gd name="T47" fmla="*/ 708 h 822"/>
                  <a:gd name="T48" fmla="*/ 822 w 1134"/>
                  <a:gd name="T49" fmla="*/ 793 h 822"/>
                  <a:gd name="T50" fmla="*/ 765 w 1134"/>
                  <a:gd name="T51" fmla="*/ 737 h 822"/>
                  <a:gd name="T52" fmla="*/ 680 w 1134"/>
                  <a:gd name="T53" fmla="*/ 765 h 822"/>
                  <a:gd name="T54" fmla="*/ 539 w 1134"/>
                  <a:gd name="T55" fmla="*/ 793 h 822"/>
                  <a:gd name="T56" fmla="*/ 397 w 1134"/>
                  <a:gd name="T57" fmla="*/ 793 h 822"/>
                  <a:gd name="T58" fmla="*/ 397 w 1134"/>
                  <a:gd name="T59" fmla="*/ 765 h 822"/>
                  <a:gd name="T60" fmla="*/ 283 w 1134"/>
                  <a:gd name="T61" fmla="*/ 822 h 822"/>
                  <a:gd name="T62" fmla="*/ 340 w 1134"/>
                  <a:gd name="T63" fmla="*/ 765 h 822"/>
                  <a:gd name="T64" fmla="*/ 255 w 1134"/>
                  <a:gd name="T65" fmla="*/ 65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34" h="822">
                    <a:moveTo>
                      <a:pt x="255" y="652"/>
                    </a:moveTo>
                    <a:lnTo>
                      <a:pt x="198" y="595"/>
                    </a:lnTo>
                    <a:lnTo>
                      <a:pt x="198" y="567"/>
                    </a:lnTo>
                    <a:lnTo>
                      <a:pt x="255" y="595"/>
                    </a:lnTo>
                    <a:lnTo>
                      <a:pt x="255" y="538"/>
                    </a:lnTo>
                    <a:lnTo>
                      <a:pt x="227" y="510"/>
                    </a:lnTo>
                    <a:lnTo>
                      <a:pt x="113" y="510"/>
                    </a:lnTo>
                    <a:lnTo>
                      <a:pt x="57" y="482"/>
                    </a:lnTo>
                    <a:lnTo>
                      <a:pt x="0" y="397"/>
                    </a:lnTo>
                    <a:lnTo>
                      <a:pt x="28" y="340"/>
                    </a:lnTo>
                    <a:lnTo>
                      <a:pt x="0" y="255"/>
                    </a:lnTo>
                    <a:lnTo>
                      <a:pt x="57" y="198"/>
                    </a:lnTo>
                    <a:lnTo>
                      <a:pt x="57" y="170"/>
                    </a:lnTo>
                    <a:lnTo>
                      <a:pt x="113" y="141"/>
                    </a:lnTo>
                    <a:lnTo>
                      <a:pt x="142" y="198"/>
                    </a:lnTo>
                    <a:lnTo>
                      <a:pt x="227" y="170"/>
                    </a:lnTo>
                    <a:lnTo>
                      <a:pt x="255" y="198"/>
                    </a:lnTo>
                    <a:lnTo>
                      <a:pt x="340" y="141"/>
                    </a:lnTo>
                    <a:lnTo>
                      <a:pt x="425" y="141"/>
                    </a:lnTo>
                    <a:lnTo>
                      <a:pt x="454" y="113"/>
                    </a:lnTo>
                    <a:lnTo>
                      <a:pt x="482" y="113"/>
                    </a:lnTo>
                    <a:lnTo>
                      <a:pt x="539" y="85"/>
                    </a:lnTo>
                    <a:lnTo>
                      <a:pt x="539" y="113"/>
                    </a:lnTo>
                    <a:lnTo>
                      <a:pt x="595" y="141"/>
                    </a:lnTo>
                    <a:lnTo>
                      <a:pt x="652" y="113"/>
                    </a:lnTo>
                    <a:lnTo>
                      <a:pt x="680" y="113"/>
                    </a:lnTo>
                    <a:lnTo>
                      <a:pt x="680" y="141"/>
                    </a:lnTo>
                    <a:lnTo>
                      <a:pt x="709" y="141"/>
                    </a:lnTo>
                    <a:lnTo>
                      <a:pt x="765" y="170"/>
                    </a:lnTo>
                    <a:lnTo>
                      <a:pt x="822" y="85"/>
                    </a:lnTo>
                    <a:lnTo>
                      <a:pt x="822" y="28"/>
                    </a:lnTo>
                    <a:lnTo>
                      <a:pt x="879" y="0"/>
                    </a:lnTo>
                    <a:lnTo>
                      <a:pt x="936" y="0"/>
                    </a:lnTo>
                    <a:lnTo>
                      <a:pt x="936" y="28"/>
                    </a:lnTo>
                    <a:lnTo>
                      <a:pt x="1021" y="85"/>
                    </a:lnTo>
                    <a:lnTo>
                      <a:pt x="1134" y="255"/>
                    </a:lnTo>
                    <a:lnTo>
                      <a:pt x="1106" y="255"/>
                    </a:lnTo>
                    <a:lnTo>
                      <a:pt x="1106" y="312"/>
                    </a:lnTo>
                    <a:lnTo>
                      <a:pt x="1134" y="340"/>
                    </a:lnTo>
                    <a:lnTo>
                      <a:pt x="1134" y="397"/>
                    </a:lnTo>
                    <a:lnTo>
                      <a:pt x="1049" y="425"/>
                    </a:lnTo>
                    <a:lnTo>
                      <a:pt x="1021" y="397"/>
                    </a:lnTo>
                    <a:lnTo>
                      <a:pt x="992" y="453"/>
                    </a:lnTo>
                    <a:lnTo>
                      <a:pt x="936" y="453"/>
                    </a:lnTo>
                    <a:lnTo>
                      <a:pt x="992" y="567"/>
                    </a:lnTo>
                    <a:lnTo>
                      <a:pt x="964" y="652"/>
                    </a:lnTo>
                    <a:lnTo>
                      <a:pt x="879" y="652"/>
                    </a:lnTo>
                    <a:lnTo>
                      <a:pt x="822" y="708"/>
                    </a:lnTo>
                    <a:lnTo>
                      <a:pt x="850" y="793"/>
                    </a:lnTo>
                    <a:lnTo>
                      <a:pt x="822" y="793"/>
                    </a:lnTo>
                    <a:lnTo>
                      <a:pt x="794" y="737"/>
                    </a:lnTo>
                    <a:lnTo>
                      <a:pt x="765" y="737"/>
                    </a:lnTo>
                    <a:lnTo>
                      <a:pt x="709" y="737"/>
                    </a:lnTo>
                    <a:lnTo>
                      <a:pt x="680" y="765"/>
                    </a:lnTo>
                    <a:lnTo>
                      <a:pt x="539" y="822"/>
                    </a:lnTo>
                    <a:lnTo>
                      <a:pt x="539" y="793"/>
                    </a:lnTo>
                    <a:lnTo>
                      <a:pt x="454" y="822"/>
                    </a:lnTo>
                    <a:lnTo>
                      <a:pt x="397" y="793"/>
                    </a:lnTo>
                    <a:lnTo>
                      <a:pt x="425" y="765"/>
                    </a:lnTo>
                    <a:lnTo>
                      <a:pt x="397" y="765"/>
                    </a:lnTo>
                    <a:lnTo>
                      <a:pt x="340" y="822"/>
                    </a:lnTo>
                    <a:lnTo>
                      <a:pt x="283" y="822"/>
                    </a:lnTo>
                    <a:lnTo>
                      <a:pt x="255" y="793"/>
                    </a:lnTo>
                    <a:lnTo>
                      <a:pt x="340" y="765"/>
                    </a:lnTo>
                    <a:lnTo>
                      <a:pt x="255" y="737"/>
                    </a:lnTo>
                    <a:lnTo>
                      <a:pt x="255" y="65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88" name="Freeform 152"/>
              <p:cNvSpPr>
                <a:spLocks/>
              </p:cNvSpPr>
              <p:nvPr/>
            </p:nvSpPr>
            <p:spPr bwMode="auto">
              <a:xfrm>
                <a:off x="4330700" y="7680326"/>
                <a:ext cx="2835275" cy="1620838"/>
              </a:xfrm>
              <a:custGeom>
                <a:avLst/>
                <a:gdLst>
                  <a:gd name="T0" fmla="*/ 1786 w 1786"/>
                  <a:gd name="T1" fmla="*/ 567 h 1021"/>
                  <a:gd name="T2" fmla="*/ 1758 w 1786"/>
                  <a:gd name="T3" fmla="*/ 454 h 1021"/>
                  <a:gd name="T4" fmla="*/ 1729 w 1786"/>
                  <a:gd name="T5" fmla="*/ 482 h 1021"/>
                  <a:gd name="T6" fmla="*/ 1587 w 1786"/>
                  <a:gd name="T7" fmla="*/ 454 h 1021"/>
                  <a:gd name="T8" fmla="*/ 1616 w 1786"/>
                  <a:gd name="T9" fmla="*/ 397 h 1021"/>
                  <a:gd name="T10" fmla="*/ 1616 w 1786"/>
                  <a:gd name="T11" fmla="*/ 341 h 1021"/>
                  <a:gd name="T12" fmla="*/ 1502 w 1786"/>
                  <a:gd name="T13" fmla="*/ 341 h 1021"/>
                  <a:gd name="T14" fmla="*/ 1531 w 1786"/>
                  <a:gd name="T15" fmla="*/ 256 h 1021"/>
                  <a:gd name="T16" fmla="*/ 1559 w 1786"/>
                  <a:gd name="T17" fmla="*/ 256 h 1021"/>
                  <a:gd name="T18" fmla="*/ 1559 w 1786"/>
                  <a:gd name="T19" fmla="*/ 29 h 1021"/>
                  <a:gd name="T20" fmla="*/ 1474 w 1786"/>
                  <a:gd name="T21" fmla="*/ 0 h 1021"/>
                  <a:gd name="T22" fmla="*/ 1332 w 1786"/>
                  <a:gd name="T23" fmla="*/ 85 h 1021"/>
                  <a:gd name="T24" fmla="*/ 1361 w 1786"/>
                  <a:gd name="T25" fmla="*/ 142 h 1021"/>
                  <a:gd name="T26" fmla="*/ 1332 w 1786"/>
                  <a:gd name="T27" fmla="*/ 227 h 1021"/>
                  <a:gd name="T28" fmla="*/ 1276 w 1786"/>
                  <a:gd name="T29" fmla="*/ 170 h 1021"/>
                  <a:gd name="T30" fmla="*/ 1247 w 1786"/>
                  <a:gd name="T31" fmla="*/ 170 h 1021"/>
                  <a:gd name="T32" fmla="*/ 1162 w 1786"/>
                  <a:gd name="T33" fmla="*/ 227 h 1021"/>
                  <a:gd name="T34" fmla="*/ 1219 w 1786"/>
                  <a:gd name="T35" fmla="*/ 284 h 1021"/>
                  <a:gd name="T36" fmla="*/ 1162 w 1786"/>
                  <a:gd name="T37" fmla="*/ 312 h 1021"/>
                  <a:gd name="T38" fmla="*/ 1134 w 1786"/>
                  <a:gd name="T39" fmla="*/ 369 h 1021"/>
                  <a:gd name="T40" fmla="*/ 1049 w 1786"/>
                  <a:gd name="T41" fmla="*/ 369 h 1021"/>
                  <a:gd name="T42" fmla="*/ 992 w 1786"/>
                  <a:gd name="T43" fmla="*/ 454 h 1021"/>
                  <a:gd name="T44" fmla="*/ 964 w 1786"/>
                  <a:gd name="T45" fmla="*/ 426 h 1021"/>
                  <a:gd name="T46" fmla="*/ 794 w 1786"/>
                  <a:gd name="T47" fmla="*/ 539 h 1021"/>
                  <a:gd name="T48" fmla="*/ 737 w 1786"/>
                  <a:gd name="T49" fmla="*/ 511 h 1021"/>
                  <a:gd name="T50" fmla="*/ 709 w 1786"/>
                  <a:gd name="T51" fmla="*/ 539 h 1021"/>
                  <a:gd name="T52" fmla="*/ 624 w 1786"/>
                  <a:gd name="T53" fmla="*/ 511 h 1021"/>
                  <a:gd name="T54" fmla="*/ 595 w 1786"/>
                  <a:gd name="T55" fmla="*/ 539 h 1021"/>
                  <a:gd name="T56" fmla="*/ 709 w 1786"/>
                  <a:gd name="T57" fmla="*/ 567 h 1021"/>
                  <a:gd name="T58" fmla="*/ 595 w 1786"/>
                  <a:gd name="T59" fmla="*/ 652 h 1021"/>
                  <a:gd name="T60" fmla="*/ 510 w 1786"/>
                  <a:gd name="T61" fmla="*/ 624 h 1021"/>
                  <a:gd name="T62" fmla="*/ 454 w 1786"/>
                  <a:gd name="T63" fmla="*/ 652 h 1021"/>
                  <a:gd name="T64" fmla="*/ 482 w 1786"/>
                  <a:gd name="T65" fmla="*/ 596 h 1021"/>
                  <a:gd name="T66" fmla="*/ 397 w 1786"/>
                  <a:gd name="T67" fmla="*/ 567 h 1021"/>
                  <a:gd name="T68" fmla="*/ 368 w 1786"/>
                  <a:gd name="T69" fmla="*/ 539 h 1021"/>
                  <a:gd name="T70" fmla="*/ 397 w 1786"/>
                  <a:gd name="T71" fmla="*/ 539 h 1021"/>
                  <a:gd name="T72" fmla="*/ 425 w 1786"/>
                  <a:gd name="T73" fmla="*/ 511 h 1021"/>
                  <a:gd name="T74" fmla="*/ 368 w 1786"/>
                  <a:gd name="T75" fmla="*/ 511 h 1021"/>
                  <a:gd name="T76" fmla="*/ 340 w 1786"/>
                  <a:gd name="T77" fmla="*/ 454 h 1021"/>
                  <a:gd name="T78" fmla="*/ 283 w 1786"/>
                  <a:gd name="T79" fmla="*/ 482 h 1021"/>
                  <a:gd name="T80" fmla="*/ 113 w 1786"/>
                  <a:gd name="T81" fmla="*/ 766 h 1021"/>
                  <a:gd name="T82" fmla="*/ 57 w 1786"/>
                  <a:gd name="T83" fmla="*/ 964 h 1021"/>
                  <a:gd name="T84" fmla="*/ 0 w 1786"/>
                  <a:gd name="T85" fmla="*/ 993 h 1021"/>
                  <a:gd name="T86" fmla="*/ 0 w 1786"/>
                  <a:gd name="T87" fmla="*/ 1021 h 1021"/>
                  <a:gd name="T88" fmla="*/ 113 w 1786"/>
                  <a:gd name="T89" fmla="*/ 1021 h 1021"/>
                  <a:gd name="T90" fmla="*/ 454 w 1786"/>
                  <a:gd name="T91" fmla="*/ 936 h 1021"/>
                  <a:gd name="T92" fmla="*/ 567 w 1786"/>
                  <a:gd name="T93" fmla="*/ 964 h 1021"/>
                  <a:gd name="T94" fmla="*/ 737 w 1786"/>
                  <a:gd name="T95" fmla="*/ 936 h 1021"/>
                  <a:gd name="T96" fmla="*/ 1786 w 1786"/>
                  <a:gd name="T97" fmla="*/ 567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86" h="1021">
                    <a:moveTo>
                      <a:pt x="1786" y="567"/>
                    </a:moveTo>
                    <a:lnTo>
                      <a:pt x="1758" y="454"/>
                    </a:lnTo>
                    <a:lnTo>
                      <a:pt x="1729" y="482"/>
                    </a:lnTo>
                    <a:lnTo>
                      <a:pt x="1587" y="454"/>
                    </a:lnTo>
                    <a:lnTo>
                      <a:pt x="1616" y="397"/>
                    </a:lnTo>
                    <a:lnTo>
                      <a:pt x="1616" y="341"/>
                    </a:lnTo>
                    <a:lnTo>
                      <a:pt x="1502" y="341"/>
                    </a:lnTo>
                    <a:lnTo>
                      <a:pt x="1531" y="256"/>
                    </a:lnTo>
                    <a:lnTo>
                      <a:pt x="1559" y="256"/>
                    </a:lnTo>
                    <a:lnTo>
                      <a:pt x="1559" y="29"/>
                    </a:lnTo>
                    <a:lnTo>
                      <a:pt x="1474" y="0"/>
                    </a:lnTo>
                    <a:lnTo>
                      <a:pt x="1332" y="85"/>
                    </a:lnTo>
                    <a:lnTo>
                      <a:pt x="1361" y="142"/>
                    </a:lnTo>
                    <a:lnTo>
                      <a:pt x="1332" y="227"/>
                    </a:lnTo>
                    <a:lnTo>
                      <a:pt x="1276" y="170"/>
                    </a:lnTo>
                    <a:lnTo>
                      <a:pt x="1247" y="170"/>
                    </a:lnTo>
                    <a:lnTo>
                      <a:pt x="1162" y="227"/>
                    </a:lnTo>
                    <a:lnTo>
                      <a:pt x="1219" y="284"/>
                    </a:lnTo>
                    <a:lnTo>
                      <a:pt x="1162" y="312"/>
                    </a:lnTo>
                    <a:lnTo>
                      <a:pt x="1134" y="369"/>
                    </a:lnTo>
                    <a:lnTo>
                      <a:pt x="1049" y="369"/>
                    </a:lnTo>
                    <a:lnTo>
                      <a:pt x="992" y="454"/>
                    </a:lnTo>
                    <a:lnTo>
                      <a:pt x="964" y="426"/>
                    </a:lnTo>
                    <a:lnTo>
                      <a:pt x="794" y="539"/>
                    </a:lnTo>
                    <a:lnTo>
                      <a:pt x="737" y="511"/>
                    </a:lnTo>
                    <a:lnTo>
                      <a:pt x="709" y="539"/>
                    </a:lnTo>
                    <a:lnTo>
                      <a:pt x="624" y="511"/>
                    </a:lnTo>
                    <a:lnTo>
                      <a:pt x="595" y="539"/>
                    </a:lnTo>
                    <a:lnTo>
                      <a:pt x="709" y="567"/>
                    </a:lnTo>
                    <a:lnTo>
                      <a:pt x="595" y="652"/>
                    </a:lnTo>
                    <a:lnTo>
                      <a:pt x="510" y="624"/>
                    </a:lnTo>
                    <a:lnTo>
                      <a:pt x="454" y="652"/>
                    </a:lnTo>
                    <a:lnTo>
                      <a:pt x="482" y="596"/>
                    </a:lnTo>
                    <a:lnTo>
                      <a:pt x="397" y="567"/>
                    </a:lnTo>
                    <a:lnTo>
                      <a:pt x="368" y="539"/>
                    </a:lnTo>
                    <a:lnTo>
                      <a:pt x="397" y="539"/>
                    </a:lnTo>
                    <a:lnTo>
                      <a:pt x="425" y="511"/>
                    </a:lnTo>
                    <a:lnTo>
                      <a:pt x="368" y="511"/>
                    </a:lnTo>
                    <a:lnTo>
                      <a:pt x="340" y="454"/>
                    </a:lnTo>
                    <a:lnTo>
                      <a:pt x="283" y="482"/>
                    </a:lnTo>
                    <a:lnTo>
                      <a:pt x="113" y="766"/>
                    </a:lnTo>
                    <a:lnTo>
                      <a:pt x="57" y="964"/>
                    </a:lnTo>
                    <a:lnTo>
                      <a:pt x="0" y="993"/>
                    </a:lnTo>
                    <a:lnTo>
                      <a:pt x="0" y="1021"/>
                    </a:lnTo>
                    <a:lnTo>
                      <a:pt x="113" y="1021"/>
                    </a:lnTo>
                    <a:lnTo>
                      <a:pt x="454" y="936"/>
                    </a:lnTo>
                    <a:lnTo>
                      <a:pt x="567" y="964"/>
                    </a:lnTo>
                    <a:lnTo>
                      <a:pt x="737" y="936"/>
                    </a:lnTo>
                    <a:lnTo>
                      <a:pt x="1786" y="56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89" name="Freeform 153"/>
              <p:cNvSpPr>
                <a:spLocks/>
              </p:cNvSpPr>
              <p:nvPr/>
            </p:nvSpPr>
            <p:spPr bwMode="auto">
              <a:xfrm>
                <a:off x="6850063" y="6286501"/>
                <a:ext cx="1711325" cy="2293938"/>
              </a:xfrm>
              <a:custGeom>
                <a:avLst/>
                <a:gdLst>
                  <a:gd name="T0" fmla="*/ 171 w 1078"/>
                  <a:gd name="T1" fmla="*/ 1332 h 1445"/>
                  <a:gd name="T2" fmla="*/ 0 w 1078"/>
                  <a:gd name="T3" fmla="*/ 1332 h 1445"/>
                  <a:gd name="T4" fmla="*/ 29 w 1078"/>
                  <a:gd name="T5" fmla="*/ 1219 h 1445"/>
                  <a:gd name="T6" fmla="*/ 29 w 1078"/>
                  <a:gd name="T7" fmla="*/ 1077 h 1445"/>
                  <a:gd name="T8" fmla="*/ 114 w 1078"/>
                  <a:gd name="T9" fmla="*/ 935 h 1445"/>
                  <a:gd name="T10" fmla="*/ 171 w 1078"/>
                  <a:gd name="T11" fmla="*/ 963 h 1445"/>
                  <a:gd name="T12" fmla="*/ 256 w 1078"/>
                  <a:gd name="T13" fmla="*/ 907 h 1445"/>
                  <a:gd name="T14" fmla="*/ 142 w 1078"/>
                  <a:gd name="T15" fmla="*/ 907 h 1445"/>
                  <a:gd name="T16" fmla="*/ 29 w 1078"/>
                  <a:gd name="T17" fmla="*/ 793 h 1445"/>
                  <a:gd name="T18" fmla="*/ 86 w 1078"/>
                  <a:gd name="T19" fmla="*/ 652 h 1445"/>
                  <a:gd name="T20" fmla="*/ 171 w 1078"/>
                  <a:gd name="T21" fmla="*/ 567 h 1445"/>
                  <a:gd name="T22" fmla="*/ 57 w 1078"/>
                  <a:gd name="T23" fmla="*/ 567 h 1445"/>
                  <a:gd name="T24" fmla="*/ 0 w 1078"/>
                  <a:gd name="T25" fmla="*/ 510 h 1445"/>
                  <a:gd name="T26" fmla="*/ 114 w 1078"/>
                  <a:gd name="T27" fmla="*/ 453 h 1445"/>
                  <a:gd name="T28" fmla="*/ 114 w 1078"/>
                  <a:gd name="T29" fmla="*/ 481 h 1445"/>
                  <a:gd name="T30" fmla="*/ 256 w 1078"/>
                  <a:gd name="T31" fmla="*/ 481 h 1445"/>
                  <a:gd name="T32" fmla="*/ 397 w 1078"/>
                  <a:gd name="T33" fmla="*/ 453 h 1445"/>
                  <a:gd name="T34" fmla="*/ 511 w 1078"/>
                  <a:gd name="T35" fmla="*/ 425 h 1445"/>
                  <a:gd name="T36" fmla="*/ 567 w 1078"/>
                  <a:gd name="T37" fmla="*/ 481 h 1445"/>
                  <a:gd name="T38" fmla="*/ 596 w 1078"/>
                  <a:gd name="T39" fmla="*/ 340 h 1445"/>
                  <a:gd name="T40" fmla="*/ 709 w 1078"/>
                  <a:gd name="T41" fmla="*/ 255 h 1445"/>
                  <a:gd name="T42" fmla="*/ 709 w 1078"/>
                  <a:gd name="T43" fmla="*/ 141 h 1445"/>
                  <a:gd name="T44" fmla="*/ 766 w 1078"/>
                  <a:gd name="T45" fmla="*/ 113 h 1445"/>
                  <a:gd name="T46" fmla="*/ 851 w 1078"/>
                  <a:gd name="T47" fmla="*/ 28 h 1445"/>
                  <a:gd name="T48" fmla="*/ 964 w 1078"/>
                  <a:gd name="T49" fmla="*/ 28 h 1445"/>
                  <a:gd name="T50" fmla="*/ 993 w 1078"/>
                  <a:gd name="T51" fmla="*/ 141 h 1445"/>
                  <a:gd name="T52" fmla="*/ 1078 w 1078"/>
                  <a:gd name="T53" fmla="*/ 255 h 1445"/>
                  <a:gd name="T54" fmla="*/ 993 w 1078"/>
                  <a:gd name="T55" fmla="*/ 396 h 1445"/>
                  <a:gd name="T56" fmla="*/ 1021 w 1078"/>
                  <a:gd name="T57" fmla="*/ 453 h 1445"/>
                  <a:gd name="T58" fmla="*/ 936 w 1078"/>
                  <a:gd name="T59" fmla="*/ 567 h 1445"/>
                  <a:gd name="T60" fmla="*/ 936 w 1078"/>
                  <a:gd name="T61" fmla="*/ 737 h 1445"/>
                  <a:gd name="T62" fmla="*/ 964 w 1078"/>
                  <a:gd name="T63" fmla="*/ 822 h 1445"/>
                  <a:gd name="T64" fmla="*/ 964 w 1078"/>
                  <a:gd name="T65" fmla="*/ 878 h 1445"/>
                  <a:gd name="T66" fmla="*/ 1021 w 1078"/>
                  <a:gd name="T67" fmla="*/ 992 h 1445"/>
                  <a:gd name="T68" fmla="*/ 964 w 1078"/>
                  <a:gd name="T69" fmla="*/ 1219 h 1445"/>
                  <a:gd name="T70" fmla="*/ 199 w 1078"/>
                  <a:gd name="T71" fmla="*/ 1445 h 1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78" h="1445">
                    <a:moveTo>
                      <a:pt x="199" y="1445"/>
                    </a:moveTo>
                    <a:lnTo>
                      <a:pt x="171" y="1332"/>
                    </a:lnTo>
                    <a:lnTo>
                      <a:pt x="142" y="1360"/>
                    </a:lnTo>
                    <a:lnTo>
                      <a:pt x="0" y="1332"/>
                    </a:lnTo>
                    <a:lnTo>
                      <a:pt x="29" y="1275"/>
                    </a:lnTo>
                    <a:lnTo>
                      <a:pt x="29" y="1219"/>
                    </a:lnTo>
                    <a:lnTo>
                      <a:pt x="114" y="1105"/>
                    </a:lnTo>
                    <a:lnTo>
                      <a:pt x="29" y="1077"/>
                    </a:lnTo>
                    <a:lnTo>
                      <a:pt x="29" y="935"/>
                    </a:lnTo>
                    <a:lnTo>
                      <a:pt x="114" y="935"/>
                    </a:lnTo>
                    <a:lnTo>
                      <a:pt x="114" y="963"/>
                    </a:lnTo>
                    <a:lnTo>
                      <a:pt x="171" y="963"/>
                    </a:lnTo>
                    <a:lnTo>
                      <a:pt x="171" y="935"/>
                    </a:lnTo>
                    <a:lnTo>
                      <a:pt x="256" y="907"/>
                    </a:lnTo>
                    <a:lnTo>
                      <a:pt x="227" y="878"/>
                    </a:lnTo>
                    <a:lnTo>
                      <a:pt x="142" y="907"/>
                    </a:lnTo>
                    <a:lnTo>
                      <a:pt x="0" y="850"/>
                    </a:lnTo>
                    <a:lnTo>
                      <a:pt x="29" y="793"/>
                    </a:lnTo>
                    <a:lnTo>
                      <a:pt x="86" y="765"/>
                    </a:lnTo>
                    <a:lnTo>
                      <a:pt x="86" y="652"/>
                    </a:lnTo>
                    <a:lnTo>
                      <a:pt x="142" y="595"/>
                    </a:lnTo>
                    <a:lnTo>
                      <a:pt x="171" y="567"/>
                    </a:lnTo>
                    <a:lnTo>
                      <a:pt x="114" y="538"/>
                    </a:lnTo>
                    <a:lnTo>
                      <a:pt x="57" y="567"/>
                    </a:lnTo>
                    <a:lnTo>
                      <a:pt x="0" y="595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114" y="453"/>
                    </a:lnTo>
                    <a:lnTo>
                      <a:pt x="142" y="453"/>
                    </a:lnTo>
                    <a:lnTo>
                      <a:pt x="114" y="481"/>
                    </a:lnTo>
                    <a:lnTo>
                      <a:pt x="171" y="510"/>
                    </a:lnTo>
                    <a:lnTo>
                      <a:pt x="256" y="481"/>
                    </a:lnTo>
                    <a:lnTo>
                      <a:pt x="256" y="510"/>
                    </a:lnTo>
                    <a:lnTo>
                      <a:pt x="397" y="453"/>
                    </a:lnTo>
                    <a:lnTo>
                      <a:pt x="426" y="425"/>
                    </a:lnTo>
                    <a:lnTo>
                      <a:pt x="511" y="425"/>
                    </a:lnTo>
                    <a:lnTo>
                      <a:pt x="539" y="481"/>
                    </a:lnTo>
                    <a:lnTo>
                      <a:pt x="567" y="481"/>
                    </a:lnTo>
                    <a:lnTo>
                      <a:pt x="539" y="396"/>
                    </a:lnTo>
                    <a:lnTo>
                      <a:pt x="596" y="340"/>
                    </a:lnTo>
                    <a:lnTo>
                      <a:pt x="681" y="340"/>
                    </a:lnTo>
                    <a:lnTo>
                      <a:pt x="709" y="255"/>
                    </a:lnTo>
                    <a:lnTo>
                      <a:pt x="653" y="141"/>
                    </a:lnTo>
                    <a:lnTo>
                      <a:pt x="709" y="141"/>
                    </a:lnTo>
                    <a:lnTo>
                      <a:pt x="738" y="85"/>
                    </a:lnTo>
                    <a:lnTo>
                      <a:pt x="766" y="113"/>
                    </a:lnTo>
                    <a:lnTo>
                      <a:pt x="851" y="85"/>
                    </a:lnTo>
                    <a:lnTo>
                      <a:pt x="851" y="28"/>
                    </a:lnTo>
                    <a:lnTo>
                      <a:pt x="908" y="0"/>
                    </a:lnTo>
                    <a:lnTo>
                      <a:pt x="964" y="28"/>
                    </a:lnTo>
                    <a:lnTo>
                      <a:pt x="964" y="113"/>
                    </a:lnTo>
                    <a:lnTo>
                      <a:pt x="993" y="141"/>
                    </a:lnTo>
                    <a:lnTo>
                      <a:pt x="993" y="198"/>
                    </a:lnTo>
                    <a:lnTo>
                      <a:pt x="1078" y="255"/>
                    </a:lnTo>
                    <a:lnTo>
                      <a:pt x="993" y="340"/>
                    </a:lnTo>
                    <a:lnTo>
                      <a:pt x="993" y="396"/>
                    </a:lnTo>
                    <a:lnTo>
                      <a:pt x="1021" y="425"/>
                    </a:lnTo>
                    <a:lnTo>
                      <a:pt x="1021" y="453"/>
                    </a:lnTo>
                    <a:lnTo>
                      <a:pt x="1049" y="510"/>
                    </a:lnTo>
                    <a:lnTo>
                      <a:pt x="936" y="567"/>
                    </a:lnTo>
                    <a:lnTo>
                      <a:pt x="964" y="595"/>
                    </a:lnTo>
                    <a:lnTo>
                      <a:pt x="936" y="737"/>
                    </a:lnTo>
                    <a:lnTo>
                      <a:pt x="908" y="765"/>
                    </a:lnTo>
                    <a:lnTo>
                      <a:pt x="964" y="822"/>
                    </a:lnTo>
                    <a:lnTo>
                      <a:pt x="936" y="878"/>
                    </a:lnTo>
                    <a:lnTo>
                      <a:pt x="964" y="878"/>
                    </a:lnTo>
                    <a:lnTo>
                      <a:pt x="964" y="963"/>
                    </a:lnTo>
                    <a:lnTo>
                      <a:pt x="1021" y="992"/>
                    </a:lnTo>
                    <a:lnTo>
                      <a:pt x="1021" y="1134"/>
                    </a:lnTo>
                    <a:lnTo>
                      <a:pt x="964" y="1219"/>
                    </a:lnTo>
                    <a:lnTo>
                      <a:pt x="993" y="1275"/>
                    </a:lnTo>
                    <a:lnTo>
                      <a:pt x="199" y="144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91" name="Freeform 155"/>
              <p:cNvSpPr>
                <a:spLocks/>
              </p:cNvSpPr>
              <p:nvPr/>
            </p:nvSpPr>
            <p:spPr bwMode="auto">
              <a:xfrm>
                <a:off x="1360488" y="1874838"/>
                <a:ext cx="1439863" cy="900113"/>
              </a:xfrm>
              <a:custGeom>
                <a:avLst/>
                <a:gdLst>
                  <a:gd name="T0" fmla="*/ 453 w 907"/>
                  <a:gd name="T1" fmla="*/ 482 h 567"/>
                  <a:gd name="T2" fmla="*/ 567 w 907"/>
                  <a:gd name="T3" fmla="*/ 482 h 567"/>
                  <a:gd name="T4" fmla="*/ 680 w 907"/>
                  <a:gd name="T5" fmla="*/ 426 h 567"/>
                  <a:gd name="T6" fmla="*/ 709 w 907"/>
                  <a:gd name="T7" fmla="*/ 426 h 567"/>
                  <a:gd name="T8" fmla="*/ 737 w 907"/>
                  <a:gd name="T9" fmla="*/ 397 h 567"/>
                  <a:gd name="T10" fmla="*/ 765 w 907"/>
                  <a:gd name="T11" fmla="*/ 426 h 567"/>
                  <a:gd name="T12" fmla="*/ 794 w 907"/>
                  <a:gd name="T13" fmla="*/ 397 h 567"/>
                  <a:gd name="T14" fmla="*/ 822 w 907"/>
                  <a:gd name="T15" fmla="*/ 426 h 567"/>
                  <a:gd name="T16" fmla="*/ 794 w 907"/>
                  <a:gd name="T17" fmla="*/ 369 h 567"/>
                  <a:gd name="T18" fmla="*/ 879 w 907"/>
                  <a:gd name="T19" fmla="*/ 369 h 567"/>
                  <a:gd name="T20" fmla="*/ 850 w 907"/>
                  <a:gd name="T21" fmla="*/ 312 h 567"/>
                  <a:gd name="T22" fmla="*/ 907 w 907"/>
                  <a:gd name="T23" fmla="*/ 312 h 567"/>
                  <a:gd name="T24" fmla="*/ 850 w 907"/>
                  <a:gd name="T25" fmla="*/ 284 h 567"/>
                  <a:gd name="T26" fmla="*/ 822 w 907"/>
                  <a:gd name="T27" fmla="*/ 255 h 567"/>
                  <a:gd name="T28" fmla="*/ 879 w 907"/>
                  <a:gd name="T29" fmla="*/ 170 h 567"/>
                  <a:gd name="T30" fmla="*/ 850 w 907"/>
                  <a:gd name="T31" fmla="*/ 114 h 567"/>
                  <a:gd name="T32" fmla="*/ 822 w 907"/>
                  <a:gd name="T33" fmla="*/ 114 h 567"/>
                  <a:gd name="T34" fmla="*/ 850 w 907"/>
                  <a:gd name="T35" fmla="*/ 57 h 567"/>
                  <a:gd name="T36" fmla="*/ 822 w 907"/>
                  <a:gd name="T37" fmla="*/ 29 h 567"/>
                  <a:gd name="T38" fmla="*/ 709 w 907"/>
                  <a:gd name="T39" fmla="*/ 0 h 567"/>
                  <a:gd name="T40" fmla="*/ 680 w 907"/>
                  <a:gd name="T41" fmla="*/ 57 h 567"/>
                  <a:gd name="T42" fmla="*/ 624 w 907"/>
                  <a:gd name="T43" fmla="*/ 57 h 567"/>
                  <a:gd name="T44" fmla="*/ 567 w 907"/>
                  <a:gd name="T45" fmla="*/ 114 h 567"/>
                  <a:gd name="T46" fmla="*/ 510 w 907"/>
                  <a:gd name="T47" fmla="*/ 114 h 567"/>
                  <a:gd name="T48" fmla="*/ 425 w 907"/>
                  <a:gd name="T49" fmla="*/ 85 h 567"/>
                  <a:gd name="T50" fmla="*/ 397 w 907"/>
                  <a:gd name="T51" fmla="*/ 85 h 567"/>
                  <a:gd name="T52" fmla="*/ 340 w 907"/>
                  <a:gd name="T53" fmla="*/ 142 h 567"/>
                  <a:gd name="T54" fmla="*/ 312 w 907"/>
                  <a:gd name="T55" fmla="*/ 57 h 567"/>
                  <a:gd name="T56" fmla="*/ 227 w 907"/>
                  <a:gd name="T57" fmla="*/ 57 h 567"/>
                  <a:gd name="T58" fmla="*/ 142 w 907"/>
                  <a:gd name="T59" fmla="*/ 0 h 567"/>
                  <a:gd name="T60" fmla="*/ 113 w 907"/>
                  <a:gd name="T61" fmla="*/ 142 h 567"/>
                  <a:gd name="T62" fmla="*/ 28 w 907"/>
                  <a:gd name="T63" fmla="*/ 227 h 567"/>
                  <a:gd name="T64" fmla="*/ 0 w 907"/>
                  <a:gd name="T65" fmla="*/ 312 h 567"/>
                  <a:gd name="T66" fmla="*/ 28 w 907"/>
                  <a:gd name="T67" fmla="*/ 340 h 567"/>
                  <a:gd name="T68" fmla="*/ 57 w 907"/>
                  <a:gd name="T69" fmla="*/ 312 h 567"/>
                  <a:gd name="T70" fmla="*/ 57 w 907"/>
                  <a:gd name="T71" fmla="*/ 284 h 567"/>
                  <a:gd name="T72" fmla="*/ 85 w 907"/>
                  <a:gd name="T73" fmla="*/ 284 h 567"/>
                  <a:gd name="T74" fmla="*/ 170 w 907"/>
                  <a:gd name="T75" fmla="*/ 312 h 567"/>
                  <a:gd name="T76" fmla="*/ 170 w 907"/>
                  <a:gd name="T77" fmla="*/ 340 h 567"/>
                  <a:gd name="T78" fmla="*/ 227 w 907"/>
                  <a:gd name="T79" fmla="*/ 312 h 567"/>
                  <a:gd name="T80" fmla="*/ 227 w 907"/>
                  <a:gd name="T81" fmla="*/ 284 h 567"/>
                  <a:gd name="T82" fmla="*/ 255 w 907"/>
                  <a:gd name="T83" fmla="*/ 312 h 567"/>
                  <a:gd name="T84" fmla="*/ 227 w 907"/>
                  <a:gd name="T85" fmla="*/ 369 h 567"/>
                  <a:gd name="T86" fmla="*/ 255 w 907"/>
                  <a:gd name="T87" fmla="*/ 397 h 567"/>
                  <a:gd name="T88" fmla="*/ 312 w 907"/>
                  <a:gd name="T89" fmla="*/ 397 h 567"/>
                  <a:gd name="T90" fmla="*/ 283 w 907"/>
                  <a:gd name="T91" fmla="*/ 426 h 567"/>
                  <a:gd name="T92" fmla="*/ 283 w 907"/>
                  <a:gd name="T93" fmla="*/ 482 h 567"/>
                  <a:gd name="T94" fmla="*/ 255 w 907"/>
                  <a:gd name="T95" fmla="*/ 511 h 567"/>
                  <a:gd name="T96" fmla="*/ 283 w 907"/>
                  <a:gd name="T97" fmla="*/ 539 h 567"/>
                  <a:gd name="T98" fmla="*/ 368 w 907"/>
                  <a:gd name="T99" fmla="*/ 567 h 567"/>
                  <a:gd name="T100" fmla="*/ 397 w 907"/>
                  <a:gd name="T101" fmla="*/ 539 h 567"/>
                  <a:gd name="T102" fmla="*/ 397 w 907"/>
                  <a:gd name="T103" fmla="*/ 511 h 567"/>
                  <a:gd name="T104" fmla="*/ 453 w 907"/>
                  <a:gd name="T105" fmla="*/ 482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07" h="567">
                    <a:moveTo>
                      <a:pt x="453" y="482"/>
                    </a:moveTo>
                    <a:lnTo>
                      <a:pt x="567" y="482"/>
                    </a:lnTo>
                    <a:lnTo>
                      <a:pt x="680" y="426"/>
                    </a:lnTo>
                    <a:lnTo>
                      <a:pt x="709" y="426"/>
                    </a:lnTo>
                    <a:lnTo>
                      <a:pt x="737" y="397"/>
                    </a:lnTo>
                    <a:lnTo>
                      <a:pt x="765" y="426"/>
                    </a:lnTo>
                    <a:lnTo>
                      <a:pt x="794" y="397"/>
                    </a:lnTo>
                    <a:lnTo>
                      <a:pt x="822" y="426"/>
                    </a:lnTo>
                    <a:lnTo>
                      <a:pt x="794" y="369"/>
                    </a:lnTo>
                    <a:lnTo>
                      <a:pt x="879" y="369"/>
                    </a:lnTo>
                    <a:lnTo>
                      <a:pt x="850" y="312"/>
                    </a:lnTo>
                    <a:lnTo>
                      <a:pt x="907" y="312"/>
                    </a:lnTo>
                    <a:lnTo>
                      <a:pt x="850" y="284"/>
                    </a:lnTo>
                    <a:lnTo>
                      <a:pt x="822" y="255"/>
                    </a:lnTo>
                    <a:lnTo>
                      <a:pt x="879" y="170"/>
                    </a:lnTo>
                    <a:lnTo>
                      <a:pt x="850" y="114"/>
                    </a:lnTo>
                    <a:lnTo>
                      <a:pt x="822" y="114"/>
                    </a:lnTo>
                    <a:lnTo>
                      <a:pt x="850" y="57"/>
                    </a:lnTo>
                    <a:lnTo>
                      <a:pt x="822" y="29"/>
                    </a:lnTo>
                    <a:lnTo>
                      <a:pt x="709" y="0"/>
                    </a:lnTo>
                    <a:lnTo>
                      <a:pt x="680" y="57"/>
                    </a:lnTo>
                    <a:lnTo>
                      <a:pt x="624" y="57"/>
                    </a:lnTo>
                    <a:lnTo>
                      <a:pt x="567" y="114"/>
                    </a:lnTo>
                    <a:lnTo>
                      <a:pt x="510" y="114"/>
                    </a:lnTo>
                    <a:lnTo>
                      <a:pt x="425" y="85"/>
                    </a:lnTo>
                    <a:lnTo>
                      <a:pt x="397" y="85"/>
                    </a:lnTo>
                    <a:lnTo>
                      <a:pt x="340" y="142"/>
                    </a:lnTo>
                    <a:lnTo>
                      <a:pt x="312" y="57"/>
                    </a:lnTo>
                    <a:lnTo>
                      <a:pt x="227" y="57"/>
                    </a:lnTo>
                    <a:lnTo>
                      <a:pt x="142" y="0"/>
                    </a:lnTo>
                    <a:lnTo>
                      <a:pt x="113" y="142"/>
                    </a:lnTo>
                    <a:lnTo>
                      <a:pt x="28" y="227"/>
                    </a:lnTo>
                    <a:lnTo>
                      <a:pt x="0" y="312"/>
                    </a:lnTo>
                    <a:lnTo>
                      <a:pt x="28" y="340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85" y="284"/>
                    </a:lnTo>
                    <a:lnTo>
                      <a:pt x="170" y="312"/>
                    </a:lnTo>
                    <a:lnTo>
                      <a:pt x="170" y="340"/>
                    </a:lnTo>
                    <a:lnTo>
                      <a:pt x="227" y="312"/>
                    </a:lnTo>
                    <a:lnTo>
                      <a:pt x="227" y="284"/>
                    </a:lnTo>
                    <a:lnTo>
                      <a:pt x="255" y="312"/>
                    </a:lnTo>
                    <a:lnTo>
                      <a:pt x="227" y="369"/>
                    </a:lnTo>
                    <a:lnTo>
                      <a:pt x="255" y="397"/>
                    </a:lnTo>
                    <a:lnTo>
                      <a:pt x="312" y="397"/>
                    </a:lnTo>
                    <a:lnTo>
                      <a:pt x="283" y="426"/>
                    </a:lnTo>
                    <a:lnTo>
                      <a:pt x="283" y="482"/>
                    </a:lnTo>
                    <a:lnTo>
                      <a:pt x="255" y="511"/>
                    </a:lnTo>
                    <a:lnTo>
                      <a:pt x="283" y="539"/>
                    </a:lnTo>
                    <a:lnTo>
                      <a:pt x="368" y="567"/>
                    </a:lnTo>
                    <a:lnTo>
                      <a:pt x="397" y="539"/>
                    </a:lnTo>
                    <a:lnTo>
                      <a:pt x="397" y="511"/>
                    </a:lnTo>
                    <a:lnTo>
                      <a:pt x="453" y="48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92" name="Freeform 156"/>
              <p:cNvSpPr>
                <a:spLocks/>
              </p:cNvSpPr>
              <p:nvPr/>
            </p:nvSpPr>
            <p:spPr bwMode="auto">
              <a:xfrm>
                <a:off x="1585913" y="2730501"/>
                <a:ext cx="719138" cy="674688"/>
              </a:xfrm>
              <a:custGeom>
                <a:avLst/>
                <a:gdLst>
                  <a:gd name="T0" fmla="*/ 340 w 453"/>
                  <a:gd name="T1" fmla="*/ 0 h 425"/>
                  <a:gd name="T2" fmla="*/ 396 w 453"/>
                  <a:gd name="T3" fmla="*/ 28 h 425"/>
                  <a:gd name="T4" fmla="*/ 425 w 453"/>
                  <a:gd name="T5" fmla="*/ 85 h 425"/>
                  <a:gd name="T6" fmla="*/ 425 w 453"/>
                  <a:gd name="T7" fmla="*/ 170 h 425"/>
                  <a:gd name="T8" fmla="*/ 453 w 453"/>
                  <a:gd name="T9" fmla="*/ 198 h 425"/>
                  <a:gd name="T10" fmla="*/ 425 w 453"/>
                  <a:gd name="T11" fmla="*/ 255 h 425"/>
                  <a:gd name="T12" fmla="*/ 453 w 453"/>
                  <a:gd name="T13" fmla="*/ 283 h 425"/>
                  <a:gd name="T14" fmla="*/ 425 w 453"/>
                  <a:gd name="T15" fmla="*/ 340 h 425"/>
                  <a:gd name="T16" fmla="*/ 368 w 453"/>
                  <a:gd name="T17" fmla="*/ 312 h 425"/>
                  <a:gd name="T18" fmla="*/ 368 w 453"/>
                  <a:gd name="T19" fmla="*/ 368 h 425"/>
                  <a:gd name="T20" fmla="*/ 368 w 453"/>
                  <a:gd name="T21" fmla="*/ 425 h 425"/>
                  <a:gd name="T22" fmla="*/ 311 w 453"/>
                  <a:gd name="T23" fmla="*/ 425 h 425"/>
                  <a:gd name="T24" fmla="*/ 283 w 453"/>
                  <a:gd name="T25" fmla="*/ 340 h 425"/>
                  <a:gd name="T26" fmla="*/ 255 w 453"/>
                  <a:gd name="T27" fmla="*/ 312 h 425"/>
                  <a:gd name="T28" fmla="*/ 226 w 453"/>
                  <a:gd name="T29" fmla="*/ 255 h 425"/>
                  <a:gd name="T30" fmla="*/ 141 w 453"/>
                  <a:gd name="T31" fmla="*/ 198 h 425"/>
                  <a:gd name="T32" fmla="*/ 28 w 453"/>
                  <a:gd name="T33" fmla="*/ 227 h 425"/>
                  <a:gd name="T34" fmla="*/ 28 w 453"/>
                  <a:gd name="T35" fmla="*/ 170 h 425"/>
                  <a:gd name="T36" fmla="*/ 0 w 453"/>
                  <a:gd name="T37" fmla="*/ 113 h 425"/>
                  <a:gd name="T38" fmla="*/ 28 w 453"/>
                  <a:gd name="T39" fmla="*/ 57 h 425"/>
                  <a:gd name="T40" fmla="*/ 85 w 453"/>
                  <a:gd name="T41" fmla="*/ 57 h 425"/>
                  <a:gd name="T42" fmla="*/ 113 w 453"/>
                  <a:gd name="T43" fmla="*/ 85 h 425"/>
                  <a:gd name="T44" fmla="*/ 141 w 453"/>
                  <a:gd name="T45" fmla="*/ 57 h 425"/>
                  <a:gd name="T46" fmla="*/ 170 w 453"/>
                  <a:gd name="T47" fmla="*/ 57 h 425"/>
                  <a:gd name="T48" fmla="*/ 141 w 453"/>
                  <a:gd name="T49" fmla="*/ 113 h 425"/>
                  <a:gd name="T50" fmla="*/ 198 w 453"/>
                  <a:gd name="T51" fmla="*/ 85 h 425"/>
                  <a:gd name="T52" fmla="*/ 198 w 453"/>
                  <a:gd name="T53" fmla="*/ 113 h 425"/>
                  <a:gd name="T54" fmla="*/ 255 w 453"/>
                  <a:gd name="T55" fmla="*/ 113 h 425"/>
                  <a:gd name="T56" fmla="*/ 283 w 453"/>
                  <a:gd name="T57" fmla="*/ 142 h 425"/>
                  <a:gd name="T58" fmla="*/ 283 w 453"/>
                  <a:gd name="T59" fmla="*/ 85 h 425"/>
                  <a:gd name="T60" fmla="*/ 311 w 453"/>
                  <a:gd name="T61" fmla="*/ 57 h 425"/>
                  <a:gd name="T62" fmla="*/ 283 w 453"/>
                  <a:gd name="T63" fmla="*/ 28 h 425"/>
                  <a:gd name="T64" fmla="*/ 340 w 453"/>
                  <a:gd name="T65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3" h="425">
                    <a:moveTo>
                      <a:pt x="340" y="0"/>
                    </a:moveTo>
                    <a:lnTo>
                      <a:pt x="396" y="28"/>
                    </a:lnTo>
                    <a:lnTo>
                      <a:pt x="425" y="85"/>
                    </a:lnTo>
                    <a:lnTo>
                      <a:pt x="425" y="170"/>
                    </a:lnTo>
                    <a:lnTo>
                      <a:pt x="453" y="198"/>
                    </a:lnTo>
                    <a:lnTo>
                      <a:pt x="425" y="255"/>
                    </a:lnTo>
                    <a:lnTo>
                      <a:pt x="453" y="283"/>
                    </a:lnTo>
                    <a:lnTo>
                      <a:pt x="425" y="340"/>
                    </a:lnTo>
                    <a:lnTo>
                      <a:pt x="368" y="312"/>
                    </a:lnTo>
                    <a:lnTo>
                      <a:pt x="368" y="368"/>
                    </a:lnTo>
                    <a:lnTo>
                      <a:pt x="368" y="425"/>
                    </a:lnTo>
                    <a:lnTo>
                      <a:pt x="311" y="425"/>
                    </a:lnTo>
                    <a:lnTo>
                      <a:pt x="283" y="340"/>
                    </a:lnTo>
                    <a:lnTo>
                      <a:pt x="255" y="312"/>
                    </a:lnTo>
                    <a:lnTo>
                      <a:pt x="226" y="255"/>
                    </a:lnTo>
                    <a:lnTo>
                      <a:pt x="141" y="198"/>
                    </a:lnTo>
                    <a:lnTo>
                      <a:pt x="28" y="227"/>
                    </a:lnTo>
                    <a:lnTo>
                      <a:pt x="28" y="170"/>
                    </a:lnTo>
                    <a:lnTo>
                      <a:pt x="0" y="113"/>
                    </a:lnTo>
                    <a:lnTo>
                      <a:pt x="28" y="57"/>
                    </a:lnTo>
                    <a:lnTo>
                      <a:pt x="85" y="57"/>
                    </a:lnTo>
                    <a:lnTo>
                      <a:pt x="113" y="85"/>
                    </a:lnTo>
                    <a:lnTo>
                      <a:pt x="141" y="57"/>
                    </a:lnTo>
                    <a:lnTo>
                      <a:pt x="170" y="57"/>
                    </a:lnTo>
                    <a:lnTo>
                      <a:pt x="141" y="113"/>
                    </a:lnTo>
                    <a:lnTo>
                      <a:pt x="198" y="85"/>
                    </a:lnTo>
                    <a:lnTo>
                      <a:pt x="198" y="113"/>
                    </a:lnTo>
                    <a:lnTo>
                      <a:pt x="255" y="113"/>
                    </a:lnTo>
                    <a:lnTo>
                      <a:pt x="283" y="142"/>
                    </a:lnTo>
                    <a:lnTo>
                      <a:pt x="283" y="85"/>
                    </a:lnTo>
                    <a:lnTo>
                      <a:pt x="311" y="57"/>
                    </a:lnTo>
                    <a:lnTo>
                      <a:pt x="283" y="28"/>
                    </a:lnTo>
                    <a:lnTo>
                      <a:pt x="340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93" name="Freeform 157"/>
              <p:cNvSpPr>
                <a:spLocks/>
              </p:cNvSpPr>
              <p:nvPr/>
            </p:nvSpPr>
            <p:spPr bwMode="auto">
              <a:xfrm>
                <a:off x="2439988" y="4665663"/>
                <a:ext cx="180975" cy="225425"/>
              </a:xfrm>
              <a:custGeom>
                <a:avLst/>
                <a:gdLst>
                  <a:gd name="T0" fmla="*/ 0 w 114"/>
                  <a:gd name="T1" fmla="*/ 85 h 142"/>
                  <a:gd name="T2" fmla="*/ 114 w 114"/>
                  <a:gd name="T3" fmla="*/ 0 h 142"/>
                  <a:gd name="T4" fmla="*/ 114 w 114"/>
                  <a:gd name="T5" fmla="*/ 57 h 142"/>
                  <a:gd name="T6" fmla="*/ 57 w 114"/>
                  <a:gd name="T7" fmla="*/ 142 h 142"/>
                  <a:gd name="T8" fmla="*/ 0 w 114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42">
                    <a:moveTo>
                      <a:pt x="0" y="85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57" y="142"/>
                    </a:lnTo>
                    <a:lnTo>
                      <a:pt x="0" y="8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94" name="Freeform 158"/>
              <p:cNvSpPr>
                <a:spLocks/>
              </p:cNvSpPr>
              <p:nvPr/>
            </p:nvSpPr>
            <p:spPr bwMode="auto">
              <a:xfrm>
                <a:off x="2530475" y="4710113"/>
                <a:ext cx="900113" cy="855663"/>
              </a:xfrm>
              <a:custGeom>
                <a:avLst/>
                <a:gdLst>
                  <a:gd name="T0" fmla="*/ 57 w 567"/>
                  <a:gd name="T1" fmla="*/ 482 h 539"/>
                  <a:gd name="T2" fmla="*/ 142 w 567"/>
                  <a:gd name="T3" fmla="*/ 511 h 539"/>
                  <a:gd name="T4" fmla="*/ 198 w 567"/>
                  <a:gd name="T5" fmla="*/ 539 h 539"/>
                  <a:gd name="T6" fmla="*/ 283 w 567"/>
                  <a:gd name="T7" fmla="*/ 482 h 539"/>
                  <a:gd name="T8" fmla="*/ 368 w 567"/>
                  <a:gd name="T9" fmla="*/ 482 h 539"/>
                  <a:gd name="T10" fmla="*/ 340 w 567"/>
                  <a:gd name="T11" fmla="*/ 426 h 539"/>
                  <a:gd name="T12" fmla="*/ 397 w 567"/>
                  <a:gd name="T13" fmla="*/ 369 h 539"/>
                  <a:gd name="T14" fmla="*/ 454 w 567"/>
                  <a:gd name="T15" fmla="*/ 369 h 539"/>
                  <a:gd name="T16" fmla="*/ 539 w 567"/>
                  <a:gd name="T17" fmla="*/ 397 h 539"/>
                  <a:gd name="T18" fmla="*/ 567 w 567"/>
                  <a:gd name="T19" fmla="*/ 340 h 539"/>
                  <a:gd name="T20" fmla="*/ 567 w 567"/>
                  <a:gd name="T21" fmla="*/ 255 h 539"/>
                  <a:gd name="T22" fmla="*/ 510 w 567"/>
                  <a:gd name="T23" fmla="*/ 199 h 539"/>
                  <a:gd name="T24" fmla="*/ 482 w 567"/>
                  <a:gd name="T25" fmla="*/ 199 h 539"/>
                  <a:gd name="T26" fmla="*/ 454 w 567"/>
                  <a:gd name="T27" fmla="*/ 114 h 539"/>
                  <a:gd name="T28" fmla="*/ 425 w 567"/>
                  <a:gd name="T29" fmla="*/ 114 h 539"/>
                  <a:gd name="T30" fmla="*/ 425 w 567"/>
                  <a:gd name="T31" fmla="*/ 57 h 539"/>
                  <a:gd name="T32" fmla="*/ 368 w 567"/>
                  <a:gd name="T33" fmla="*/ 57 h 539"/>
                  <a:gd name="T34" fmla="*/ 312 w 567"/>
                  <a:gd name="T35" fmla="*/ 29 h 539"/>
                  <a:gd name="T36" fmla="*/ 198 w 567"/>
                  <a:gd name="T37" fmla="*/ 0 h 539"/>
                  <a:gd name="T38" fmla="*/ 170 w 567"/>
                  <a:gd name="T39" fmla="*/ 57 h 539"/>
                  <a:gd name="T40" fmla="*/ 255 w 567"/>
                  <a:gd name="T41" fmla="*/ 57 h 539"/>
                  <a:gd name="T42" fmla="*/ 227 w 567"/>
                  <a:gd name="T43" fmla="*/ 85 h 539"/>
                  <a:gd name="T44" fmla="*/ 198 w 567"/>
                  <a:gd name="T45" fmla="*/ 85 h 539"/>
                  <a:gd name="T46" fmla="*/ 113 w 567"/>
                  <a:gd name="T47" fmla="*/ 199 h 539"/>
                  <a:gd name="T48" fmla="*/ 142 w 567"/>
                  <a:gd name="T49" fmla="*/ 199 h 539"/>
                  <a:gd name="T50" fmla="*/ 142 w 567"/>
                  <a:gd name="T51" fmla="*/ 227 h 539"/>
                  <a:gd name="T52" fmla="*/ 113 w 567"/>
                  <a:gd name="T53" fmla="*/ 227 h 539"/>
                  <a:gd name="T54" fmla="*/ 0 w 567"/>
                  <a:gd name="T55" fmla="*/ 397 h 539"/>
                  <a:gd name="T56" fmla="*/ 57 w 567"/>
                  <a:gd name="T57" fmla="*/ 426 h 539"/>
                  <a:gd name="T58" fmla="*/ 85 w 567"/>
                  <a:gd name="T59" fmla="*/ 369 h 539"/>
                  <a:gd name="T60" fmla="*/ 85 w 567"/>
                  <a:gd name="T61" fmla="*/ 454 h 539"/>
                  <a:gd name="T62" fmla="*/ 57 w 567"/>
                  <a:gd name="T63" fmla="*/ 48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67" h="539">
                    <a:moveTo>
                      <a:pt x="57" y="482"/>
                    </a:moveTo>
                    <a:lnTo>
                      <a:pt x="142" y="511"/>
                    </a:lnTo>
                    <a:lnTo>
                      <a:pt x="198" y="539"/>
                    </a:lnTo>
                    <a:lnTo>
                      <a:pt x="283" y="482"/>
                    </a:lnTo>
                    <a:lnTo>
                      <a:pt x="368" y="482"/>
                    </a:lnTo>
                    <a:lnTo>
                      <a:pt x="340" y="426"/>
                    </a:lnTo>
                    <a:lnTo>
                      <a:pt x="397" y="369"/>
                    </a:lnTo>
                    <a:lnTo>
                      <a:pt x="454" y="369"/>
                    </a:lnTo>
                    <a:lnTo>
                      <a:pt x="539" y="397"/>
                    </a:lnTo>
                    <a:lnTo>
                      <a:pt x="567" y="340"/>
                    </a:lnTo>
                    <a:lnTo>
                      <a:pt x="567" y="255"/>
                    </a:lnTo>
                    <a:lnTo>
                      <a:pt x="510" y="199"/>
                    </a:lnTo>
                    <a:lnTo>
                      <a:pt x="482" y="199"/>
                    </a:lnTo>
                    <a:lnTo>
                      <a:pt x="454" y="114"/>
                    </a:lnTo>
                    <a:lnTo>
                      <a:pt x="425" y="114"/>
                    </a:lnTo>
                    <a:lnTo>
                      <a:pt x="425" y="57"/>
                    </a:lnTo>
                    <a:lnTo>
                      <a:pt x="368" y="57"/>
                    </a:lnTo>
                    <a:lnTo>
                      <a:pt x="312" y="29"/>
                    </a:lnTo>
                    <a:lnTo>
                      <a:pt x="198" y="0"/>
                    </a:lnTo>
                    <a:lnTo>
                      <a:pt x="170" y="57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198" y="85"/>
                    </a:lnTo>
                    <a:lnTo>
                      <a:pt x="113" y="199"/>
                    </a:lnTo>
                    <a:lnTo>
                      <a:pt x="142" y="199"/>
                    </a:lnTo>
                    <a:lnTo>
                      <a:pt x="142" y="227"/>
                    </a:lnTo>
                    <a:lnTo>
                      <a:pt x="113" y="227"/>
                    </a:lnTo>
                    <a:lnTo>
                      <a:pt x="0" y="397"/>
                    </a:lnTo>
                    <a:lnTo>
                      <a:pt x="57" y="426"/>
                    </a:lnTo>
                    <a:lnTo>
                      <a:pt x="85" y="369"/>
                    </a:lnTo>
                    <a:lnTo>
                      <a:pt x="85" y="454"/>
                    </a:lnTo>
                    <a:lnTo>
                      <a:pt x="57" y="48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95" name="Freeform 159"/>
              <p:cNvSpPr>
                <a:spLocks/>
              </p:cNvSpPr>
              <p:nvPr/>
            </p:nvSpPr>
            <p:spPr bwMode="auto">
              <a:xfrm>
                <a:off x="2890838" y="4125913"/>
                <a:ext cx="765175" cy="989013"/>
              </a:xfrm>
              <a:custGeom>
                <a:avLst/>
                <a:gdLst>
                  <a:gd name="T0" fmla="*/ 85 w 482"/>
                  <a:gd name="T1" fmla="*/ 397 h 623"/>
                  <a:gd name="T2" fmla="*/ 141 w 482"/>
                  <a:gd name="T3" fmla="*/ 425 h 623"/>
                  <a:gd name="T4" fmla="*/ 198 w 482"/>
                  <a:gd name="T5" fmla="*/ 425 h 623"/>
                  <a:gd name="T6" fmla="*/ 198 w 482"/>
                  <a:gd name="T7" fmla="*/ 482 h 623"/>
                  <a:gd name="T8" fmla="*/ 227 w 482"/>
                  <a:gd name="T9" fmla="*/ 482 h 623"/>
                  <a:gd name="T10" fmla="*/ 255 w 482"/>
                  <a:gd name="T11" fmla="*/ 567 h 623"/>
                  <a:gd name="T12" fmla="*/ 283 w 482"/>
                  <a:gd name="T13" fmla="*/ 567 h 623"/>
                  <a:gd name="T14" fmla="*/ 340 w 482"/>
                  <a:gd name="T15" fmla="*/ 623 h 623"/>
                  <a:gd name="T16" fmla="*/ 397 w 482"/>
                  <a:gd name="T17" fmla="*/ 595 h 623"/>
                  <a:gd name="T18" fmla="*/ 340 w 482"/>
                  <a:gd name="T19" fmla="*/ 510 h 623"/>
                  <a:gd name="T20" fmla="*/ 340 w 482"/>
                  <a:gd name="T21" fmla="*/ 368 h 623"/>
                  <a:gd name="T22" fmla="*/ 397 w 482"/>
                  <a:gd name="T23" fmla="*/ 397 h 623"/>
                  <a:gd name="T24" fmla="*/ 425 w 482"/>
                  <a:gd name="T25" fmla="*/ 340 h 623"/>
                  <a:gd name="T26" fmla="*/ 453 w 482"/>
                  <a:gd name="T27" fmla="*/ 368 h 623"/>
                  <a:gd name="T28" fmla="*/ 482 w 482"/>
                  <a:gd name="T29" fmla="*/ 340 h 623"/>
                  <a:gd name="T30" fmla="*/ 425 w 482"/>
                  <a:gd name="T31" fmla="*/ 312 h 623"/>
                  <a:gd name="T32" fmla="*/ 453 w 482"/>
                  <a:gd name="T33" fmla="*/ 283 h 623"/>
                  <a:gd name="T34" fmla="*/ 397 w 482"/>
                  <a:gd name="T35" fmla="*/ 255 h 623"/>
                  <a:gd name="T36" fmla="*/ 397 w 482"/>
                  <a:gd name="T37" fmla="*/ 227 h 623"/>
                  <a:gd name="T38" fmla="*/ 453 w 482"/>
                  <a:gd name="T39" fmla="*/ 170 h 623"/>
                  <a:gd name="T40" fmla="*/ 425 w 482"/>
                  <a:gd name="T41" fmla="*/ 113 h 623"/>
                  <a:gd name="T42" fmla="*/ 397 w 482"/>
                  <a:gd name="T43" fmla="*/ 28 h 623"/>
                  <a:gd name="T44" fmla="*/ 340 w 482"/>
                  <a:gd name="T45" fmla="*/ 56 h 623"/>
                  <a:gd name="T46" fmla="*/ 340 w 482"/>
                  <a:gd name="T47" fmla="*/ 0 h 623"/>
                  <a:gd name="T48" fmla="*/ 255 w 482"/>
                  <a:gd name="T49" fmla="*/ 0 h 623"/>
                  <a:gd name="T50" fmla="*/ 227 w 482"/>
                  <a:gd name="T51" fmla="*/ 0 h 623"/>
                  <a:gd name="T52" fmla="*/ 170 w 482"/>
                  <a:gd name="T53" fmla="*/ 28 h 623"/>
                  <a:gd name="T54" fmla="*/ 141 w 482"/>
                  <a:gd name="T55" fmla="*/ 142 h 623"/>
                  <a:gd name="T56" fmla="*/ 227 w 482"/>
                  <a:gd name="T57" fmla="*/ 142 h 623"/>
                  <a:gd name="T58" fmla="*/ 198 w 482"/>
                  <a:gd name="T59" fmla="*/ 170 h 623"/>
                  <a:gd name="T60" fmla="*/ 85 w 482"/>
                  <a:gd name="T61" fmla="*/ 170 h 623"/>
                  <a:gd name="T62" fmla="*/ 0 w 482"/>
                  <a:gd name="T63" fmla="*/ 340 h 623"/>
                  <a:gd name="T64" fmla="*/ 113 w 482"/>
                  <a:gd name="T65" fmla="*/ 368 h 623"/>
                  <a:gd name="T66" fmla="*/ 85 w 482"/>
                  <a:gd name="T67" fmla="*/ 397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82" h="623">
                    <a:moveTo>
                      <a:pt x="85" y="397"/>
                    </a:moveTo>
                    <a:lnTo>
                      <a:pt x="141" y="425"/>
                    </a:lnTo>
                    <a:lnTo>
                      <a:pt x="198" y="425"/>
                    </a:lnTo>
                    <a:lnTo>
                      <a:pt x="198" y="482"/>
                    </a:lnTo>
                    <a:lnTo>
                      <a:pt x="227" y="482"/>
                    </a:lnTo>
                    <a:lnTo>
                      <a:pt x="255" y="567"/>
                    </a:lnTo>
                    <a:lnTo>
                      <a:pt x="283" y="567"/>
                    </a:lnTo>
                    <a:lnTo>
                      <a:pt x="340" y="623"/>
                    </a:lnTo>
                    <a:lnTo>
                      <a:pt x="397" y="595"/>
                    </a:lnTo>
                    <a:lnTo>
                      <a:pt x="340" y="510"/>
                    </a:lnTo>
                    <a:lnTo>
                      <a:pt x="340" y="368"/>
                    </a:lnTo>
                    <a:lnTo>
                      <a:pt x="397" y="397"/>
                    </a:lnTo>
                    <a:lnTo>
                      <a:pt x="425" y="340"/>
                    </a:lnTo>
                    <a:lnTo>
                      <a:pt x="453" y="368"/>
                    </a:lnTo>
                    <a:lnTo>
                      <a:pt x="482" y="340"/>
                    </a:lnTo>
                    <a:lnTo>
                      <a:pt x="425" y="312"/>
                    </a:lnTo>
                    <a:lnTo>
                      <a:pt x="453" y="283"/>
                    </a:lnTo>
                    <a:lnTo>
                      <a:pt x="397" y="255"/>
                    </a:lnTo>
                    <a:lnTo>
                      <a:pt x="397" y="227"/>
                    </a:lnTo>
                    <a:lnTo>
                      <a:pt x="453" y="170"/>
                    </a:lnTo>
                    <a:lnTo>
                      <a:pt x="425" y="113"/>
                    </a:lnTo>
                    <a:lnTo>
                      <a:pt x="397" y="28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255" y="0"/>
                    </a:lnTo>
                    <a:lnTo>
                      <a:pt x="227" y="0"/>
                    </a:lnTo>
                    <a:lnTo>
                      <a:pt x="170" y="28"/>
                    </a:lnTo>
                    <a:lnTo>
                      <a:pt x="141" y="142"/>
                    </a:lnTo>
                    <a:lnTo>
                      <a:pt x="227" y="142"/>
                    </a:lnTo>
                    <a:lnTo>
                      <a:pt x="198" y="170"/>
                    </a:lnTo>
                    <a:lnTo>
                      <a:pt x="85" y="170"/>
                    </a:lnTo>
                    <a:lnTo>
                      <a:pt x="0" y="340"/>
                    </a:lnTo>
                    <a:lnTo>
                      <a:pt x="113" y="368"/>
                    </a:lnTo>
                    <a:lnTo>
                      <a:pt x="85" y="39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99" name="Freeform 163"/>
              <p:cNvSpPr>
                <a:spLocks/>
              </p:cNvSpPr>
              <p:nvPr/>
            </p:nvSpPr>
            <p:spPr bwMode="auto">
              <a:xfrm>
                <a:off x="1585913" y="3405188"/>
                <a:ext cx="944563" cy="1304925"/>
              </a:xfrm>
              <a:custGeom>
                <a:avLst/>
                <a:gdLst>
                  <a:gd name="T0" fmla="*/ 510 w 595"/>
                  <a:gd name="T1" fmla="*/ 794 h 822"/>
                  <a:gd name="T2" fmla="*/ 510 w 595"/>
                  <a:gd name="T3" fmla="*/ 766 h 822"/>
                  <a:gd name="T4" fmla="*/ 425 w 595"/>
                  <a:gd name="T5" fmla="*/ 681 h 822"/>
                  <a:gd name="T6" fmla="*/ 453 w 595"/>
                  <a:gd name="T7" fmla="*/ 681 h 822"/>
                  <a:gd name="T8" fmla="*/ 538 w 595"/>
                  <a:gd name="T9" fmla="*/ 709 h 822"/>
                  <a:gd name="T10" fmla="*/ 538 w 595"/>
                  <a:gd name="T11" fmla="*/ 596 h 822"/>
                  <a:gd name="T12" fmla="*/ 510 w 595"/>
                  <a:gd name="T13" fmla="*/ 596 h 822"/>
                  <a:gd name="T14" fmla="*/ 510 w 595"/>
                  <a:gd name="T15" fmla="*/ 567 h 822"/>
                  <a:gd name="T16" fmla="*/ 567 w 595"/>
                  <a:gd name="T17" fmla="*/ 567 h 822"/>
                  <a:gd name="T18" fmla="*/ 595 w 595"/>
                  <a:gd name="T19" fmla="*/ 510 h 822"/>
                  <a:gd name="T20" fmla="*/ 453 w 595"/>
                  <a:gd name="T21" fmla="*/ 425 h 822"/>
                  <a:gd name="T22" fmla="*/ 425 w 595"/>
                  <a:gd name="T23" fmla="*/ 369 h 822"/>
                  <a:gd name="T24" fmla="*/ 340 w 595"/>
                  <a:gd name="T25" fmla="*/ 340 h 822"/>
                  <a:gd name="T26" fmla="*/ 311 w 595"/>
                  <a:gd name="T27" fmla="*/ 284 h 822"/>
                  <a:gd name="T28" fmla="*/ 396 w 595"/>
                  <a:gd name="T29" fmla="*/ 284 h 822"/>
                  <a:gd name="T30" fmla="*/ 368 w 595"/>
                  <a:gd name="T31" fmla="*/ 255 h 822"/>
                  <a:gd name="T32" fmla="*/ 425 w 595"/>
                  <a:gd name="T33" fmla="*/ 255 h 822"/>
                  <a:gd name="T34" fmla="*/ 425 w 595"/>
                  <a:gd name="T35" fmla="*/ 284 h 822"/>
                  <a:gd name="T36" fmla="*/ 510 w 595"/>
                  <a:gd name="T37" fmla="*/ 255 h 822"/>
                  <a:gd name="T38" fmla="*/ 510 w 595"/>
                  <a:gd name="T39" fmla="*/ 199 h 822"/>
                  <a:gd name="T40" fmla="*/ 482 w 595"/>
                  <a:gd name="T41" fmla="*/ 199 h 822"/>
                  <a:gd name="T42" fmla="*/ 425 w 595"/>
                  <a:gd name="T43" fmla="*/ 142 h 822"/>
                  <a:gd name="T44" fmla="*/ 396 w 595"/>
                  <a:gd name="T45" fmla="*/ 142 h 822"/>
                  <a:gd name="T46" fmla="*/ 368 w 595"/>
                  <a:gd name="T47" fmla="*/ 114 h 822"/>
                  <a:gd name="T48" fmla="*/ 311 w 595"/>
                  <a:gd name="T49" fmla="*/ 114 h 822"/>
                  <a:gd name="T50" fmla="*/ 283 w 595"/>
                  <a:gd name="T51" fmla="*/ 85 h 822"/>
                  <a:gd name="T52" fmla="*/ 311 w 595"/>
                  <a:gd name="T53" fmla="*/ 0 h 822"/>
                  <a:gd name="T54" fmla="*/ 198 w 595"/>
                  <a:gd name="T55" fmla="*/ 0 h 822"/>
                  <a:gd name="T56" fmla="*/ 141 w 595"/>
                  <a:gd name="T57" fmla="*/ 57 h 822"/>
                  <a:gd name="T58" fmla="*/ 85 w 595"/>
                  <a:gd name="T59" fmla="*/ 0 h 822"/>
                  <a:gd name="T60" fmla="*/ 56 w 595"/>
                  <a:gd name="T61" fmla="*/ 29 h 822"/>
                  <a:gd name="T62" fmla="*/ 28 w 595"/>
                  <a:gd name="T63" fmla="*/ 57 h 822"/>
                  <a:gd name="T64" fmla="*/ 28 w 595"/>
                  <a:gd name="T65" fmla="*/ 114 h 822"/>
                  <a:gd name="T66" fmla="*/ 0 w 595"/>
                  <a:gd name="T67" fmla="*/ 142 h 822"/>
                  <a:gd name="T68" fmla="*/ 56 w 595"/>
                  <a:gd name="T69" fmla="*/ 199 h 822"/>
                  <a:gd name="T70" fmla="*/ 170 w 595"/>
                  <a:gd name="T71" fmla="*/ 255 h 822"/>
                  <a:gd name="T72" fmla="*/ 226 w 595"/>
                  <a:gd name="T73" fmla="*/ 340 h 822"/>
                  <a:gd name="T74" fmla="*/ 283 w 595"/>
                  <a:gd name="T75" fmla="*/ 369 h 822"/>
                  <a:gd name="T76" fmla="*/ 283 w 595"/>
                  <a:gd name="T77" fmla="*/ 539 h 822"/>
                  <a:gd name="T78" fmla="*/ 340 w 595"/>
                  <a:gd name="T79" fmla="*/ 681 h 822"/>
                  <a:gd name="T80" fmla="*/ 425 w 595"/>
                  <a:gd name="T81" fmla="*/ 766 h 822"/>
                  <a:gd name="T82" fmla="*/ 453 w 595"/>
                  <a:gd name="T83" fmla="*/ 766 h 822"/>
                  <a:gd name="T84" fmla="*/ 510 w 595"/>
                  <a:gd name="T85" fmla="*/ 822 h 822"/>
                  <a:gd name="T86" fmla="*/ 510 w 595"/>
                  <a:gd name="T87" fmla="*/ 794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95" h="822">
                    <a:moveTo>
                      <a:pt x="510" y="794"/>
                    </a:moveTo>
                    <a:lnTo>
                      <a:pt x="510" y="766"/>
                    </a:lnTo>
                    <a:lnTo>
                      <a:pt x="425" y="681"/>
                    </a:lnTo>
                    <a:lnTo>
                      <a:pt x="453" y="681"/>
                    </a:lnTo>
                    <a:lnTo>
                      <a:pt x="538" y="709"/>
                    </a:lnTo>
                    <a:lnTo>
                      <a:pt x="538" y="596"/>
                    </a:lnTo>
                    <a:lnTo>
                      <a:pt x="510" y="596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95" y="510"/>
                    </a:lnTo>
                    <a:lnTo>
                      <a:pt x="453" y="425"/>
                    </a:lnTo>
                    <a:lnTo>
                      <a:pt x="425" y="369"/>
                    </a:lnTo>
                    <a:lnTo>
                      <a:pt x="340" y="340"/>
                    </a:lnTo>
                    <a:lnTo>
                      <a:pt x="311" y="284"/>
                    </a:lnTo>
                    <a:lnTo>
                      <a:pt x="396" y="284"/>
                    </a:lnTo>
                    <a:lnTo>
                      <a:pt x="368" y="255"/>
                    </a:lnTo>
                    <a:lnTo>
                      <a:pt x="425" y="255"/>
                    </a:lnTo>
                    <a:lnTo>
                      <a:pt x="425" y="284"/>
                    </a:lnTo>
                    <a:lnTo>
                      <a:pt x="510" y="255"/>
                    </a:lnTo>
                    <a:lnTo>
                      <a:pt x="510" y="199"/>
                    </a:lnTo>
                    <a:lnTo>
                      <a:pt x="482" y="199"/>
                    </a:lnTo>
                    <a:lnTo>
                      <a:pt x="425" y="142"/>
                    </a:lnTo>
                    <a:lnTo>
                      <a:pt x="396" y="142"/>
                    </a:lnTo>
                    <a:lnTo>
                      <a:pt x="368" y="114"/>
                    </a:lnTo>
                    <a:lnTo>
                      <a:pt x="311" y="114"/>
                    </a:lnTo>
                    <a:lnTo>
                      <a:pt x="283" y="85"/>
                    </a:lnTo>
                    <a:lnTo>
                      <a:pt x="311" y="0"/>
                    </a:lnTo>
                    <a:lnTo>
                      <a:pt x="198" y="0"/>
                    </a:lnTo>
                    <a:lnTo>
                      <a:pt x="141" y="57"/>
                    </a:lnTo>
                    <a:lnTo>
                      <a:pt x="85" y="0"/>
                    </a:lnTo>
                    <a:lnTo>
                      <a:pt x="56" y="29"/>
                    </a:lnTo>
                    <a:lnTo>
                      <a:pt x="28" y="57"/>
                    </a:lnTo>
                    <a:lnTo>
                      <a:pt x="28" y="114"/>
                    </a:lnTo>
                    <a:lnTo>
                      <a:pt x="0" y="142"/>
                    </a:lnTo>
                    <a:lnTo>
                      <a:pt x="56" y="199"/>
                    </a:lnTo>
                    <a:lnTo>
                      <a:pt x="170" y="255"/>
                    </a:lnTo>
                    <a:lnTo>
                      <a:pt x="226" y="340"/>
                    </a:lnTo>
                    <a:lnTo>
                      <a:pt x="283" y="369"/>
                    </a:lnTo>
                    <a:lnTo>
                      <a:pt x="283" y="539"/>
                    </a:lnTo>
                    <a:lnTo>
                      <a:pt x="340" y="681"/>
                    </a:lnTo>
                    <a:lnTo>
                      <a:pt x="425" y="766"/>
                    </a:lnTo>
                    <a:lnTo>
                      <a:pt x="453" y="766"/>
                    </a:lnTo>
                    <a:lnTo>
                      <a:pt x="510" y="822"/>
                    </a:lnTo>
                    <a:lnTo>
                      <a:pt x="510" y="79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00" name="Freeform 164"/>
              <p:cNvSpPr>
                <a:spLocks/>
              </p:cNvSpPr>
              <p:nvPr/>
            </p:nvSpPr>
            <p:spPr bwMode="auto">
              <a:xfrm>
                <a:off x="1314450" y="2325688"/>
                <a:ext cx="811213" cy="1304925"/>
              </a:xfrm>
              <a:custGeom>
                <a:avLst/>
                <a:gdLst>
                  <a:gd name="T0" fmla="*/ 171 w 511"/>
                  <a:gd name="T1" fmla="*/ 822 h 822"/>
                  <a:gd name="T2" fmla="*/ 199 w 511"/>
                  <a:gd name="T3" fmla="*/ 794 h 822"/>
                  <a:gd name="T4" fmla="*/ 199 w 511"/>
                  <a:gd name="T5" fmla="*/ 737 h 822"/>
                  <a:gd name="T6" fmla="*/ 256 w 511"/>
                  <a:gd name="T7" fmla="*/ 680 h 822"/>
                  <a:gd name="T8" fmla="*/ 312 w 511"/>
                  <a:gd name="T9" fmla="*/ 737 h 822"/>
                  <a:gd name="T10" fmla="*/ 369 w 511"/>
                  <a:gd name="T11" fmla="*/ 680 h 822"/>
                  <a:gd name="T12" fmla="*/ 482 w 511"/>
                  <a:gd name="T13" fmla="*/ 680 h 822"/>
                  <a:gd name="T14" fmla="*/ 454 w 511"/>
                  <a:gd name="T15" fmla="*/ 595 h 822"/>
                  <a:gd name="T16" fmla="*/ 426 w 511"/>
                  <a:gd name="T17" fmla="*/ 567 h 822"/>
                  <a:gd name="T18" fmla="*/ 397 w 511"/>
                  <a:gd name="T19" fmla="*/ 510 h 822"/>
                  <a:gd name="T20" fmla="*/ 312 w 511"/>
                  <a:gd name="T21" fmla="*/ 453 h 822"/>
                  <a:gd name="T22" fmla="*/ 199 w 511"/>
                  <a:gd name="T23" fmla="*/ 482 h 822"/>
                  <a:gd name="T24" fmla="*/ 199 w 511"/>
                  <a:gd name="T25" fmla="*/ 425 h 822"/>
                  <a:gd name="T26" fmla="*/ 171 w 511"/>
                  <a:gd name="T27" fmla="*/ 368 h 822"/>
                  <a:gd name="T28" fmla="*/ 199 w 511"/>
                  <a:gd name="T29" fmla="*/ 312 h 822"/>
                  <a:gd name="T30" fmla="*/ 256 w 511"/>
                  <a:gd name="T31" fmla="*/ 312 h 822"/>
                  <a:gd name="T32" fmla="*/ 284 w 511"/>
                  <a:gd name="T33" fmla="*/ 340 h 822"/>
                  <a:gd name="T34" fmla="*/ 312 w 511"/>
                  <a:gd name="T35" fmla="*/ 312 h 822"/>
                  <a:gd name="T36" fmla="*/ 341 w 511"/>
                  <a:gd name="T37" fmla="*/ 312 h 822"/>
                  <a:gd name="T38" fmla="*/ 312 w 511"/>
                  <a:gd name="T39" fmla="*/ 368 h 822"/>
                  <a:gd name="T40" fmla="*/ 369 w 511"/>
                  <a:gd name="T41" fmla="*/ 340 h 822"/>
                  <a:gd name="T42" fmla="*/ 369 w 511"/>
                  <a:gd name="T43" fmla="*/ 368 h 822"/>
                  <a:gd name="T44" fmla="*/ 426 w 511"/>
                  <a:gd name="T45" fmla="*/ 368 h 822"/>
                  <a:gd name="T46" fmla="*/ 454 w 511"/>
                  <a:gd name="T47" fmla="*/ 397 h 822"/>
                  <a:gd name="T48" fmla="*/ 454 w 511"/>
                  <a:gd name="T49" fmla="*/ 340 h 822"/>
                  <a:gd name="T50" fmla="*/ 482 w 511"/>
                  <a:gd name="T51" fmla="*/ 312 h 822"/>
                  <a:gd name="T52" fmla="*/ 454 w 511"/>
                  <a:gd name="T53" fmla="*/ 283 h 822"/>
                  <a:gd name="T54" fmla="*/ 511 w 511"/>
                  <a:gd name="T55" fmla="*/ 255 h 822"/>
                  <a:gd name="T56" fmla="*/ 482 w 511"/>
                  <a:gd name="T57" fmla="*/ 198 h 822"/>
                  <a:gd name="T58" fmla="*/ 426 w 511"/>
                  <a:gd name="T59" fmla="*/ 227 h 822"/>
                  <a:gd name="T60" fmla="*/ 426 w 511"/>
                  <a:gd name="T61" fmla="*/ 255 h 822"/>
                  <a:gd name="T62" fmla="*/ 397 w 511"/>
                  <a:gd name="T63" fmla="*/ 283 h 822"/>
                  <a:gd name="T64" fmla="*/ 312 w 511"/>
                  <a:gd name="T65" fmla="*/ 255 h 822"/>
                  <a:gd name="T66" fmla="*/ 284 w 511"/>
                  <a:gd name="T67" fmla="*/ 227 h 822"/>
                  <a:gd name="T68" fmla="*/ 312 w 511"/>
                  <a:gd name="T69" fmla="*/ 198 h 822"/>
                  <a:gd name="T70" fmla="*/ 312 w 511"/>
                  <a:gd name="T71" fmla="*/ 142 h 822"/>
                  <a:gd name="T72" fmla="*/ 341 w 511"/>
                  <a:gd name="T73" fmla="*/ 113 h 822"/>
                  <a:gd name="T74" fmla="*/ 284 w 511"/>
                  <a:gd name="T75" fmla="*/ 113 h 822"/>
                  <a:gd name="T76" fmla="*/ 256 w 511"/>
                  <a:gd name="T77" fmla="*/ 85 h 822"/>
                  <a:gd name="T78" fmla="*/ 284 w 511"/>
                  <a:gd name="T79" fmla="*/ 28 h 822"/>
                  <a:gd name="T80" fmla="*/ 256 w 511"/>
                  <a:gd name="T81" fmla="*/ 0 h 822"/>
                  <a:gd name="T82" fmla="*/ 256 w 511"/>
                  <a:gd name="T83" fmla="*/ 28 h 822"/>
                  <a:gd name="T84" fmla="*/ 199 w 511"/>
                  <a:gd name="T85" fmla="*/ 56 h 822"/>
                  <a:gd name="T86" fmla="*/ 199 w 511"/>
                  <a:gd name="T87" fmla="*/ 28 h 822"/>
                  <a:gd name="T88" fmla="*/ 114 w 511"/>
                  <a:gd name="T89" fmla="*/ 0 h 822"/>
                  <a:gd name="T90" fmla="*/ 86 w 511"/>
                  <a:gd name="T91" fmla="*/ 0 h 822"/>
                  <a:gd name="T92" fmla="*/ 86 w 511"/>
                  <a:gd name="T93" fmla="*/ 28 h 822"/>
                  <a:gd name="T94" fmla="*/ 57 w 511"/>
                  <a:gd name="T95" fmla="*/ 56 h 822"/>
                  <a:gd name="T96" fmla="*/ 57 w 511"/>
                  <a:gd name="T97" fmla="*/ 255 h 822"/>
                  <a:gd name="T98" fmla="*/ 0 w 511"/>
                  <a:gd name="T99" fmla="*/ 312 h 822"/>
                  <a:gd name="T100" fmla="*/ 0 w 511"/>
                  <a:gd name="T101" fmla="*/ 425 h 822"/>
                  <a:gd name="T102" fmla="*/ 29 w 511"/>
                  <a:gd name="T103" fmla="*/ 482 h 822"/>
                  <a:gd name="T104" fmla="*/ 0 w 511"/>
                  <a:gd name="T105" fmla="*/ 652 h 822"/>
                  <a:gd name="T106" fmla="*/ 29 w 511"/>
                  <a:gd name="T107" fmla="*/ 709 h 822"/>
                  <a:gd name="T108" fmla="*/ 142 w 511"/>
                  <a:gd name="T109" fmla="*/ 765 h 822"/>
                  <a:gd name="T110" fmla="*/ 171 w 511"/>
                  <a:gd name="T111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11" h="822">
                    <a:moveTo>
                      <a:pt x="171" y="822"/>
                    </a:moveTo>
                    <a:lnTo>
                      <a:pt x="199" y="794"/>
                    </a:lnTo>
                    <a:lnTo>
                      <a:pt x="199" y="737"/>
                    </a:lnTo>
                    <a:lnTo>
                      <a:pt x="256" y="680"/>
                    </a:lnTo>
                    <a:lnTo>
                      <a:pt x="312" y="737"/>
                    </a:lnTo>
                    <a:lnTo>
                      <a:pt x="369" y="680"/>
                    </a:lnTo>
                    <a:lnTo>
                      <a:pt x="482" y="680"/>
                    </a:lnTo>
                    <a:lnTo>
                      <a:pt x="454" y="595"/>
                    </a:lnTo>
                    <a:lnTo>
                      <a:pt x="426" y="567"/>
                    </a:lnTo>
                    <a:lnTo>
                      <a:pt x="397" y="510"/>
                    </a:lnTo>
                    <a:lnTo>
                      <a:pt x="312" y="453"/>
                    </a:lnTo>
                    <a:lnTo>
                      <a:pt x="199" y="482"/>
                    </a:lnTo>
                    <a:lnTo>
                      <a:pt x="199" y="425"/>
                    </a:lnTo>
                    <a:lnTo>
                      <a:pt x="171" y="368"/>
                    </a:lnTo>
                    <a:lnTo>
                      <a:pt x="199" y="312"/>
                    </a:lnTo>
                    <a:lnTo>
                      <a:pt x="256" y="312"/>
                    </a:lnTo>
                    <a:lnTo>
                      <a:pt x="284" y="340"/>
                    </a:lnTo>
                    <a:lnTo>
                      <a:pt x="312" y="312"/>
                    </a:lnTo>
                    <a:lnTo>
                      <a:pt x="341" y="312"/>
                    </a:lnTo>
                    <a:lnTo>
                      <a:pt x="312" y="368"/>
                    </a:lnTo>
                    <a:lnTo>
                      <a:pt x="369" y="340"/>
                    </a:lnTo>
                    <a:lnTo>
                      <a:pt x="369" y="368"/>
                    </a:lnTo>
                    <a:lnTo>
                      <a:pt x="426" y="368"/>
                    </a:lnTo>
                    <a:lnTo>
                      <a:pt x="454" y="397"/>
                    </a:lnTo>
                    <a:lnTo>
                      <a:pt x="454" y="340"/>
                    </a:lnTo>
                    <a:lnTo>
                      <a:pt x="482" y="312"/>
                    </a:lnTo>
                    <a:lnTo>
                      <a:pt x="454" y="283"/>
                    </a:lnTo>
                    <a:lnTo>
                      <a:pt x="511" y="255"/>
                    </a:lnTo>
                    <a:lnTo>
                      <a:pt x="482" y="198"/>
                    </a:lnTo>
                    <a:lnTo>
                      <a:pt x="426" y="227"/>
                    </a:lnTo>
                    <a:lnTo>
                      <a:pt x="426" y="255"/>
                    </a:lnTo>
                    <a:lnTo>
                      <a:pt x="397" y="283"/>
                    </a:lnTo>
                    <a:lnTo>
                      <a:pt x="312" y="255"/>
                    </a:lnTo>
                    <a:lnTo>
                      <a:pt x="284" y="227"/>
                    </a:lnTo>
                    <a:lnTo>
                      <a:pt x="312" y="198"/>
                    </a:lnTo>
                    <a:lnTo>
                      <a:pt x="312" y="142"/>
                    </a:lnTo>
                    <a:lnTo>
                      <a:pt x="341" y="113"/>
                    </a:lnTo>
                    <a:lnTo>
                      <a:pt x="284" y="113"/>
                    </a:lnTo>
                    <a:lnTo>
                      <a:pt x="256" y="85"/>
                    </a:lnTo>
                    <a:lnTo>
                      <a:pt x="284" y="28"/>
                    </a:lnTo>
                    <a:lnTo>
                      <a:pt x="256" y="0"/>
                    </a:lnTo>
                    <a:lnTo>
                      <a:pt x="256" y="28"/>
                    </a:lnTo>
                    <a:lnTo>
                      <a:pt x="199" y="56"/>
                    </a:lnTo>
                    <a:lnTo>
                      <a:pt x="199" y="28"/>
                    </a:lnTo>
                    <a:lnTo>
                      <a:pt x="114" y="0"/>
                    </a:lnTo>
                    <a:lnTo>
                      <a:pt x="86" y="0"/>
                    </a:lnTo>
                    <a:lnTo>
                      <a:pt x="86" y="28"/>
                    </a:lnTo>
                    <a:lnTo>
                      <a:pt x="57" y="56"/>
                    </a:lnTo>
                    <a:lnTo>
                      <a:pt x="57" y="255"/>
                    </a:lnTo>
                    <a:lnTo>
                      <a:pt x="0" y="312"/>
                    </a:lnTo>
                    <a:lnTo>
                      <a:pt x="0" y="425"/>
                    </a:lnTo>
                    <a:lnTo>
                      <a:pt x="29" y="482"/>
                    </a:lnTo>
                    <a:lnTo>
                      <a:pt x="0" y="652"/>
                    </a:lnTo>
                    <a:lnTo>
                      <a:pt x="29" y="709"/>
                    </a:lnTo>
                    <a:lnTo>
                      <a:pt x="142" y="765"/>
                    </a:lnTo>
                    <a:lnTo>
                      <a:pt x="171" y="82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01" name="Freeform 165"/>
              <p:cNvSpPr>
                <a:spLocks/>
              </p:cNvSpPr>
              <p:nvPr/>
            </p:nvSpPr>
            <p:spPr bwMode="auto">
              <a:xfrm>
                <a:off x="5095875" y="4394201"/>
                <a:ext cx="2655888" cy="1936750"/>
              </a:xfrm>
              <a:custGeom>
                <a:avLst/>
                <a:gdLst>
                  <a:gd name="T0" fmla="*/ 1559 w 1672"/>
                  <a:gd name="T1" fmla="*/ 425 h 1219"/>
                  <a:gd name="T2" fmla="*/ 1616 w 1672"/>
                  <a:gd name="T3" fmla="*/ 595 h 1219"/>
                  <a:gd name="T4" fmla="*/ 1616 w 1672"/>
                  <a:gd name="T5" fmla="*/ 765 h 1219"/>
                  <a:gd name="T6" fmla="*/ 1644 w 1672"/>
                  <a:gd name="T7" fmla="*/ 964 h 1219"/>
                  <a:gd name="T8" fmla="*/ 1531 w 1672"/>
                  <a:gd name="T9" fmla="*/ 1020 h 1219"/>
                  <a:gd name="T10" fmla="*/ 1502 w 1672"/>
                  <a:gd name="T11" fmla="*/ 992 h 1219"/>
                  <a:gd name="T12" fmla="*/ 1417 w 1672"/>
                  <a:gd name="T13" fmla="*/ 1020 h 1219"/>
                  <a:gd name="T14" fmla="*/ 1361 w 1672"/>
                  <a:gd name="T15" fmla="*/ 964 h 1219"/>
                  <a:gd name="T16" fmla="*/ 1276 w 1672"/>
                  <a:gd name="T17" fmla="*/ 992 h 1219"/>
                  <a:gd name="T18" fmla="*/ 1162 w 1672"/>
                  <a:gd name="T19" fmla="*/ 1020 h 1219"/>
                  <a:gd name="T20" fmla="*/ 1049 w 1672"/>
                  <a:gd name="T21" fmla="*/ 1049 h 1219"/>
                  <a:gd name="T22" fmla="*/ 935 w 1672"/>
                  <a:gd name="T23" fmla="*/ 1020 h 1219"/>
                  <a:gd name="T24" fmla="*/ 879 w 1672"/>
                  <a:gd name="T25" fmla="*/ 1077 h 1219"/>
                  <a:gd name="T26" fmla="*/ 850 w 1672"/>
                  <a:gd name="T27" fmla="*/ 1219 h 1219"/>
                  <a:gd name="T28" fmla="*/ 709 w 1672"/>
                  <a:gd name="T29" fmla="*/ 1162 h 1219"/>
                  <a:gd name="T30" fmla="*/ 595 w 1672"/>
                  <a:gd name="T31" fmla="*/ 1162 h 1219"/>
                  <a:gd name="T32" fmla="*/ 539 w 1672"/>
                  <a:gd name="T33" fmla="*/ 1105 h 1219"/>
                  <a:gd name="T34" fmla="*/ 567 w 1672"/>
                  <a:gd name="T35" fmla="*/ 1020 h 1219"/>
                  <a:gd name="T36" fmla="*/ 482 w 1672"/>
                  <a:gd name="T37" fmla="*/ 935 h 1219"/>
                  <a:gd name="T38" fmla="*/ 340 w 1672"/>
                  <a:gd name="T39" fmla="*/ 907 h 1219"/>
                  <a:gd name="T40" fmla="*/ 283 w 1672"/>
                  <a:gd name="T41" fmla="*/ 1020 h 1219"/>
                  <a:gd name="T42" fmla="*/ 142 w 1672"/>
                  <a:gd name="T43" fmla="*/ 1020 h 1219"/>
                  <a:gd name="T44" fmla="*/ 0 w 1672"/>
                  <a:gd name="T45" fmla="*/ 1049 h 1219"/>
                  <a:gd name="T46" fmla="*/ 28 w 1672"/>
                  <a:gd name="T47" fmla="*/ 992 h 1219"/>
                  <a:gd name="T48" fmla="*/ 0 w 1672"/>
                  <a:gd name="T49" fmla="*/ 907 h 1219"/>
                  <a:gd name="T50" fmla="*/ 85 w 1672"/>
                  <a:gd name="T51" fmla="*/ 765 h 1219"/>
                  <a:gd name="T52" fmla="*/ 57 w 1672"/>
                  <a:gd name="T53" fmla="*/ 709 h 1219"/>
                  <a:gd name="T54" fmla="*/ 0 w 1672"/>
                  <a:gd name="T55" fmla="*/ 652 h 1219"/>
                  <a:gd name="T56" fmla="*/ 57 w 1672"/>
                  <a:gd name="T57" fmla="*/ 453 h 1219"/>
                  <a:gd name="T58" fmla="*/ 113 w 1672"/>
                  <a:gd name="T59" fmla="*/ 425 h 1219"/>
                  <a:gd name="T60" fmla="*/ 57 w 1672"/>
                  <a:gd name="T61" fmla="*/ 340 h 1219"/>
                  <a:gd name="T62" fmla="*/ 113 w 1672"/>
                  <a:gd name="T63" fmla="*/ 283 h 1219"/>
                  <a:gd name="T64" fmla="*/ 198 w 1672"/>
                  <a:gd name="T65" fmla="*/ 312 h 1219"/>
                  <a:gd name="T66" fmla="*/ 283 w 1672"/>
                  <a:gd name="T67" fmla="*/ 312 h 1219"/>
                  <a:gd name="T68" fmla="*/ 283 w 1672"/>
                  <a:gd name="T69" fmla="*/ 142 h 1219"/>
                  <a:gd name="T70" fmla="*/ 425 w 1672"/>
                  <a:gd name="T71" fmla="*/ 57 h 1219"/>
                  <a:gd name="T72" fmla="*/ 510 w 1672"/>
                  <a:gd name="T73" fmla="*/ 28 h 1219"/>
                  <a:gd name="T74" fmla="*/ 567 w 1672"/>
                  <a:gd name="T75" fmla="*/ 57 h 1219"/>
                  <a:gd name="T76" fmla="*/ 624 w 1672"/>
                  <a:gd name="T77" fmla="*/ 28 h 1219"/>
                  <a:gd name="T78" fmla="*/ 737 w 1672"/>
                  <a:gd name="T79" fmla="*/ 28 h 1219"/>
                  <a:gd name="T80" fmla="*/ 822 w 1672"/>
                  <a:gd name="T81" fmla="*/ 85 h 1219"/>
                  <a:gd name="T82" fmla="*/ 850 w 1672"/>
                  <a:gd name="T83" fmla="*/ 170 h 1219"/>
                  <a:gd name="T84" fmla="*/ 907 w 1672"/>
                  <a:gd name="T85" fmla="*/ 85 h 1219"/>
                  <a:gd name="T86" fmla="*/ 1077 w 1672"/>
                  <a:gd name="T87" fmla="*/ 170 h 1219"/>
                  <a:gd name="T88" fmla="*/ 1162 w 1672"/>
                  <a:gd name="T89" fmla="*/ 170 h 1219"/>
                  <a:gd name="T90" fmla="*/ 1304 w 1672"/>
                  <a:gd name="T91" fmla="*/ 198 h 1219"/>
                  <a:gd name="T92" fmla="*/ 1446 w 1672"/>
                  <a:gd name="T93" fmla="*/ 170 h 1219"/>
                  <a:gd name="T94" fmla="*/ 1474 w 1672"/>
                  <a:gd name="T95" fmla="*/ 283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72" h="1219">
                    <a:moveTo>
                      <a:pt x="1531" y="340"/>
                    </a:moveTo>
                    <a:lnTo>
                      <a:pt x="1559" y="425"/>
                    </a:lnTo>
                    <a:lnTo>
                      <a:pt x="1672" y="453"/>
                    </a:lnTo>
                    <a:lnTo>
                      <a:pt x="1616" y="595"/>
                    </a:lnTo>
                    <a:lnTo>
                      <a:pt x="1672" y="680"/>
                    </a:lnTo>
                    <a:lnTo>
                      <a:pt x="1616" y="765"/>
                    </a:lnTo>
                    <a:lnTo>
                      <a:pt x="1644" y="907"/>
                    </a:lnTo>
                    <a:lnTo>
                      <a:pt x="1644" y="964"/>
                    </a:lnTo>
                    <a:lnTo>
                      <a:pt x="1587" y="1049"/>
                    </a:lnTo>
                    <a:lnTo>
                      <a:pt x="1531" y="1020"/>
                    </a:lnTo>
                    <a:lnTo>
                      <a:pt x="1502" y="1020"/>
                    </a:lnTo>
                    <a:lnTo>
                      <a:pt x="1502" y="992"/>
                    </a:lnTo>
                    <a:lnTo>
                      <a:pt x="1474" y="992"/>
                    </a:lnTo>
                    <a:lnTo>
                      <a:pt x="1417" y="1020"/>
                    </a:lnTo>
                    <a:lnTo>
                      <a:pt x="1361" y="992"/>
                    </a:lnTo>
                    <a:lnTo>
                      <a:pt x="1361" y="964"/>
                    </a:lnTo>
                    <a:lnTo>
                      <a:pt x="1304" y="992"/>
                    </a:lnTo>
                    <a:lnTo>
                      <a:pt x="1276" y="992"/>
                    </a:lnTo>
                    <a:lnTo>
                      <a:pt x="1247" y="1020"/>
                    </a:lnTo>
                    <a:lnTo>
                      <a:pt x="1162" y="1020"/>
                    </a:lnTo>
                    <a:lnTo>
                      <a:pt x="1077" y="1077"/>
                    </a:lnTo>
                    <a:lnTo>
                      <a:pt x="1049" y="1049"/>
                    </a:lnTo>
                    <a:lnTo>
                      <a:pt x="964" y="1077"/>
                    </a:lnTo>
                    <a:lnTo>
                      <a:pt x="935" y="1020"/>
                    </a:lnTo>
                    <a:lnTo>
                      <a:pt x="879" y="1049"/>
                    </a:lnTo>
                    <a:lnTo>
                      <a:pt x="879" y="1077"/>
                    </a:lnTo>
                    <a:lnTo>
                      <a:pt x="822" y="1134"/>
                    </a:lnTo>
                    <a:lnTo>
                      <a:pt x="850" y="1219"/>
                    </a:lnTo>
                    <a:lnTo>
                      <a:pt x="709" y="1134"/>
                    </a:lnTo>
                    <a:lnTo>
                      <a:pt x="709" y="1162"/>
                    </a:lnTo>
                    <a:lnTo>
                      <a:pt x="652" y="1134"/>
                    </a:lnTo>
                    <a:lnTo>
                      <a:pt x="595" y="1162"/>
                    </a:lnTo>
                    <a:lnTo>
                      <a:pt x="567" y="1077"/>
                    </a:lnTo>
                    <a:lnTo>
                      <a:pt x="539" y="1105"/>
                    </a:lnTo>
                    <a:lnTo>
                      <a:pt x="510" y="1049"/>
                    </a:lnTo>
                    <a:lnTo>
                      <a:pt x="567" y="1020"/>
                    </a:lnTo>
                    <a:lnTo>
                      <a:pt x="567" y="964"/>
                    </a:lnTo>
                    <a:lnTo>
                      <a:pt x="482" y="935"/>
                    </a:lnTo>
                    <a:lnTo>
                      <a:pt x="425" y="879"/>
                    </a:lnTo>
                    <a:lnTo>
                      <a:pt x="340" y="907"/>
                    </a:lnTo>
                    <a:lnTo>
                      <a:pt x="283" y="964"/>
                    </a:lnTo>
                    <a:lnTo>
                      <a:pt x="283" y="1020"/>
                    </a:lnTo>
                    <a:lnTo>
                      <a:pt x="170" y="1020"/>
                    </a:lnTo>
                    <a:lnTo>
                      <a:pt x="142" y="1020"/>
                    </a:lnTo>
                    <a:lnTo>
                      <a:pt x="0" y="1105"/>
                    </a:lnTo>
                    <a:lnTo>
                      <a:pt x="0" y="1049"/>
                    </a:lnTo>
                    <a:lnTo>
                      <a:pt x="57" y="1049"/>
                    </a:lnTo>
                    <a:lnTo>
                      <a:pt x="28" y="992"/>
                    </a:lnTo>
                    <a:lnTo>
                      <a:pt x="57" y="964"/>
                    </a:lnTo>
                    <a:lnTo>
                      <a:pt x="0" y="907"/>
                    </a:lnTo>
                    <a:lnTo>
                      <a:pt x="28" y="822"/>
                    </a:lnTo>
                    <a:lnTo>
                      <a:pt x="85" y="765"/>
                    </a:lnTo>
                    <a:lnTo>
                      <a:pt x="57" y="737"/>
                    </a:lnTo>
                    <a:lnTo>
                      <a:pt x="57" y="709"/>
                    </a:lnTo>
                    <a:lnTo>
                      <a:pt x="0" y="709"/>
                    </a:lnTo>
                    <a:lnTo>
                      <a:pt x="0" y="652"/>
                    </a:lnTo>
                    <a:lnTo>
                      <a:pt x="85" y="538"/>
                    </a:lnTo>
                    <a:lnTo>
                      <a:pt x="57" y="453"/>
                    </a:lnTo>
                    <a:lnTo>
                      <a:pt x="113" y="453"/>
                    </a:lnTo>
                    <a:lnTo>
                      <a:pt x="113" y="425"/>
                    </a:lnTo>
                    <a:lnTo>
                      <a:pt x="85" y="397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98" y="312"/>
                    </a:lnTo>
                    <a:lnTo>
                      <a:pt x="255" y="312"/>
                    </a:lnTo>
                    <a:lnTo>
                      <a:pt x="283" y="312"/>
                    </a:lnTo>
                    <a:lnTo>
                      <a:pt x="340" y="255"/>
                    </a:lnTo>
                    <a:lnTo>
                      <a:pt x="283" y="142"/>
                    </a:lnTo>
                    <a:lnTo>
                      <a:pt x="368" y="28"/>
                    </a:lnTo>
                    <a:lnTo>
                      <a:pt x="425" y="57"/>
                    </a:lnTo>
                    <a:lnTo>
                      <a:pt x="510" y="0"/>
                    </a:lnTo>
                    <a:lnTo>
                      <a:pt x="510" y="28"/>
                    </a:lnTo>
                    <a:lnTo>
                      <a:pt x="510" y="57"/>
                    </a:lnTo>
                    <a:lnTo>
                      <a:pt x="567" y="57"/>
                    </a:lnTo>
                    <a:lnTo>
                      <a:pt x="595" y="0"/>
                    </a:lnTo>
                    <a:lnTo>
                      <a:pt x="624" y="28"/>
                    </a:lnTo>
                    <a:lnTo>
                      <a:pt x="709" y="0"/>
                    </a:lnTo>
                    <a:lnTo>
                      <a:pt x="737" y="28"/>
                    </a:lnTo>
                    <a:lnTo>
                      <a:pt x="737" y="85"/>
                    </a:lnTo>
                    <a:lnTo>
                      <a:pt x="822" y="85"/>
                    </a:lnTo>
                    <a:lnTo>
                      <a:pt x="850" y="113"/>
                    </a:lnTo>
                    <a:lnTo>
                      <a:pt x="850" y="170"/>
                    </a:lnTo>
                    <a:lnTo>
                      <a:pt x="907" y="142"/>
                    </a:lnTo>
                    <a:lnTo>
                      <a:pt x="907" y="85"/>
                    </a:lnTo>
                    <a:lnTo>
                      <a:pt x="992" y="142"/>
                    </a:lnTo>
                    <a:lnTo>
                      <a:pt x="1077" y="170"/>
                    </a:lnTo>
                    <a:lnTo>
                      <a:pt x="1134" y="142"/>
                    </a:lnTo>
                    <a:lnTo>
                      <a:pt x="1162" y="170"/>
                    </a:lnTo>
                    <a:lnTo>
                      <a:pt x="1219" y="170"/>
                    </a:lnTo>
                    <a:lnTo>
                      <a:pt x="1304" y="198"/>
                    </a:lnTo>
                    <a:lnTo>
                      <a:pt x="1332" y="170"/>
                    </a:lnTo>
                    <a:lnTo>
                      <a:pt x="1446" y="170"/>
                    </a:lnTo>
                    <a:lnTo>
                      <a:pt x="1474" y="227"/>
                    </a:lnTo>
                    <a:lnTo>
                      <a:pt x="1474" y="283"/>
                    </a:lnTo>
                    <a:lnTo>
                      <a:pt x="1531" y="34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02" name="Freeform 166"/>
              <p:cNvSpPr>
                <a:spLocks/>
              </p:cNvSpPr>
              <p:nvPr/>
            </p:nvSpPr>
            <p:spPr bwMode="auto">
              <a:xfrm>
                <a:off x="7526338" y="4079876"/>
                <a:ext cx="2835275" cy="2611438"/>
              </a:xfrm>
              <a:custGeom>
                <a:avLst/>
                <a:gdLst>
                  <a:gd name="T0" fmla="*/ 85 w 1786"/>
                  <a:gd name="T1" fmla="*/ 964 h 1645"/>
                  <a:gd name="T2" fmla="*/ 85 w 1786"/>
                  <a:gd name="T3" fmla="*/ 794 h 1645"/>
                  <a:gd name="T4" fmla="*/ 28 w 1786"/>
                  <a:gd name="T5" fmla="*/ 624 h 1645"/>
                  <a:gd name="T6" fmla="*/ 56 w 1786"/>
                  <a:gd name="T7" fmla="*/ 511 h 1645"/>
                  <a:gd name="T8" fmla="*/ 141 w 1786"/>
                  <a:gd name="T9" fmla="*/ 397 h 1645"/>
                  <a:gd name="T10" fmla="*/ 227 w 1786"/>
                  <a:gd name="T11" fmla="*/ 312 h 1645"/>
                  <a:gd name="T12" fmla="*/ 283 w 1786"/>
                  <a:gd name="T13" fmla="*/ 256 h 1645"/>
                  <a:gd name="T14" fmla="*/ 255 w 1786"/>
                  <a:gd name="T15" fmla="*/ 142 h 1645"/>
                  <a:gd name="T16" fmla="*/ 340 w 1786"/>
                  <a:gd name="T17" fmla="*/ 57 h 1645"/>
                  <a:gd name="T18" fmla="*/ 397 w 1786"/>
                  <a:gd name="T19" fmla="*/ 0 h 1645"/>
                  <a:gd name="T20" fmla="*/ 453 w 1786"/>
                  <a:gd name="T21" fmla="*/ 114 h 1645"/>
                  <a:gd name="T22" fmla="*/ 567 w 1786"/>
                  <a:gd name="T23" fmla="*/ 57 h 1645"/>
                  <a:gd name="T24" fmla="*/ 652 w 1786"/>
                  <a:gd name="T25" fmla="*/ 57 h 1645"/>
                  <a:gd name="T26" fmla="*/ 652 w 1786"/>
                  <a:gd name="T27" fmla="*/ 199 h 1645"/>
                  <a:gd name="T28" fmla="*/ 737 w 1786"/>
                  <a:gd name="T29" fmla="*/ 142 h 1645"/>
                  <a:gd name="T30" fmla="*/ 822 w 1786"/>
                  <a:gd name="T31" fmla="*/ 199 h 1645"/>
                  <a:gd name="T32" fmla="*/ 879 w 1786"/>
                  <a:gd name="T33" fmla="*/ 85 h 1645"/>
                  <a:gd name="T34" fmla="*/ 992 w 1786"/>
                  <a:gd name="T35" fmla="*/ 85 h 1645"/>
                  <a:gd name="T36" fmla="*/ 1105 w 1786"/>
                  <a:gd name="T37" fmla="*/ 227 h 1645"/>
                  <a:gd name="T38" fmla="*/ 1190 w 1786"/>
                  <a:gd name="T39" fmla="*/ 369 h 1645"/>
                  <a:gd name="T40" fmla="*/ 1304 w 1786"/>
                  <a:gd name="T41" fmla="*/ 312 h 1645"/>
                  <a:gd name="T42" fmla="*/ 1361 w 1786"/>
                  <a:gd name="T43" fmla="*/ 171 h 1645"/>
                  <a:gd name="T44" fmla="*/ 1389 w 1786"/>
                  <a:gd name="T45" fmla="*/ 57 h 1645"/>
                  <a:gd name="T46" fmla="*/ 1502 w 1786"/>
                  <a:gd name="T47" fmla="*/ 142 h 1645"/>
                  <a:gd name="T48" fmla="*/ 1644 w 1786"/>
                  <a:gd name="T49" fmla="*/ 199 h 1645"/>
                  <a:gd name="T50" fmla="*/ 1672 w 1786"/>
                  <a:gd name="T51" fmla="*/ 284 h 1645"/>
                  <a:gd name="T52" fmla="*/ 1786 w 1786"/>
                  <a:gd name="T53" fmla="*/ 341 h 1645"/>
                  <a:gd name="T54" fmla="*/ 1786 w 1786"/>
                  <a:gd name="T55" fmla="*/ 482 h 1645"/>
                  <a:gd name="T56" fmla="*/ 1786 w 1786"/>
                  <a:gd name="T57" fmla="*/ 652 h 1645"/>
                  <a:gd name="T58" fmla="*/ 1616 w 1786"/>
                  <a:gd name="T59" fmla="*/ 851 h 1645"/>
                  <a:gd name="T60" fmla="*/ 1531 w 1786"/>
                  <a:gd name="T61" fmla="*/ 823 h 1645"/>
                  <a:gd name="T62" fmla="*/ 1474 w 1786"/>
                  <a:gd name="T63" fmla="*/ 964 h 1645"/>
                  <a:gd name="T64" fmla="*/ 1446 w 1786"/>
                  <a:gd name="T65" fmla="*/ 1078 h 1645"/>
                  <a:gd name="T66" fmla="*/ 1389 w 1786"/>
                  <a:gd name="T67" fmla="*/ 1248 h 1645"/>
                  <a:gd name="T68" fmla="*/ 1219 w 1786"/>
                  <a:gd name="T69" fmla="*/ 1304 h 1645"/>
                  <a:gd name="T70" fmla="*/ 1134 w 1786"/>
                  <a:gd name="T71" fmla="*/ 1446 h 1645"/>
                  <a:gd name="T72" fmla="*/ 935 w 1786"/>
                  <a:gd name="T73" fmla="*/ 1475 h 1645"/>
                  <a:gd name="T74" fmla="*/ 822 w 1786"/>
                  <a:gd name="T75" fmla="*/ 1503 h 1645"/>
                  <a:gd name="T76" fmla="*/ 652 w 1786"/>
                  <a:gd name="T77" fmla="*/ 1588 h 1645"/>
                  <a:gd name="T78" fmla="*/ 567 w 1786"/>
                  <a:gd name="T79" fmla="*/ 1588 h 1645"/>
                  <a:gd name="T80" fmla="*/ 538 w 1786"/>
                  <a:gd name="T81" fmla="*/ 1503 h 1645"/>
                  <a:gd name="T82" fmla="*/ 482 w 1786"/>
                  <a:gd name="T83" fmla="*/ 1390 h 1645"/>
                  <a:gd name="T84" fmla="*/ 397 w 1786"/>
                  <a:gd name="T85" fmla="*/ 1390 h 1645"/>
                  <a:gd name="T86" fmla="*/ 425 w 1786"/>
                  <a:gd name="T87" fmla="*/ 1333 h 1645"/>
                  <a:gd name="T88" fmla="*/ 227 w 1786"/>
                  <a:gd name="T89" fmla="*/ 1106 h 1645"/>
                  <a:gd name="T90" fmla="*/ 170 w 1786"/>
                  <a:gd name="T91" fmla="*/ 107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86" h="1645">
                    <a:moveTo>
                      <a:pt x="113" y="1106"/>
                    </a:moveTo>
                    <a:lnTo>
                      <a:pt x="85" y="964"/>
                    </a:lnTo>
                    <a:lnTo>
                      <a:pt x="141" y="879"/>
                    </a:lnTo>
                    <a:lnTo>
                      <a:pt x="85" y="794"/>
                    </a:lnTo>
                    <a:lnTo>
                      <a:pt x="141" y="652"/>
                    </a:lnTo>
                    <a:lnTo>
                      <a:pt x="28" y="624"/>
                    </a:lnTo>
                    <a:lnTo>
                      <a:pt x="0" y="539"/>
                    </a:lnTo>
                    <a:lnTo>
                      <a:pt x="56" y="511"/>
                    </a:lnTo>
                    <a:lnTo>
                      <a:pt x="56" y="426"/>
                    </a:lnTo>
                    <a:lnTo>
                      <a:pt x="141" y="397"/>
                    </a:lnTo>
                    <a:lnTo>
                      <a:pt x="227" y="426"/>
                    </a:lnTo>
                    <a:lnTo>
                      <a:pt x="227" y="312"/>
                    </a:lnTo>
                    <a:lnTo>
                      <a:pt x="283" y="284"/>
                    </a:lnTo>
                    <a:lnTo>
                      <a:pt x="283" y="256"/>
                    </a:lnTo>
                    <a:lnTo>
                      <a:pt x="255" y="227"/>
                    </a:lnTo>
                    <a:lnTo>
                      <a:pt x="255" y="142"/>
                    </a:lnTo>
                    <a:lnTo>
                      <a:pt x="283" y="85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68" y="114"/>
                    </a:lnTo>
                    <a:lnTo>
                      <a:pt x="453" y="114"/>
                    </a:lnTo>
                    <a:lnTo>
                      <a:pt x="510" y="57"/>
                    </a:lnTo>
                    <a:lnTo>
                      <a:pt x="567" y="57"/>
                    </a:lnTo>
                    <a:lnTo>
                      <a:pt x="595" y="0"/>
                    </a:lnTo>
                    <a:lnTo>
                      <a:pt x="652" y="57"/>
                    </a:lnTo>
                    <a:lnTo>
                      <a:pt x="680" y="142"/>
                    </a:lnTo>
                    <a:lnTo>
                      <a:pt x="652" y="199"/>
                    </a:lnTo>
                    <a:lnTo>
                      <a:pt x="708" y="227"/>
                    </a:lnTo>
                    <a:lnTo>
                      <a:pt x="737" y="142"/>
                    </a:lnTo>
                    <a:lnTo>
                      <a:pt x="794" y="199"/>
                    </a:lnTo>
                    <a:lnTo>
                      <a:pt x="822" y="199"/>
                    </a:lnTo>
                    <a:lnTo>
                      <a:pt x="822" y="142"/>
                    </a:lnTo>
                    <a:lnTo>
                      <a:pt x="879" y="85"/>
                    </a:lnTo>
                    <a:lnTo>
                      <a:pt x="907" y="114"/>
                    </a:lnTo>
                    <a:lnTo>
                      <a:pt x="992" y="85"/>
                    </a:lnTo>
                    <a:lnTo>
                      <a:pt x="1077" y="85"/>
                    </a:lnTo>
                    <a:lnTo>
                      <a:pt x="1105" y="227"/>
                    </a:lnTo>
                    <a:lnTo>
                      <a:pt x="1162" y="256"/>
                    </a:lnTo>
                    <a:lnTo>
                      <a:pt x="1190" y="369"/>
                    </a:lnTo>
                    <a:lnTo>
                      <a:pt x="1247" y="369"/>
                    </a:lnTo>
                    <a:lnTo>
                      <a:pt x="1304" y="312"/>
                    </a:lnTo>
                    <a:lnTo>
                      <a:pt x="1332" y="171"/>
                    </a:lnTo>
                    <a:lnTo>
                      <a:pt x="1361" y="171"/>
                    </a:lnTo>
                    <a:lnTo>
                      <a:pt x="1361" y="114"/>
                    </a:lnTo>
                    <a:lnTo>
                      <a:pt x="1389" y="57"/>
                    </a:lnTo>
                    <a:lnTo>
                      <a:pt x="1474" y="114"/>
                    </a:lnTo>
                    <a:lnTo>
                      <a:pt x="1502" y="142"/>
                    </a:lnTo>
                    <a:lnTo>
                      <a:pt x="1587" y="199"/>
                    </a:lnTo>
                    <a:lnTo>
                      <a:pt x="1644" y="199"/>
                    </a:lnTo>
                    <a:lnTo>
                      <a:pt x="1701" y="227"/>
                    </a:lnTo>
                    <a:lnTo>
                      <a:pt x="1672" y="284"/>
                    </a:lnTo>
                    <a:lnTo>
                      <a:pt x="1729" y="256"/>
                    </a:lnTo>
                    <a:lnTo>
                      <a:pt x="1786" y="341"/>
                    </a:lnTo>
                    <a:lnTo>
                      <a:pt x="1757" y="454"/>
                    </a:lnTo>
                    <a:lnTo>
                      <a:pt x="1786" y="482"/>
                    </a:lnTo>
                    <a:lnTo>
                      <a:pt x="1729" y="596"/>
                    </a:lnTo>
                    <a:lnTo>
                      <a:pt x="1786" y="652"/>
                    </a:lnTo>
                    <a:lnTo>
                      <a:pt x="1729" y="681"/>
                    </a:lnTo>
                    <a:lnTo>
                      <a:pt x="1616" y="851"/>
                    </a:lnTo>
                    <a:lnTo>
                      <a:pt x="1587" y="823"/>
                    </a:lnTo>
                    <a:lnTo>
                      <a:pt x="1531" y="823"/>
                    </a:lnTo>
                    <a:lnTo>
                      <a:pt x="1474" y="936"/>
                    </a:lnTo>
                    <a:lnTo>
                      <a:pt x="1474" y="964"/>
                    </a:lnTo>
                    <a:lnTo>
                      <a:pt x="1446" y="993"/>
                    </a:lnTo>
                    <a:lnTo>
                      <a:pt x="1446" y="1078"/>
                    </a:lnTo>
                    <a:lnTo>
                      <a:pt x="1417" y="1106"/>
                    </a:lnTo>
                    <a:lnTo>
                      <a:pt x="1389" y="1248"/>
                    </a:lnTo>
                    <a:lnTo>
                      <a:pt x="1304" y="1304"/>
                    </a:lnTo>
                    <a:lnTo>
                      <a:pt x="1219" y="1304"/>
                    </a:lnTo>
                    <a:lnTo>
                      <a:pt x="1162" y="1333"/>
                    </a:lnTo>
                    <a:lnTo>
                      <a:pt x="1134" y="1446"/>
                    </a:lnTo>
                    <a:lnTo>
                      <a:pt x="1105" y="1475"/>
                    </a:lnTo>
                    <a:lnTo>
                      <a:pt x="935" y="1475"/>
                    </a:lnTo>
                    <a:lnTo>
                      <a:pt x="879" y="1531"/>
                    </a:lnTo>
                    <a:lnTo>
                      <a:pt x="822" y="1503"/>
                    </a:lnTo>
                    <a:lnTo>
                      <a:pt x="737" y="1560"/>
                    </a:lnTo>
                    <a:lnTo>
                      <a:pt x="652" y="1588"/>
                    </a:lnTo>
                    <a:lnTo>
                      <a:pt x="652" y="1645"/>
                    </a:lnTo>
                    <a:lnTo>
                      <a:pt x="567" y="1588"/>
                    </a:lnTo>
                    <a:lnTo>
                      <a:pt x="567" y="1531"/>
                    </a:lnTo>
                    <a:lnTo>
                      <a:pt x="538" y="1503"/>
                    </a:lnTo>
                    <a:lnTo>
                      <a:pt x="538" y="1418"/>
                    </a:lnTo>
                    <a:lnTo>
                      <a:pt x="482" y="1390"/>
                    </a:lnTo>
                    <a:lnTo>
                      <a:pt x="425" y="1418"/>
                    </a:lnTo>
                    <a:lnTo>
                      <a:pt x="397" y="1390"/>
                    </a:lnTo>
                    <a:lnTo>
                      <a:pt x="397" y="1333"/>
                    </a:lnTo>
                    <a:lnTo>
                      <a:pt x="425" y="1333"/>
                    </a:lnTo>
                    <a:lnTo>
                      <a:pt x="312" y="1163"/>
                    </a:lnTo>
                    <a:lnTo>
                      <a:pt x="227" y="1106"/>
                    </a:lnTo>
                    <a:lnTo>
                      <a:pt x="227" y="1078"/>
                    </a:lnTo>
                    <a:lnTo>
                      <a:pt x="170" y="1078"/>
                    </a:lnTo>
                    <a:lnTo>
                      <a:pt x="113" y="110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05" name="Freeform 169"/>
              <p:cNvSpPr>
                <a:spLocks/>
              </p:cNvSpPr>
              <p:nvPr/>
            </p:nvSpPr>
            <p:spPr bwMode="auto">
              <a:xfrm>
                <a:off x="2439988" y="6149976"/>
                <a:ext cx="225425" cy="406400"/>
              </a:xfrm>
              <a:custGeom>
                <a:avLst/>
                <a:gdLst>
                  <a:gd name="T0" fmla="*/ 0 w 142"/>
                  <a:gd name="T1" fmla="*/ 0 h 256"/>
                  <a:gd name="T2" fmla="*/ 29 w 142"/>
                  <a:gd name="T3" fmla="*/ 256 h 256"/>
                  <a:gd name="T4" fmla="*/ 57 w 142"/>
                  <a:gd name="T5" fmla="*/ 256 h 256"/>
                  <a:gd name="T6" fmla="*/ 57 w 142"/>
                  <a:gd name="T7" fmla="*/ 199 h 256"/>
                  <a:gd name="T8" fmla="*/ 142 w 142"/>
                  <a:gd name="T9" fmla="*/ 199 h 256"/>
                  <a:gd name="T10" fmla="*/ 114 w 142"/>
                  <a:gd name="T11" fmla="*/ 114 h 256"/>
                  <a:gd name="T12" fmla="*/ 57 w 142"/>
                  <a:gd name="T13" fmla="*/ 0 h 256"/>
                  <a:gd name="T14" fmla="*/ 0 w 142"/>
                  <a:gd name="T15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" h="256">
                    <a:moveTo>
                      <a:pt x="0" y="0"/>
                    </a:moveTo>
                    <a:lnTo>
                      <a:pt x="29" y="256"/>
                    </a:lnTo>
                    <a:lnTo>
                      <a:pt x="57" y="256"/>
                    </a:lnTo>
                    <a:lnTo>
                      <a:pt x="57" y="199"/>
                    </a:lnTo>
                    <a:lnTo>
                      <a:pt x="142" y="199"/>
                    </a:lnTo>
                    <a:lnTo>
                      <a:pt x="114" y="114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12" name="Freeform 176"/>
              <p:cNvSpPr>
                <a:spLocks/>
              </p:cNvSpPr>
              <p:nvPr/>
            </p:nvSpPr>
            <p:spPr bwMode="auto">
              <a:xfrm>
                <a:off x="4151313" y="3044826"/>
                <a:ext cx="900113" cy="630238"/>
              </a:xfrm>
              <a:custGeom>
                <a:avLst/>
                <a:gdLst>
                  <a:gd name="T0" fmla="*/ 0 w 567"/>
                  <a:gd name="T1" fmla="*/ 256 h 397"/>
                  <a:gd name="T2" fmla="*/ 141 w 567"/>
                  <a:gd name="T3" fmla="*/ 397 h 397"/>
                  <a:gd name="T4" fmla="*/ 198 w 567"/>
                  <a:gd name="T5" fmla="*/ 341 h 397"/>
                  <a:gd name="T6" fmla="*/ 283 w 567"/>
                  <a:gd name="T7" fmla="*/ 369 h 397"/>
                  <a:gd name="T8" fmla="*/ 311 w 567"/>
                  <a:gd name="T9" fmla="*/ 341 h 397"/>
                  <a:gd name="T10" fmla="*/ 340 w 567"/>
                  <a:gd name="T11" fmla="*/ 341 h 397"/>
                  <a:gd name="T12" fmla="*/ 396 w 567"/>
                  <a:gd name="T13" fmla="*/ 312 h 397"/>
                  <a:gd name="T14" fmla="*/ 453 w 567"/>
                  <a:gd name="T15" fmla="*/ 341 h 397"/>
                  <a:gd name="T16" fmla="*/ 510 w 567"/>
                  <a:gd name="T17" fmla="*/ 312 h 397"/>
                  <a:gd name="T18" fmla="*/ 481 w 567"/>
                  <a:gd name="T19" fmla="*/ 199 h 397"/>
                  <a:gd name="T20" fmla="*/ 567 w 567"/>
                  <a:gd name="T21" fmla="*/ 142 h 397"/>
                  <a:gd name="T22" fmla="*/ 538 w 567"/>
                  <a:gd name="T23" fmla="*/ 57 h 397"/>
                  <a:gd name="T24" fmla="*/ 396 w 567"/>
                  <a:gd name="T25" fmla="*/ 57 h 397"/>
                  <a:gd name="T26" fmla="*/ 340 w 567"/>
                  <a:gd name="T27" fmla="*/ 29 h 397"/>
                  <a:gd name="T28" fmla="*/ 340 w 567"/>
                  <a:gd name="T29" fmla="*/ 0 h 397"/>
                  <a:gd name="T30" fmla="*/ 283 w 567"/>
                  <a:gd name="T31" fmla="*/ 0 h 397"/>
                  <a:gd name="T32" fmla="*/ 255 w 567"/>
                  <a:gd name="T33" fmla="*/ 57 h 397"/>
                  <a:gd name="T34" fmla="*/ 198 w 567"/>
                  <a:gd name="T35" fmla="*/ 57 h 397"/>
                  <a:gd name="T36" fmla="*/ 141 w 567"/>
                  <a:gd name="T37" fmla="*/ 85 h 397"/>
                  <a:gd name="T38" fmla="*/ 113 w 567"/>
                  <a:gd name="T39" fmla="*/ 170 h 397"/>
                  <a:gd name="T40" fmla="*/ 141 w 567"/>
                  <a:gd name="T41" fmla="*/ 199 h 397"/>
                  <a:gd name="T42" fmla="*/ 56 w 567"/>
                  <a:gd name="T43" fmla="*/ 227 h 397"/>
                  <a:gd name="T44" fmla="*/ 56 w 567"/>
                  <a:gd name="T45" fmla="*/ 256 h 397"/>
                  <a:gd name="T46" fmla="*/ 28 w 567"/>
                  <a:gd name="T47" fmla="*/ 256 h 397"/>
                  <a:gd name="T48" fmla="*/ 0 w 567"/>
                  <a:gd name="T49" fmla="*/ 256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7" h="397">
                    <a:moveTo>
                      <a:pt x="0" y="256"/>
                    </a:moveTo>
                    <a:lnTo>
                      <a:pt x="141" y="397"/>
                    </a:lnTo>
                    <a:lnTo>
                      <a:pt x="198" y="341"/>
                    </a:lnTo>
                    <a:lnTo>
                      <a:pt x="283" y="369"/>
                    </a:lnTo>
                    <a:lnTo>
                      <a:pt x="311" y="341"/>
                    </a:lnTo>
                    <a:lnTo>
                      <a:pt x="340" y="341"/>
                    </a:lnTo>
                    <a:lnTo>
                      <a:pt x="396" y="312"/>
                    </a:lnTo>
                    <a:lnTo>
                      <a:pt x="453" y="341"/>
                    </a:lnTo>
                    <a:lnTo>
                      <a:pt x="510" y="312"/>
                    </a:lnTo>
                    <a:lnTo>
                      <a:pt x="481" y="199"/>
                    </a:lnTo>
                    <a:lnTo>
                      <a:pt x="567" y="142"/>
                    </a:lnTo>
                    <a:lnTo>
                      <a:pt x="538" y="57"/>
                    </a:lnTo>
                    <a:lnTo>
                      <a:pt x="396" y="57"/>
                    </a:lnTo>
                    <a:lnTo>
                      <a:pt x="340" y="29"/>
                    </a:lnTo>
                    <a:lnTo>
                      <a:pt x="340" y="0"/>
                    </a:lnTo>
                    <a:lnTo>
                      <a:pt x="283" y="0"/>
                    </a:lnTo>
                    <a:lnTo>
                      <a:pt x="255" y="57"/>
                    </a:lnTo>
                    <a:lnTo>
                      <a:pt x="198" y="57"/>
                    </a:lnTo>
                    <a:lnTo>
                      <a:pt x="141" y="85"/>
                    </a:lnTo>
                    <a:lnTo>
                      <a:pt x="113" y="170"/>
                    </a:lnTo>
                    <a:lnTo>
                      <a:pt x="141" y="199"/>
                    </a:lnTo>
                    <a:lnTo>
                      <a:pt x="56" y="227"/>
                    </a:lnTo>
                    <a:lnTo>
                      <a:pt x="56" y="256"/>
                    </a:lnTo>
                    <a:lnTo>
                      <a:pt x="28" y="256"/>
                    </a:lnTo>
                    <a:lnTo>
                      <a:pt x="0" y="25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4563" name="Group 227"/>
            <p:cNvGrpSpPr>
              <a:grpSpLocks/>
            </p:cNvGrpSpPr>
            <p:nvPr/>
          </p:nvGrpSpPr>
          <p:grpSpPr bwMode="auto">
            <a:xfrm>
              <a:off x="2349500" y="2055813"/>
              <a:ext cx="2384425" cy="2430462"/>
              <a:chOff x="1480" y="1295"/>
              <a:chExt cx="1502" cy="1531"/>
            </a:xfrm>
          </p:grpSpPr>
          <p:sp>
            <p:nvSpPr>
              <p:cNvPr id="14564" name="Freeform 228"/>
              <p:cNvSpPr>
                <a:spLocks/>
              </p:cNvSpPr>
              <p:nvPr/>
            </p:nvSpPr>
            <p:spPr bwMode="auto">
              <a:xfrm>
                <a:off x="2528" y="1720"/>
                <a:ext cx="256" cy="425"/>
              </a:xfrm>
              <a:custGeom>
                <a:avLst/>
                <a:gdLst>
                  <a:gd name="T0" fmla="*/ 142 w 256"/>
                  <a:gd name="T1" fmla="*/ 425 h 425"/>
                  <a:gd name="T2" fmla="*/ 227 w 256"/>
                  <a:gd name="T3" fmla="*/ 397 h 425"/>
                  <a:gd name="T4" fmla="*/ 199 w 256"/>
                  <a:gd name="T5" fmla="*/ 368 h 425"/>
                  <a:gd name="T6" fmla="*/ 227 w 256"/>
                  <a:gd name="T7" fmla="*/ 283 h 425"/>
                  <a:gd name="T8" fmla="*/ 227 w 256"/>
                  <a:gd name="T9" fmla="*/ 113 h 425"/>
                  <a:gd name="T10" fmla="*/ 256 w 256"/>
                  <a:gd name="T11" fmla="*/ 85 h 425"/>
                  <a:gd name="T12" fmla="*/ 199 w 256"/>
                  <a:gd name="T13" fmla="*/ 57 h 425"/>
                  <a:gd name="T14" fmla="*/ 86 w 256"/>
                  <a:gd name="T15" fmla="*/ 28 h 425"/>
                  <a:gd name="T16" fmla="*/ 57 w 256"/>
                  <a:gd name="T17" fmla="*/ 0 h 425"/>
                  <a:gd name="T18" fmla="*/ 29 w 256"/>
                  <a:gd name="T19" fmla="*/ 0 h 425"/>
                  <a:gd name="T20" fmla="*/ 57 w 256"/>
                  <a:gd name="T21" fmla="*/ 85 h 425"/>
                  <a:gd name="T22" fmla="*/ 0 w 256"/>
                  <a:gd name="T23" fmla="*/ 142 h 425"/>
                  <a:gd name="T24" fmla="*/ 29 w 256"/>
                  <a:gd name="T25" fmla="*/ 198 h 425"/>
                  <a:gd name="T26" fmla="*/ 57 w 256"/>
                  <a:gd name="T27" fmla="*/ 198 h 425"/>
                  <a:gd name="T28" fmla="*/ 86 w 256"/>
                  <a:gd name="T29" fmla="*/ 227 h 425"/>
                  <a:gd name="T30" fmla="*/ 29 w 256"/>
                  <a:gd name="T31" fmla="*/ 255 h 425"/>
                  <a:gd name="T32" fmla="*/ 29 w 256"/>
                  <a:gd name="T33" fmla="*/ 340 h 425"/>
                  <a:gd name="T34" fmla="*/ 86 w 256"/>
                  <a:gd name="T35" fmla="*/ 368 h 425"/>
                  <a:gd name="T36" fmla="*/ 114 w 256"/>
                  <a:gd name="T37" fmla="*/ 425 h 425"/>
                  <a:gd name="T38" fmla="*/ 142 w 256"/>
                  <a:gd name="T39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6" h="425">
                    <a:moveTo>
                      <a:pt x="142" y="425"/>
                    </a:moveTo>
                    <a:lnTo>
                      <a:pt x="227" y="397"/>
                    </a:lnTo>
                    <a:lnTo>
                      <a:pt x="199" y="368"/>
                    </a:lnTo>
                    <a:lnTo>
                      <a:pt x="227" y="283"/>
                    </a:lnTo>
                    <a:lnTo>
                      <a:pt x="227" y="113"/>
                    </a:lnTo>
                    <a:lnTo>
                      <a:pt x="256" y="85"/>
                    </a:lnTo>
                    <a:lnTo>
                      <a:pt x="199" y="57"/>
                    </a:lnTo>
                    <a:lnTo>
                      <a:pt x="86" y="28"/>
                    </a:lnTo>
                    <a:lnTo>
                      <a:pt x="57" y="0"/>
                    </a:lnTo>
                    <a:lnTo>
                      <a:pt x="29" y="0"/>
                    </a:lnTo>
                    <a:lnTo>
                      <a:pt x="57" y="85"/>
                    </a:lnTo>
                    <a:lnTo>
                      <a:pt x="0" y="142"/>
                    </a:lnTo>
                    <a:lnTo>
                      <a:pt x="29" y="198"/>
                    </a:lnTo>
                    <a:lnTo>
                      <a:pt x="57" y="198"/>
                    </a:lnTo>
                    <a:lnTo>
                      <a:pt x="86" y="227"/>
                    </a:lnTo>
                    <a:lnTo>
                      <a:pt x="29" y="255"/>
                    </a:lnTo>
                    <a:lnTo>
                      <a:pt x="29" y="340"/>
                    </a:lnTo>
                    <a:lnTo>
                      <a:pt x="86" y="368"/>
                    </a:lnTo>
                    <a:lnTo>
                      <a:pt x="114" y="425"/>
                    </a:lnTo>
                    <a:lnTo>
                      <a:pt x="142" y="42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65" name="Freeform 229"/>
              <p:cNvSpPr>
                <a:spLocks/>
              </p:cNvSpPr>
              <p:nvPr/>
            </p:nvSpPr>
            <p:spPr bwMode="auto">
              <a:xfrm>
                <a:off x="2160" y="2344"/>
                <a:ext cx="595" cy="453"/>
              </a:xfrm>
              <a:custGeom>
                <a:avLst/>
                <a:gdLst>
                  <a:gd name="T0" fmla="*/ 595 w 595"/>
                  <a:gd name="T1" fmla="*/ 28 h 453"/>
                  <a:gd name="T2" fmla="*/ 567 w 595"/>
                  <a:gd name="T3" fmla="*/ 85 h 453"/>
                  <a:gd name="T4" fmla="*/ 539 w 595"/>
                  <a:gd name="T5" fmla="*/ 170 h 453"/>
                  <a:gd name="T6" fmla="*/ 510 w 595"/>
                  <a:gd name="T7" fmla="*/ 226 h 453"/>
                  <a:gd name="T8" fmla="*/ 397 w 595"/>
                  <a:gd name="T9" fmla="*/ 226 h 453"/>
                  <a:gd name="T10" fmla="*/ 368 w 595"/>
                  <a:gd name="T11" fmla="*/ 283 h 453"/>
                  <a:gd name="T12" fmla="*/ 340 w 595"/>
                  <a:gd name="T13" fmla="*/ 283 h 453"/>
                  <a:gd name="T14" fmla="*/ 312 w 595"/>
                  <a:gd name="T15" fmla="*/ 340 h 453"/>
                  <a:gd name="T16" fmla="*/ 340 w 595"/>
                  <a:gd name="T17" fmla="*/ 397 h 453"/>
                  <a:gd name="T18" fmla="*/ 312 w 595"/>
                  <a:gd name="T19" fmla="*/ 425 h 453"/>
                  <a:gd name="T20" fmla="*/ 283 w 595"/>
                  <a:gd name="T21" fmla="*/ 425 h 453"/>
                  <a:gd name="T22" fmla="*/ 255 w 595"/>
                  <a:gd name="T23" fmla="*/ 453 h 453"/>
                  <a:gd name="T24" fmla="*/ 227 w 595"/>
                  <a:gd name="T25" fmla="*/ 368 h 453"/>
                  <a:gd name="T26" fmla="*/ 198 w 595"/>
                  <a:gd name="T27" fmla="*/ 397 h 453"/>
                  <a:gd name="T28" fmla="*/ 142 w 595"/>
                  <a:gd name="T29" fmla="*/ 368 h 453"/>
                  <a:gd name="T30" fmla="*/ 85 w 595"/>
                  <a:gd name="T31" fmla="*/ 368 h 453"/>
                  <a:gd name="T32" fmla="*/ 57 w 595"/>
                  <a:gd name="T33" fmla="*/ 283 h 453"/>
                  <a:gd name="T34" fmla="*/ 0 w 595"/>
                  <a:gd name="T35" fmla="*/ 311 h 453"/>
                  <a:gd name="T36" fmla="*/ 0 w 595"/>
                  <a:gd name="T37" fmla="*/ 255 h 453"/>
                  <a:gd name="T38" fmla="*/ 113 w 595"/>
                  <a:gd name="T39" fmla="*/ 226 h 453"/>
                  <a:gd name="T40" fmla="*/ 142 w 595"/>
                  <a:gd name="T41" fmla="*/ 198 h 453"/>
                  <a:gd name="T42" fmla="*/ 142 w 595"/>
                  <a:gd name="T43" fmla="*/ 113 h 453"/>
                  <a:gd name="T44" fmla="*/ 170 w 595"/>
                  <a:gd name="T45" fmla="*/ 85 h 453"/>
                  <a:gd name="T46" fmla="*/ 198 w 595"/>
                  <a:gd name="T47" fmla="*/ 0 h 453"/>
                  <a:gd name="T48" fmla="*/ 368 w 595"/>
                  <a:gd name="T49" fmla="*/ 28 h 453"/>
                  <a:gd name="T50" fmla="*/ 454 w 595"/>
                  <a:gd name="T51" fmla="*/ 85 h 453"/>
                  <a:gd name="T52" fmla="*/ 595 w 595"/>
                  <a:gd name="T53" fmla="*/ 28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95" h="453">
                    <a:moveTo>
                      <a:pt x="595" y="28"/>
                    </a:moveTo>
                    <a:lnTo>
                      <a:pt x="567" y="85"/>
                    </a:lnTo>
                    <a:lnTo>
                      <a:pt x="539" y="170"/>
                    </a:lnTo>
                    <a:lnTo>
                      <a:pt x="510" y="226"/>
                    </a:lnTo>
                    <a:lnTo>
                      <a:pt x="397" y="226"/>
                    </a:lnTo>
                    <a:lnTo>
                      <a:pt x="368" y="283"/>
                    </a:lnTo>
                    <a:lnTo>
                      <a:pt x="340" y="283"/>
                    </a:lnTo>
                    <a:lnTo>
                      <a:pt x="312" y="340"/>
                    </a:lnTo>
                    <a:lnTo>
                      <a:pt x="340" y="397"/>
                    </a:lnTo>
                    <a:lnTo>
                      <a:pt x="312" y="425"/>
                    </a:lnTo>
                    <a:lnTo>
                      <a:pt x="283" y="425"/>
                    </a:lnTo>
                    <a:lnTo>
                      <a:pt x="255" y="453"/>
                    </a:lnTo>
                    <a:lnTo>
                      <a:pt x="227" y="368"/>
                    </a:lnTo>
                    <a:lnTo>
                      <a:pt x="198" y="397"/>
                    </a:lnTo>
                    <a:lnTo>
                      <a:pt x="142" y="368"/>
                    </a:lnTo>
                    <a:lnTo>
                      <a:pt x="85" y="368"/>
                    </a:lnTo>
                    <a:lnTo>
                      <a:pt x="57" y="283"/>
                    </a:lnTo>
                    <a:lnTo>
                      <a:pt x="0" y="311"/>
                    </a:lnTo>
                    <a:lnTo>
                      <a:pt x="0" y="255"/>
                    </a:lnTo>
                    <a:lnTo>
                      <a:pt x="113" y="226"/>
                    </a:lnTo>
                    <a:lnTo>
                      <a:pt x="142" y="198"/>
                    </a:lnTo>
                    <a:lnTo>
                      <a:pt x="142" y="113"/>
                    </a:lnTo>
                    <a:lnTo>
                      <a:pt x="170" y="85"/>
                    </a:lnTo>
                    <a:lnTo>
                      <a:pt x="198" y="0"/>
                    </a:lnTo>
                    <a:lnTo>
                      <a:pt x="368" y="28"/>
                    </a:lnTo>
                    <a:lnTo>
                      <a:pt x="454" y="85"/>
                    </a:lnTo>
                    <a:lnTo>
                      <a:pt x="595" y="2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66" name="Freeform 230"/>
              <p:cNvSpPr>
                <a:spLocks/>
              </p:cNvSpPr>
              <p:nvPr/>
            </p:nvSpPr>
            <p:spPr bwMode="auto">
              <a:xfrm>
                <a:off x="2358" y="2060"/>
                <a:ext cx="397" cy="369"/>
              </a:xfrm>
              <a:custGeom>
                <a:avLst/>
                <a:gdLst>
                  <a:gd name="T0" fmla="*/ 199 w 397"/>
                  <a:gd name="T1" fmla="*/ 0 h 369"/>
                  <a:gd name="T2" fmla="*/ 256 w 397"/>
                  <a:gd name="T3" fmla="*/ 28 h 369"/>
                  <a:gd name="T4" fmla="*/ 284 w 397"/>
                  <a:gd name="T5" fmla="*/ 85 h 369"/>
                  <a:gd name="T6" fmla="*/ 312 w 397"/>
                  <a:gd name="T7" fmla="*/ 85 h 369"/>
                  <a:gd name="T8" fmla="*/ 312 w 397"/>
                  <a:gd name="T9" fmla="*/ 114 h 369"/>
                  <a:gd name="T10" fmla="*/ 256 w 397"/>
                  <a:gd name="T11" fmla="*/ 114 h 369"/>
                  <a:gd name="T12" fmla="*/ 397 w 397"/>
                  <a:gd name="T13" fmla="*/ 255 h 369"/>
                  <a:gd name="T14" fmla="*/ 397 w 397"/>
                  <a:gd name="T15" fmla="*/ 312 h 369"/>
                  <a:gd name="T16" fmla="*/ 256 w 397"/>
                  <a:gd name="T17" fmla="*/ 369 h 369"/>
                  <a:gd name="T18" fmla="*/ 170 w 397"/>
                  <a:gd name="T19" fmla="*/ 312 h 369"/>
                  <a:gd name="T20" fmla="*/ 0 w 397"/>
                  <a:gd name="T21" fmla="*/ 284 h 369"/>
                  <a:gd name="T22" fmla="*/ 0 w 397"/>
                  <a:gd name="T23" fmla="*/ 255 h 369"/>
                  <a:gd name="T24" fmla="*/ 29 w 397"/>
                  <a:gd name="T25" fmla="*/ 255 h 369"/>
                  <a:gd name="T26" fmla="*/ 85 w 397"/>
                  <a:gd name="T27" fmla="*/ 227 h 369"/>
                  <a:gd name="T28" fmla="*/ 57 w 397"/>
                  <a:gd name="T29" fmla="*/ 142 h 369"/>
                  <a:gd name="T30" fmla="*/ 57 w 397"/>
                  <a:gd name="T31" fmla="*/ 85 h 369"/>
                  <a:gd name="T32" fmla="*/ 114 w 397"/>
                  <a:gd name="T33" fmla="*/ 85 h 369"/>
                  <a:gd name="T34" fmla="*/ 142 w 397"/>
                  <a:gd name="T35" fmla="*/ 0 h 369"/>
                  <a:gd name="T36" fmla="*/ 199 w 397"/>
                  <a:gd name="T37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369">
                    <a:moveTo>
                      <a:pt x="199" y="0"/>
                    </a:moveTo>
                    <a:lnTo>
                      <a:pt x="256" y="28"/>
                    </a:lnTo>
                    <a:lnTo>
                      <a:pt x="284" y="85"/>
                    </a:lnTo>
                    <a:lnTo>
                      <a:pt x="312" y="85"/>
                    </a:lnTo>
                    <a:lnTo>
                      <a:pt x="312" y="114"/>
                    </a:lnTo>
                    <a:lnTo>
                      <a:pt x="256" y="114"/>
                    </a:lnTo>
                    <a:lnTo>
                      <a:pt x="397" y="255"/>
                    </a:lnTo>
                    <a:lnTo>
                      <a:pt x="397" y="312"/>
                    </a:lnTo>
                    <a:lnTo>
                      <a:pt x="256" y="369"/>
                    </a:lnTo>
                    <a:lnTo>
                      <a:pt x="170" y="312"/>
                    </a:lnTo>
                    <a:lnTo>
                      <a:pt x="0" y="284"/>
                    </a:lnTo>
                    <a:lnTo>
                      <a:pt x="0" y="255"/>
                    </a:lnTo>
                    <a:lnTo>
                      <a:pt x="29" y="255"/>
                    </a:lnTo>
                    <a:lnTo>
                      <a:pt x="85" y="227"/>
                    </a:lnTo>
                    <a:lnTo>
                      <a:pt x="57" y="142"/>
                    </a:lnTo>
                    <a:lnTo>
                      <a:pt x="57" y="85"/>
                    </a:lnTo>
                    <a:lnTo>
                      <a:pt x="114" y="85"/>
                    </a:lnTo>
                    <a:lnTo>
                      <a:pt x="142" y="0"/>
                    </a:lnTo>
                    <a:lnTo>
                      <a:pt x="199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67" name="Freeform 231"/>
              <p:cNvSpPr>
                <a:spLocks/>
              </p:cNvSpPr>
              <p:nvPr/>
            </p:nvSpPr>
            <p:spPr bwMode="auto">
              <a:xfrm>
                <a:off x="2188" y="1720"/>
                <a:ext cx="426" cy="340"/>
              </a:xfrm>
              <a:custGeom>
                <a:avLst/>
                <a:gdLst>
                  <a:gd name="T0" fmla="*/ 369 w 426"/>
                  <a:gd name="T1" fmla="*/ 0 h 340"/>
                  <a:gd name="T2" fmla="*/ 227 w 426"/>
                  <a:gd name="T3" fmla="*/ 57 h 340"/>
                  <a:gd name="T4" fmla="*/ 199 w 426"/>
                  <a:gd name="T5" fmla="*/ 85 h 340"/>
                  <a:gd name="T6" fmla="*/ 114 w 426"/>
                  <a:gd name="T7" fmla="*/ 85 h 340"/>
                  <a:gd name="T8" fmla="*/ 85 w 426"/>
                  <a:gd name="T9" fmla="*/ 170 h 340"/>
                  <a:gd name="T10" fmla="*/ 0 w 426"/>
                  <a:gd name="T11" fmla="*/ 255 h 340"/>
                  <a:gd name="T12" fmla="*/ 57 w 426"/>
                  <a:gd name="T13" fmla="*/ 255 h 340"/>
                  <a:gd name="T14" fmla="*/ 114 w 426"/>
                  <a:gd name="T15" fmla="*/ 283 h 340"/>
                  <a:gd name="T16" fmla="*/ 142 w 426"/>
                  <a:gd name="T17" fmla="*/ 255 h 340"/>
                  <a:gd name="T18" fmla="*/ 199 w 426"/>
                  <a:gd name="T19" fmla="*/ 283 h 340"/>
                  <a:gd name="T20" fmla="*/ 227 w 426"/>
                  <a:gd name="T21" fmla="*/ 255 h 340"/>
                  <a:gd name="T22" fmla="*/ 255 w 426"/>
                  <a:gd name="T23" fmla="*/ 312 h 340"/>
                  <a:gd name="T24" fmla="*/ 312 w 426"/>
                  <a:gd name="T25" fmla="*/ 340 h 340"/>
                  <a:gd name="T26" fmla="*/ 369 w 426"/>
                  <a:gd name="T27" fmla="*/ 340 h 340"/>
                  <a:gd name="T28" fmla="*/ 369 w 426"/>
                  <a:gd name="T29" fmla="*/ 255 h 340"/>
                  <a:gd name="T30" fmla="*/ 426 w 426"/>
                  <a:gd name="T31" fmla="*/ 227 h 340"/>
                  <a:gd name="T32" fmla="*/ 397 w 426"/>
                  <a:gd name="T33" fmla="*/ 198 h 340"/>
                  <a:gd name="T34" fmla="*/ 369 w 426"/>
                  <a:gd name="T35" fmla="*/ 198 h 340"/>
                  <a:gd name="T36" fmla="*/ 340 w 426"/>
                  <a:gd name="T37" fmla="*/ 142 h 340"/>
                  <a:gd name="T38" fmla="*/ 397 w 426"/>
                  <a:gd name="T39" fmla="*/ 85 h 340"/>
                  <a:gd name="T40" fmla="*/ 369 w 426"/>
                  <a:gd name="T4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6" h="340">
                    <a:moveTo>
                      <a:pt x="369" y="0"/>
                    </a:moveTo>
                    <a:lnTo>
                      <a:pt x="227" y="57"/>
                    </a:lnTo>
                    <a:lnTo>
                      <a:pt x="199" y="85"/>
                    </a:lnTo>
                    <a:lnTo>
                      <a:pt x="114" y="85"/>
                    </a:lnTo>
                    <a:lnTo>
                      <a:pt x="85" y="170"/>
                    </a:lnTo>
                    <a:lnTo>
                      <a:pt x="0" y="255"/>
                    </a:lnTo>
                    <a:lnTo>
                      <a:pt x="57" y="255"/>
                    </a:lnTo>
                    <a:lnTo>
                      <a:pt x="114" y="283"/>
                    </a:lnTo>
                    <a:lnTo>
                      <a:pt x="142" y="255"/>
                    </a:lnTo>
                    <a:lnTo>
                      <a:pt x="199" y="283"/>
                    </a:lnTo>
                    <a:lnTo>
                      <a:pt x="227" y="255"/>
                    </a:lnTo>
                    <a:lnTo>
                      <a:pt x="255" y="312"/>
                    </a:lnTo>
                    <a:lnTo>
                      <a:pt x="312" y="340"/>
                    </a:lnTo>
                    <a:lnTo>
                      <a:pt x="369" y="340"/>
                    </a:lnTo>
                    <a:lnTo>
                      <a:pt x="369" y="255"/>
                    </a:lnTo>
                    <a:lnTo>
                      <a:pt x="426" y="227"/>
                    </a:lnTo>
                    <a:lnTo>
                      <a:pt x="397" y="198"/>
                    </a:lnTo>
                    <a:lnTo>
                      <a:pt x="369" y="198"/>
                    </a:lnTo>
                    <a:lnTo>
                      <a:pt x="340" y="142"/>
                    </a:lnTo>
                    <a:lnTo>
                      <a:pt x="397" y="85"/>
                    </a:lnTo>
                    <a:lnTo>
                      <a:pt x="369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68" name="Freeform 232"/>
              <p:cNvSpPr>
                <a:spLocks/>
              </p:cNvSpPr>
              <p:nvPr/>
            </p:nvSpPr>
            <p:spPr bwMode="auto">
              <a:xfrm>
                <a:off x="2132" y="1975"/>
                <a:ext cx="368" cy="170"/>
              </a:xfrm>
              <a:custGeom>
                <a:avLst/>
                <a:gdLst>
                  <a:gd name="T0" fmla="*/ 283 w 368"/>
                  <a:gd name="T1" fmla="*/ 170 h 170"/>
                  <a:gd name="T2" fmla="*/ 226 w 368"/>
                  <a:gd name="T3" fmla="*/ 142 h 170"/>
                  <a:gd name="T4" fmla="*/ 141 w 368"/>
                  <a:gd name="T5" fmla="*/ 170 h 170"/>
                  <a:gd name="T6" fmla="*/ 113 w 368"/>
                  <a:gd name="T7" fmla="*/ 142 h 170"/>
                  <a:gd name="T8" fmla="*/ 85 w 368"/>
                  <a:gd name="T9" fmla="*/ 142 h 170"/>
                  <a:gd name="T10" fmla="*/ 56 w 368"/>
                  <a:gd name="T11" fmla="*/ 170 h 170"/>
                  <a:gd name="T12" fmla="*/ 28 w 368"/>
                  <a:gd name="T13" fmla="*/ 170 h 170"/>
                  <a:gd name="T14" fmla="*/ 0 w 368"/>
                  <a:gd name="T15" fmla="*/ 85 h 170"/>
                  <a:gd name="T16" fmla="*/ 56 w 368"/>
                  <a:gd name="T17" fmla="*/ 0 h 170"/>
                  <a:gd name="T18" fmla="*/ 113 w 368"/>
                  <a:gd name="T19" fmla="*/ 0 h 170"/>
                  <a:gd name="T20" fmla="*/ 170 w 368"/>
                  <a:gd name="T21" fmla="*/ 28 h 170"/>
                  <a:gd name="T22" fmla="*/ 198 w 368"/>
                  <a:gd name="T23" fmla="*/ 0 h 170"/>
                  <a:gd name="T24" fmla="*/ 255 w 368"/>
                  <a:gd name="T25" fmla="*/ 28 h 170"/>
                  <a:gd name="T26" fmla="*/ 283 w 368"/>
                  <a:gd name="T27" fmla="*/ 0 h 170"/>
                  <a:gd name="T28" fmla="*/ 311 w 368"/>
                  <a:gd name="T29" fmla="*/ 57 h 170"/>
                  <a:gd name="T30" fmla="*/ 368 w 368"/>
                  <a:gd name="T31" fmla="*/ 85 h 170"/>
                  <a:gd name="T32" fmla="*/ 340 w 368"/>
                  <a:gd name="T33" fmla="*/ 170 h 170"/>
                  <a:gd name="T34" fmla="*/ 283 w 368"/>
                  <a:gd name="T3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8" h="170">
                    <a:moveTo>
                      <a:pt x="283" y="170"/>
                    </a:moveTo>
                    <a:lnTo>
                      <a:pt x="226" y="142"/>
                    </a:lnTo>
                    <a:lnTo>
                      <a:pt x="141" y="170"/>
                    </a:lnTo>
                    <a:lnTo>
                      <a:pt x="113" y="142"/>
                    </a:lnTo>
                    <a:lnTo>
                      <a:pt x="85" y="142"/>
                    </a:lnTo>
                    <a:lnTo>
                      <a:pt x="56" y="170"/>
                    </a:lnTo>
                    <a:lnTo>
                      <a:pt x="28" y="170"/>
                    </a:lnTo>
                    <a:lnTo>
                      <a:pt x="0" y="85"/>
                    </a:lnTo>
                    <a:lnTo>
                      <a:pt x="56" y="0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198" y="0"/>
                    </a:lnTo>
                    <a:lnTo>
                      <a:pt x="255" y="28"/>
                    </a:lnTo>
                    <a:lnTo>
                      <a:pt x="283" y="0"/>
                    </a:lnTo>
                    <a:lnTo>
                      <a:pt x="311" y="57"/>
                    </a:lnTo>
                    <a:lnTo>
                      <a:pt x="368" y="85"/>
                    </a:lnTo>
                    <a:lnTo>
                      <a:pt x="340" y="170"/>
                    </a:lnTo>
                    <a:lnTo>
                      <a:pt x="283" y="17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69" name="Freeform 233"/>
              <p:cNvSpPr>
                <a:spLocks/>
              </p:cNvSpPr>
              <p:nvPr/>
            </p:nvSpPr>
            <p:spPr bwMode="auto">
              <a:xfrm>
                <a:off x="2132" y="2117"/>
                <a:ext cx="311" cy="227"/>
              </a:xfrm>
              <a:custGeom>
                <a:avLst/>
                <a:gdLst>
                  <a:gd name="T0" fmla="*/ 28 w 311"/>
                  <a:gd name="T1" fmla="*/ 28 h 227"/>
                  <a:gd name="T2" fmla="*/ 56 w 311"/>
                  <a:gd name="T3" fmla="*/ 28 h 227"/>
                  <a:gd name="T4" fmla="*/ 85 w 311"/>
                  <a:gd name="T5" fmla="*/ 0 h 227"/>
                  <a:gd name="T6" fmla="*/ 113 w 311"/>
                  <a:gd name="T7" fmla="*/ 0 h 227"/>
                  <a:gd name="T8" fmla="*/ 141 w 311"/>
                  <a:gd name="T9" fmla="*/ 28 h 227"/>
                  <a:gd name="T10" fmla="*/ 226 w 311"/>
                  <a:gd name="T11" fmla="*/ 0 h 227"/>
                  <a:gd name="T12" fmla="*/ 283 w 311"/>
                  <a:gd name="T13" fmla="*/ 28 h 227"/>
                  <a:gd name="T14" fmla="*/ 283 w 311"/>
                  <a:gd name="T15" fmla="*/ 85 h 227"/>
                  <a:gd name="T16" fmla="*/ 311 w 311"/>
                  <a:gd name="T17" fmla="*/ 170 h 227"/>
                  <a:gd name="T18" fmla="*/ 255 w 311"/>
                  <a:gd name="T19" fmla="*/ 198 h 227"/>
                  <a:gd name="T20" fmla="*/ 226 w 311"/>
                  <a:gd name="T21" fmla="*/ 198 h 227"/>
                  <a:gd name="T22" fmla="*/ 198 w 311"/>
                  <a:gd name="T23" fmla="*/ 170 h 227"/>
                  <a:gd name="T24" fmla="*/ 113 w 311"/>
                  <a:gd name="T25" fmla="*/ 170 h 227"/>
                  <a:gd name="T26" fmla="*/ 85 w 311"/>
                  <a:gd name="T27" fmla="*/ 227 h 227"/>
                  <a:gd name="T28" fmla="*/ 28 w 311"/>
                  <a:gd name="T29" fmla="*/ 198 h 227"/>
                  <a:gd name="T30" fmla="*/ 0 w 311"/>
                  <a:gd name="T31" fmla="*/ 142 h 227"/>
                  <a:gd name="T32" fmla="*/ 56 w 311"/>
                  <a:gd name="T33" fmla="*/ 85 h 227"/>
                  <a:gd name="T34" fmla="*/ 28 w 311"/>
                  <a:gd name="T35" fmla="*/ 28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1" h="227">
                    <a:moveTo>
                      <a:pt x="28" y="28"/>
                    </a:moveTo>
                    <a:lnTo>
                      <a:pt x="56" y="28"/>
                    </a:lnTo>
                    <a:lnTo>
                      <a:pt x="85" y="0"/>
                    </a:lnTo>
                    <a:lnTo>
                      <a:pt x="113" y="0"/>
                    </a:lnTo>
                    <a:lnTo>
                      <a:pt x="141" y="28"/>
                    </a:lnTo>
                    <a:lnTo>
                      <a:pt x="226" y="0"/>
                    </a:lnTo>
                    <a:lnTo>
                      <a:pt x="283" y="28"/>
                    </a:lnTo>
                    <a:lnTo>
                      <a:pt x="283" y="85"/>
                    </a:lnTo>
                    <a:lnTo>
                      <a:pt x="311" y="170"/>
                    </a:lnTo>
                    <a:lnTo>
                      <a:pt x="255" y="198"/>
                    </a:lnTo>
                    <a:lnTo>
                      <a:pt x="226" y="198"/>
                    </a:lnTo>
                    <a:lnTo>
                      <a:pt x="198" y="170"/>
                    </a:lnTo>
                    <a:lnTo>
                      <a:pt x="113" y="170"/>
                    </a:lnTo>
                    <a:lnTo>
                      <a:pt x="85" y="227"/>
                    </a:lnTo>
                    <a:lnTo>
                      <a:pt x="28" y="198"/>
                    </a:lnTo>
                    <a:lnTo>
                      <a:pt x="0" y="142"/>
                    </a:lnTo>
                    <a:lnTo>
                      <a:pt x="56" y="85"/>
                    </a:lnTo>
                    <a:lnTo>
                      <a:pt x="28" y="2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70" name="Freeform 234"/>
              <p:cNvSpPr>
                <a:spLocks/>
              </p:cNvSpPr>
              <p:nvPr/>
            </p:nvSpPr>
            <p:spPr bwMode="auto">
              <a:xfrm>
                <a:off x="1961" y="2060"/>
                <a:ext cx="227" cy="255"/>
              </a:xfrm>
              <a:custGeom>
                <a:avLst/>
                <a:gdLst>
                  <a:gd name="T0" fmla="*/ 171 w 227"/>
                  <a:gd name="T1" fmla="*/ 199 h 255"/>
                  <a:gd name="T2" fmla="*/ 227 w 227"/>
                  <a:gd name="T3" fmla="*/ 142 h 255"/>
                  <a:gd name="T4" fmla="*/ 199 w 227"/>
                  <a:gd name="T5" fmla="*/ 85 h 255"/>
                  <a:gd name="T6" fmla="*/ 171 w 227"/>
                  <a:gd name="T7" fmla="*/ 0 h 255"/>
                  <a:gd name="T8" fmla="*/ 142 w 227"/>
                  <a:gd name="T9" fmla="*/ 28 h 255"/>
                  <a:gd name="T10" fmla="*/ 114 w 227"/>
                  <a:gd name="T11" fmla="*/ 0 h 255"/>
                  <a:gd name="T12" fmla="*/ 114 w 227"/>
                  <a:gd name="T13" fmla="*/ 57 h 255"/>
                  <a:gd name="T14" fmla="*/ 29 w 227"/>
                  <a:gd name="T15" fmla="*/ 57 h 255"/>
                  <a:gd name="T16" fmla="*/ 0 w 227"/>
                  <a:gd name="T17" fmla="*/ 170 h 255"/>
                  <a:gd name="T18" fmla="*/ 57 w 227"/>
                  <a:gd name="T19" fmla="*/ 170 h 255"/>
                  <a:gd name="T20" fmla="*/ 57 w 227"/>
                  <a:gd name="T21" fmla="*/ 227 h 255"/>
                  <a:gd name="T22" fmla="*/ 114 w 227"/>
                  <a:gd name="T23" fmla="*/ 255 h 255"/>
                  <a:gd name="T24" fmla="*/ 142 w 227"/>
                  <a:gd name="T25" fmla="*/ 199 h 255"/>
                  <a:gd name="T26" fmla="*/ 171 w 227"/>
                  <a:gd name="T27" fmla="*/ 199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7" h="255">
                    <a:moveTo>
                      <a:pt x="171" y="199"/>
                    </a:moveTo>
                    <a:lnTo>
                      <a:pt x="227" y="142"/>
                    </a:lnTo>
                    <a:lnTo>
                      <a:pt x="199" y="85"/>
                    </a:lnTo>
                    <a:lnTo>
                      <a:pt x="171" y="0"/>
                    </a:lnTo>
                    <a:lnTo>
                      <a:pt x="142" y="28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29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4" y="255"/>
                    </a:lnTo>
                    <a:lnTo>
                      <a:pt x="142" y="199"/>
                    </a:lnTo>
                    <a:lnTo>
                      <a:pt x="171" y="19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71" name="Freeform 235"/>
              <p:cNvSpPr>
                <a:spLocks/>
              </p:cNvSpPr>
              <p:nvPr/>
            </p:nvSpPr>
            <p:spPr bwMode="auto">
              <a:xfrm>
                <a:off x="2075" y="2259"/>
                <a:ext cx="283" cy="340"/>
              </a:xfrm>
              <a:custGeom>
                <a:avLst/>
                <a:gdLst>
                  <a:gd name="T0" fmla="*/ 0 w 283"/>
                  <a:gd name="T1" fmla="*/ 56 h 340"/>
                  <a:gd name="T2" fmla="*/ 0 w 283"/>
                  <a:gd name="T3" fmla="*/ 141 h 340"/>
                  <a:gd name="T4" fmla="*/ 28 w 283"/>
                  <a:gd name="T5" fmla="*/ 198 h 340"/>
                  <a:gd name="T6" fmla="*/ 57 w 283"/>
                  <a:gd name="T7" fmla="*/ 198 h 340"/>
                  <a:gd name="T8" fmla="*/ 0 w 283"/>
                  <a:gd name="T9" fmla="*/ 340 h 340"/>
                  <a:gd name="T10" fmla="*/ 85 w 283"/>
                  <a:gd name="T11" fmla="*/ 340 h 340"/>
                  <a:gd name="T12" fmla="*/ 198 w 283"/>
                  <a:gd name="T13" fmla="*/ 311 h 340"/>
                  <a:gd name="T14" fmla="*/ 227 w 283"/>
                  <a:gd name="T15" fmla="*/ 283 h 340"/>
                  <a:gd name="T16" fmla="*/ 227 w 283"/>
                  <a:gd name="T17" fmla="*/ 198 h 340"/>
                  <a:gd name="T18" fmla="*/ 255 w 283"/>
                  <a:gd name="T19" fmla="*/ 170 h 340"/>
                  <a:gd name="T20" fmla="*/ 283 w 283"/>
                  <a:gd name="T21" fmla="*/ 85 h 340"/>
                  <a:gd name="T22" fmla="*/ 283 w 283"/>
                  <a:gd name="T23" fmla="*/ 56 h 340"/>
                  <a:gd name="T24" fmla="*/ 255 w 283"/>
                  <a:gd name="T25" fmla="*/ 28 h 340"/>
                  <a:gd name="T26" fmla="*/ 170 w 283"/>
                  <a:gd name="T27" fmla="*/ 28 h 340"/>
                  <a:gd name="T28" fmla="*/ 142 w 283"/>
                  <a:gd name="T29" fmla="*/ 85 h 340"/>
                  <a:gd name="T30" fmla="*/ 85 w 283"/>
                  <a:gd name="T31" fmla="*/ 56 h 340"/>
                  <a:gd name="T32" fmla="*/ 57 w 283"/>
                  <a:gd name="T33" fmla="*/ 0 h 340"/>
                  <a:gd name="T34" fmla="*/ 28 w 283"/>
                  <a:gd name="T35" fmla="*/ 0 h 340"/>
                  <a:gd name="T36" fmla="*/ 0 w 283"/>
                  <a:gd name="T37" fmla="*/ 5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340">
                    <a:moveTo>
                      <a:pt x="0" y="56"/>
                    </a:moveTo>
                    <a:lnTo>
                      <a:pt x="0" y="141"/>
                    </a:lnTo>
                    <a:lnTo>
                      <a:pt x="28" y="198"/>
                    </a:lnTo>
                    <a:lnTo>
                      <a:pt x="57" y="198"/>
                    </a:lnTo>
                    <a:lnTo>
                      <a:pt x="0" y="340"/>
                    </a:lnTo>
                    <a:lnTo>
                      <a:pt x="85" y="340"/>
                    </a:lnTo>
                    <a:lnTo>
                      <a:pt x="198" y="311"/>
                    </a:lnTo>
                    <a:lnTo>
                      <a:pt x="227" y="283"/>
                    </a:lnTo>
                    <a:lnTo>
                      <a:pt x="227" y="198"/>
                    </a:lnTo>
                    <a:lnTo>
                      <a:pt x="255" y="170"/>
                    </a:lnTo>
                    <a:lnTo>
                      <a:pt x="283" y="85"/>
                    </a:lnTo>
                    <a:lnTo>
                      <a:pt x="283" y="56"/>
                    </a:lnTo>
                    <a:lnTo>
                      <a:pt x="255" y="28"/>
                    </a:lnTo>
                    <a:lnTo>
                      <a:pt x="170" y="28"/>
                    </a:lnTo>
                    <a:lnTo>
                      <a:pt x="142" y="85"/>
                    </a:lnTo>
                    <a:lnTo>
                      <a:pt x="85" y="56"/>
                    </a:lnTo>
                    <a:lnTo>
                      <a:pt x="57" y="0"/>
                    </a:lnTo>
                    <a:lnTo>
                      <a:pt x="28" y="0"/>
                    </a:lnTo>
                    <a:lnTo>
                      <a:pt x="0" y="5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72" name="Freeform 236"/>
              <p:cNvSpPr>
                <a:spLocks/>
              </p:cNvSpPr>
              <p:nvPr/>
            </p:nvSpPr>
            <p:spPr bwMode="auto">
              <a:xfrm>
                <a:off x="2273" y="1295"/>
                <a:ext cx="709" cy="482"/>
              </a:xfrm>
              <a:custGeom>
                <a:avLst/>
                <a:gdLst>
                  <a:gd name="T0" fmla="*/ 0 w 709"/>
                  <a:gd name="T1" fmla="*/ 312 h 482"/>
                  <a:gd name="T2" fmla="*/ 57 w 709"/>
                  <a:gd name="T3" fmla="*/ 368 h 482"/>
                  <a:gd name="T4" fmla="*/ 85 w 709"/>
                  <a:gd name="T5" fmla="*/ 425 h 482"/>
                  <a:gd name="T6" fmla="*/ 142 w 709"/>
                  <a:gd name="T7" fmla="*/ 482 h 482"/>
                  <a:gd name="T8" fmla="*/ 284 w 709"/>
                  <a:gd name="T9" fmla="*/ 425 h 482"/>
                  <a:gd name="T10" fmla="*/ 312 w 709"/>
                  <a:gd name="T11" fmla="*/ 425 h 482"/>
                  <a:gd name="T12" fmla="*/ 341 w 709"/>
                  <a:gd name="T13" fmla="*/ 453 h 482"/>
                  <a:gd name="T14" fmla="*/ 454 w 709"/>
                  <a:gd name="T15" fmla="*/ 482 h 482"/>
                  <a:gd name="T16" fmla="*/ 511 w 709"/>
                  <a:gd name="T17" fmla="*/ 453 h 482"/>
                  <a:gd name="T18" fmla="*/ 511 w 709"/>
                  <a:gd name="T19" fmla="*/ 425 h 482"/>
                  <a:gd name="T20" fmla="*/ 482 w 709"/>
                  <a:gd name="T21" fmla="*/ 425 h 482"/>
                  <a:gd name="T22" fmla="*/ 511 w 709"/>
                  <a:gd name="T23" fmla="*/ 397 h 482"/>
                  <a:gd name="T24" fmla="*/ 426 w 709"/>
                  <a:gd name="T25" fmla="*/ 425 h 482"/>
                  <a:gd name="T26" fmla="*/ 426 w 709"/>
                  <a:gd name="T27" fmla="*/ 397 h 482"/>
                  <a:gd name="T28" fmla="*/ 369 w 709"/>
                  <a:gd name="T29" fmla="*/ 340 h 482"/>
                  <a:gd name="T30" fmla="*/ 397 w 709"/>
                  <a:gd name="T31" fmla="*/ 283 h 482"/>
                  <a:gd name="T32" fmla="*/ 426 w 709"/>
                  <a:gd name="T33" fmla="*/ 283 h 482"/>
                  <a:gd name="T34" fmla="*/ 426 w 709"/>
                  <a:gd name="T35" fmla="*/ 226 h 482"/>
                  <a:gd name="T36" fmla="*/ 511 w 709"/>
                  <a:gd name="T37" fmla="*/ 198 h 482"/>
                  <a:gd name="T38" fmla="*/ 539 w 709"/>
                  <a:gd name="T39" fmla="*/ 170 h 482"/>
                  <a:gd name="T40" fmla="*/ 596 w 709"/>
                  <a:gd name="T41" fmla="*/ 113 h 482"/>
                  <a:gd name="T42" fmla="*/ 624 w 709"/>
                  <a:gd name="T43" fmla="*/ 141 h 482"/>
                  <a:gd name="T44" fmla="*/ 652 w 709"/>
                  <a:gd name="T45" fmla="*/ 113 h 482"/>
                  <a:gd name="T46" fmla="*/ 709 w 709"/>
                  <a:gd name="T47" fmla="*/ 113 h 482"/>
                  <a:gd name="T48" fmla="*/ 681 w 709"/>
                  <a:gd name="T49" fmla="*/ 85 h 482"/>
                  <a:gd name="T50" fmla="*/ 652 w 709"/>
                  <a:gd name="T51" fmla="*/ 85 h 482"/>
                  <a:gd name="T52" fmla="*/ 624 w 709"/>
                  <a:gd name="T53" fmla="*/ 0 h 482"/>
                  <a:gd name="T54" fmla="*/ 567 w 709"/>
                  <a:gd name="T55" fmla="*/ 28 h 482"/>
                  <a:gd name="T56" fmla="*/ 511 w 709"/>
                  <a:gd name="T57" fmla="*/ 0 h 482"/>
                  <a:gd name="T58" fmla="*/ 482 w 709"/>
                  <a:gd name="T59" fmla="*/ 56 h 482"/>
                  <a:gd name="T60" fmla="*/ 426 w 709"/>
                  <a:gd name="T61" fmla="*/ 85 h 482"/>
                  <a:gd name="T62" fmla="*/ 397 w 709"/>
                  <a:gd name="T63" fmla="*/ 141 h 482"/>
                  <a:gd name="T64" fmla="*/ 312 w 709"/>
                  <a:gd name="T65" fmla="*/ 141 h 482"/>
                  <a:gd name="T66" fmla="*/ 284 w 709"/>
                  <a:gd name="T67" fmla="*/ 255 h 482"/>
                  <a:gd name="T68" fmla="*/ 227 w 709"/>
                  <a:gd name="T69" fmla="*/ 255 h 482"/>
                  <a:gd name="T70" fmla="*/ 199 w 709"/>
                  <a:gd name="T71" fmla="*/ 312 h 482"/>
                  <a:gd name="T72" fmla="*/ 0 w 709"/>
                  <a:gd name="T73" fmla="*/ 31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09" h="482">
                    <a:moveTo>
                      <a:pt x="0" y="312"/>
                    </a:moveTo>
                    <a:lnTo>
                      <a:pt x="57" y="368"/>
                    </a:lnTo>
                    <a:lnTo>
                      <a:pt x="85" y="425"/>
                    </a:lnTo>
                    <a:lnTo>
                      <a:pt x="142" y="482"/>
                    </a:lnTo>
                    <a:lnTo>
                      <a:pt x="284" y="425"/>
                    </a:lnTo>
                    <a:lnTo>
                      <a:pt x="312" y="425"/>
                    </a:lnTo>
                    <a:lnTo>
                      <a:pt x="341" y="453"/>
                    </a:lnTo>
                    <a:lnTo>
                      <a:pt x="454" y="482"/>
                    </a:lnTo>
                    <a:lnTo>
                      <a:pt x="511" y="453"/>
                    </a:lnTo>
                    <a:lnTo>
                      <a:pt x="511" y="425"/>
                    </a:lnTo>
                    <a:lnTo>
                      <a:pt x="482" y="425"/>
                    </a:lnTo>
                    <a:lnTo>
                      <a:pt x="511" y="397"/>
                    </a:lnTo>
                    <a:lnTo>
                      <a:pt x="426" y="425"/>
                    </a:lnTo>
                    <a:lnTo>
                      <a:pt x="426" y="397"/>
                    </a:lnTo>
                    <a:lnTo>
                      <a:pt x="369" y="340"/>
                    </a:lnTo>
                    <a:lnTo>
                      <a:pt x="397" y="283"/>
                    </a:lnTo>
                    <a:lnTo>
                      <a:pt x="426" y="283"/>
                    </a:lnTo>
                    <a:lnTo>
                      <a:pt x="426" y="226"/>
                    </a:lnTo>
                    <a:lnTo>
                      <a:pt x="511" y="198"/>
                    </a:lnTo>
                    <a:lnTo>
                      <a:pt x="539" y="170"/>
                    </a:lnTo>
                    <a:lnTo>
                      <a:pt x="596" y="113"/>
                    </a:lnTo>
                    <a:lnTo>
                      <a:pt x="624" y="141"/>
                    </a:lnTo>
                    <a:lnTo>
                      <a:pt x="652" y="113"/>
                    </a:lnTo>
                    <a:lnTo>
                      <a:pt x="709" y="113"/>
                    </a:lnTo>
                    <a:lnTo>
                      <a:pt x="681" y="85"/>
                    </a:lnTo>
                    <a:lnTo>
                      <a:pt x="652" y="85"/>
                    </a:lnTo>
                    <a:lnTo>
                      <a:pt x="624" y="0"/>
                    </a:lnTo>
                    <a:lnTo>
                      <a:pt x="567" y="28"/>
                    </a:lnTo>
                    <a:lnTo>
                      <a:pt x="511" y="0"/>
                    </a:lnTo>
                    <a:lnTo>
                      <a:pt x="482" y="56"/>
                    </a:lnTo>
                    <a:lnTo>
                      <a:pt x="426" y="85"/>
                    </a:lnTo>
                    <a:lnTo>
                      <a:pt x="397" y="141"/>
                    </a:lnTo>
                    <a:lnTo>
                      <a:pt x="312" y="141"/>
                    </a:lnTo>
                    <a:lnTo>
                      <a:pt x="284" y="255"/>
                    </a:lnTo>
                    <a:lnTo>
                      <a:pt x="227" y="255"/>
                    </a:lnTo>
                    <a:lnTo>
                      <a:pt x="199" y="312"/>
                    </a:lnTo>
                    <a:lnTo>
                      <a:pt x="0" y="31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73" name="Freeform 237"/>
              <p:cNvSpPr>
                <a:spLocks/>
              </p:cNvSpPr>
              <p:nvPr/>
            </p:nvSpPr>
            <p:spPr bwMode="auto">
              <a:xfrm>
                <a:off x="2047" y="1408"/>
                <a:ext cx="283" cy="397"/>
              </a:xfrm>
              <a:custGeom>
                <a:avLst/>
                <a:gdLst>
                  <a:gd name="T0" fmla="*/ 198 w 283"/>
                  <a:gd name="T1" fmla="*/ 0 h 397"/>
                  <a:gd name="T2" fmla="*/ 85 w 283"/>
                  <a:gd name="T3" fmla="*/ 57 h 397"/>
                  <a:gd name="T4" fmla="*/ 85 w 283"/>
                  <a:gd name="T5" fmla="*/ 28 h 397"/>
                  <a:gd name="T6" fmla="*/ 56 w 283"/>
                  <a:gd name="T7" fmla="*/ 28 h 397"/>
                  <a:gd name="T8" fmla="*/ 28 w 283"/>
                  <a:gd name="T9" fmla="*/ 57 h 397"/>
                  <a:gd name="T10" fmla="*/ 85 w 283"/>
                  <a:gd name="T11" fmla="*/ 113 h 397"/>
                  <a:gd name="T12" fmla="*/ 85 w 283"/>
                  <a:gd name="T13" fmla="*/ 142 h 397"/>
                  <a:gd name="T14" fmla="*/ 0 w 283"/>
                  <a:gd name="T15" fmla="*/ 199 h 397"/>
                  <a:gd name="T16" fmla="*/ 56 w 283"/>
                  <a:gd name="T17" fmla="*/ 227 h 397"/>
                  <a:gd name="T18" fmla="*/ 28 w 283"/>
                  <a:gd name="T19" fmla="*/ 312 h 397"/>
                  <a:gd name="T20" fmla="*/ 56 w 283"/>
                  <a:gd name="T21" fmla="*/ 397 h 397"/>
                  <a:gd name="T22" fmla="*/ 85 w 283"/>
                  <a:gd name="T23" fmla="*/ 397 h 397"/>
                  <a:gd name="T24" fmla="*/ 141 w 283"/>
                  <a:gd name="T25" fmla="*/ 369 h 397"/>
                  <a:gd name="T26" fmla="*/ 198 w 283"/>
                  <a:gd name="T27" fmla="*/ 369 h 397"/>
                  <a:gd name="T28" fmla="*/ 255 w 283"/>
                  <a:gd name="T29" fmla="*/ 312 h 397"/>
                  <a:gd name="T30" fmla="*/ 283 w 283"/>
                  <a:gd name="T31" fmla="*/ 255 h 397"/>
                  <a:gd name="T32" fmla="*/ 226 w 283"/>
                  <a:gd name="T33" fmla="*/ 199 h 397"/>
                  <a:gd name="T34" fmla="*/ 226 w 283"/>
                  <a:gd name="T35" fmla="*/ 142 h 397"/>
                  <a:gd name="T36" fmla="*/ 198 w 283"/>
                  <a:gd name="T37" fmla="*/ 142 h 397"/>
                  <a:gd name="T38" fmla="*/ 170 w 283"/>
                  <a:gd name="T39" fmla="*/ 113 h 397"/>
                  <a:gd name="T40" fmla="*/ 198 w 283"/>
                  <a:gd name="T41" fmla="*/ 57 h 397"/>
                  <a:gd name="T42" fmla="*/ 198 w 283"/>
                  <a:gd name="T4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3" h="397">
                    <a:moveTo>
                      <a:pt x="198" y="0"/>
                    </a:moveTo>
                    <a:lnTo>
                      <a:pt x="85" y="57"/>
                    </a:lnTo>
                    <a:lnTo>
                      <a:pt x="85" y="28"/>
                    </a:lnTo>
                    <a:lnTo>
                      <a:pt x="56" y="28"/>
                    </a:lnTo>
                    <a:lnTo>
                      <a:pt x="28" y="57"/>
                    </a:lnTo>
                    <a:lnTo>
                      <a:pt x="85" y="113"/>
                    </a:lnTo>
                    <a:lnTo>
                      <a:pt x="85" y="142"/>
                    </a:lnTo>
                    <a:lnTo>
                      <a:pt x="0" y="199"/>
                    </a:lnTo>
                    <a:lnTo>
                      <a:pt x="56" y="227"/>
                    </a:lnTo>
                    <a:lnTo>
                      <a:pt x="28" y="312"/>
                    </a:lnTo>
                    <a:lnTo>
                      <a:pt x="56" y="397"/>
                    </a:lnTo>
                    <a:lnTo>
                      <a:pt x="85" y="397"/>
                    </a:lnTo>
                    <a:lnTo>
                      <a:pt x="141" y="369"/>
                    </a:lnTo>
                    <a:lnTo>
                      <a:pt x="198" y="369"/>
                    </a:lnTo>
                    <a:lnTo>
                      <a:pt x="255" y="312"/>
                    </a:lnTo>
                    <a:lnTo>
                      <a:pt x="283" y="255"/>
                    </a:lnTo>
                    <a:lnTo>
                      <a:pt x="226" y="199"/>
                    </a:lnTo>
                    <a:lnTo>
                      <a:pt x="226" y="142"/>
                    </a:lnTo>
                    <a:lnTo>
                      <a:pt x="198" y="142"/>
                    </a:lnTo>
                    <a:lnTo>
                      <a:pt x="170" y="113"/>
                    </a:lnTo>
                    <a:lnTo>
                      <a:pt x="198" y="57"/>
                    </a:lnTo>
                    <a:lnTo>
                      <a:pt x="198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74" name="Freeform 238"/>
              <p:cNvSpPr>
                <a:spLocks/>
              </p:cNvSpPr>
              <p:nvPr/>
            </p:nvSpPr>
            <p:spPr bwMode="auto">
              <a:xfrm>
                <a:off x="2047" y="1805"/>
                <a:ext cx="226" cy="283"/>
              </a:xfrm>
              <a:custGeom>
                <a:avLst/>
                <a:gdLst>
                  <a:gd name="T0" fmla="*/ 226 w 226"/>
                  <a:gd name="T1" fmla="*/ 85 h 283"/>
                  <a:gd name="T2" fmla="*/ 141 w 226"/>
                  <a:gd name="T3" fmla="*/ 170 h 283"/>
                  <a:gd name="T4" fmla="*/ 85 w 226"/>
                  <a:gd name="T5" fmla="*/ 255 h 283"/>
                  <a:gd name="T6" fmla="*/ 56 w 226"/>
                  <a:gd name="T7" fmla="*/ 283 h 283"/>
                  <a:gd name="T8" fmla="*/ 28 w 226"/>
                  <a:gd name="T9" fmla="*/ 255 h 283"/>
                  <a:gd name="T10" fmla="*/ 0 w 226"/>
                  <a:gd name="T11" fmla="*/ 142 h 283"/>
                  <a:gd name="T12" fmla="*/ 0 w 226"/>
                  <a:gd name="T13" fmla="*/ 57 h 283"/>
                  <a:gd name="T14" fmla="*/ 56 w 226"/>
                  <a:gd name="T15" fmla="*/ 0 h 283"/>
                  <a:gd name="T16" fmla="*/ 85 w 226"/>
                  <a:gd name="T17" fmla="*/ 0 h 283"/>
                  <a:gd name="T18" fmla="*/ 85 w 226"/>
                  <a:gd name="T19" fmla="*/ 113 h 283"/>
                  <a:gd name="T20" fmla="*/ 141 w 226"/>
                  <a:gd name="T21" fmla="*/ 85 h 283"/>
                  <a:gd name="T22" fmla="*/ 226 w 226"/>
                  <a:gd name="T23" fmla="*/ 85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6" h="283">
                    <a:moveTo>
                      <a:pt x="226" y="85"/>
                    </a:moveTo>
                    <a:lnTo>
                      <a:pt x="141" y="170"/>
                    </a:lnTo>
                    <a:lnTo>
                      <a:pt x="85" y="255"/>
                    </a:lnTo>
                    <a:lnTo>
                      <a:pt x="56" y="283"/>
                    </a:lnTo>
                    <a:lnTo>
                      <a:pt x="28" y="255"/>
                    </a:lnTo>
                    <a:lnTo>
                      <a:pt x="0" y="142"/>
                    </a:lnTo>
                    <a:lnTo>
                      <a:pt x="0" y="57"/>
                    </a:lnTo>
                    <a:lnTo>
                      <a:pt x="56" y="0"/>
                    </a:lnTo>
                    <a:lnTo>
                      <a:pt x="85" y="0"/>
                    </a:lnTo>
                    <a:lnTo>
                      <a:pt x="85" y="113"/>
                    </a:lnTo>
                    <a:lnTo>
                      <a:pt x="141" y="85"/>
                    </a:lnTo>
                    <a:lnTo>
                      <a:pt x="226" y="8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75" name="Freeform 239"/>
              <p:cNvSpPr>
                <a:spLocks/>
              </p:cNvSpPr>
              <p:nvPr/>
            </p:nvSpPr>
            <p:spPr bwMode="auto">
              <a:xfrm>
                <a:off x="1848" y="1465"/>
                <a:ext cx="284" cy="397"/>
              </a:xfrm>
              <a:custGeom>
                <a:avLst/>
                <a:gdLst>
                  <a:gd name="T0" fmla="*/ 199 w 284"/>
                  <a:gd name="T1" fmla="*/ 397 h 397"/>
                  <a:gd name="T2" fmla="*/ 142 w 284"/>
                  <a:gd name="T3" fmla="*/ 397 h 397"/>
                  <a:gd name="T4" fmla="*/ 85 w 284"/>
                  <a:gd name="T5" fmla="*/ 368 h 397"/>
                  <a:gd name="T6" fmla="*/ 57 w 284"/>
                  <a:gd name="T7" fmla="*/ 312 h 397"/>
                  <a:gd name="T8" fmla="*/ 113 w 284"/>
                  <a:gd name="T9" fmla="*/ 198 h 397"/>
                  <a:gd name="T10" fmla="*/ 0 w 284"/>
                  <a:gd name="T11" fmla="*/ 198 h 397"/>
                  <a:gd name="T12" fmla="*/ 28 w 284"/>
                  <a:gd name="T13" fmla="*/ 142 h 397"/>
                  <a:gd name="T14" fmla="*/ 0 w 284"/>
                  <a:gd name="T15" fmla="*/ 85 h 397"/>
                  <a:gd name="T16" fmla="*/ 0 w 284"/>
                  <a:gd name="T17" fmla="*/ 28 h 397"/>
                  <a:gd name="T18" fmla="*/ 57 w 284"/>
                  <a:gd name="T19" fmla="*/ 56 h 397"/>
                  <a:gd name="T20" fmla="*/ 85 w 284"/>
                  <a:gd name="T21" fmla="*/ 28 h 397"/>
                  <a:gd name="T22" fmla="*/ 113 w 284"/>
                  <a:gd name="T23" fmla="*/ 56 h 397"/>
                  <a:gd name="T24" fmla="*/ 227 w 284"/>
                  <a:gd name="T25" fmla="*/ 0 h 397"/>
                  <a:gd name="T26" fmla="*/ 284 w 284"/>
                  <a:gd name="T27" fmla="*/ 56 h 397"/>
                  <a:gd name="T28" fmla="*/ 284 w 284"/>
                  <a:gd name="T29" fmla="*/ 85 h 397"/>
                  <a:gd name="T30" fmla="*/ 199 w 284"/>
                  <a:gd name="T31" fmla="*/ 142 h 397"/>
                  <a:gd name="T32" fmla="*/ 255 w 284"/>
                  <a:gd name="T33" fmla="*/ 170 h 397"/>
                  <a:gd name="T34" fmla="*/ 227 w 284"/>
                  <a:gd name="T35" fmla="*/ 255 h 397"/>
                  <a:gd name="T36" fmla="*/ 255 w 284"/>
                  <a:gd name="T37" fmla="*/ 340 h 397"/>
                  <a:gd name="T38" fmla="*/ 199 w 284"/>
                  <a:gd name="T39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4" h="397">
                    <a:moveTo>
                      <a:pt x="199" y="397"/>
                    </a:moveTo>
                    <a:lnTo>
                      <a:pt x="142" y="397"/>
                    </a:lnTo>
                    <a:lnTo>
                      <a:pt x="85" y="368"/>
                    </a:lnTo>
                    <a:lnTo>
                      <a:pt x="57" y="312"/>
                    </a:lnTo>
                    <a:lnTo>
                      <a:pt x="113" y="198"/>
                    </a:lnTo>
                    <a:lnTo>
                      <a:pt x="0" y="198"/>
                    </a:lnTo>
                    <a:lnTo>
                      <a:pt x="28" y="142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57" y="56"/>
                    </a:lnTo>
                    <a:lnTo>
                      <a:pt x="85" y="28"/>
                    </a:lnTo>
                    <a:lnTo>
                      <a:pt x="113" y="56"/>
                    </a:lnTo>
                    <a:lnTo>
                      <a:pt x="227" y="0"/>
                    </a:lnTo>
                    <a:lnTo>
                      <a:pt x="284" y="56"/>
                    </a:lnTo>
                    <a:lnTo>
                      <a:pt x="284" y="85"/>
                    </a:lnTo>
                    <a:lnTo>
                      <a:pt x="199" y="142"/>
                    </a:lnTo>
                    <a:lnTo>
                      <a:pt x="255" y="170"/>
                    </a:lnTo>
                    <a:lnTo>
                      <a:pt x="227" y="255"/>
                    </a:lnTo>
                    <a:lnTo>
                      <a:pt x="255" y="340"/>
                    </a:lnTo>
                    <a:lnTo>
                      <a:pt x="199" y="39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76" name="Freeform 240"/>
              <p:cNvSpPr>
                <a:spLocks/>
              </p:cNvSpPr>
              <p:nvPr/>
            </p:nvSpPr>
            <p:spPr bwMode="auto">
              <a:xfrm>
                <a:off x="1678" y="1777"/>
                <a:ext cx="369" cy="283"/>
              </a:xfrm>
              <a:custGeom>
                <a:avLst/>
                <a:gdLst>
                  <a:gd name="T0" fmla="*/ 369 w 369"/>
                  <a:gd name="T1" fmla="*/ 85 h 283"/>
                  <a:gd name="T2" fmla="*/ 369 w 369"/>
                  <a:gd name="T3" fmla="*/ 170 h 283"/>
                  <a:gd name="T4" fmla="*/ 113 w 369"/>
                  <a:gd name="T5" fmla="*/ 283 h 283"/>
                  <a:gd name="T6" fmla="*/ 57 w 369"/>
                  <a:gd name="T7" fmla="*/ 283 h 283"/>
                  <a:gd name="T8" fmla="*/ 0 w 369"/>
                  <a:gd name="T9" fmla="*/ 255 h 283"/>
                  <a:gd name="T10" fmla="*/ 28 w 369"/>
                  <a:gd name="T11" fmla="*/ 226 h 283"/>
                  <a:gd name="T12" fmla="*/ 28 w 369"/>
                  <a:gd name="T13" fmla="*/ 141 h 283"/>
                  <a:gd name="T14" fmla="*/ 57 w 369"/>
                  <a:gd name="T15" fmla="*/ 85 h 283"/>
                  <a:gd name="T16" fmla="*/ 113 w 369"/>
                  <a:gd name="T17" fmla="*/ 56 h 283"/>
                  <a:gd name="T18" fmla="*/ 170 w 369"/>
                  <a:gd name="T19" fmla="*/ 0 h 283"/>
                  <a:gd name="T20" fmla="*/ 227 w 369"/>
                  <a:gd name="T21" fmla="*/ 0 h 283"/>
                  <a:gd name="T22" fmla="*/ 255 w 369"/>
                  <a:gd name="T23" fmla="*/ 56 h 283"/>
                  <a:gd name="T24" fmla="*/ 312 w 369"/>
                  <a:gd name="T25" fmla="*/ 85 h 283"/>
                  <a:gd name="T26" fmla="*/ 369 w 369"/>
                  <a:gd name="T27" fmla="*/ 85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9" h="283">
                    <a:moveTo>
                      <a:pt x="369" y="85"/>
                    </a:moveTo>
                    <a:lnTo>
                      <a:pt x="369" y="170"/>
                    </a:lnTo>
                    <a:lnTo>
                      <a:pt x="113" y="283"/>
                    </a:lnTo>
                    <a:lnTo>
                      <a:pt x="57" y="283"/>
                    </a:lnTo>
                    <a:lnTo>
                      <a:pt x="0" y="255"/>
                    </a:lnTo>
                    <a:lnTo>
                      <a:pt x="28" y="226"/>
                    </a:lnTo>
                    <a:lnTo>
                      <a:pt x="28" y="141"/>
                    </a:lnTo>
                    <a:lnTo>
                      <a:pt x="57" y="85"/>
                    </a:lnTo>
                    <a:lnTo>
                      <a:pt x="113" y="56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55" y="56"/>
                    </a:lnTo>
                    <a:lnTo>
                      <a:pt x="312" y="85"/>
                    </a:lnTo>
                    <a:lnTo>
                      <a:pt x="369" y="8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77" name="Freeform 241"/>
              <p:cNvSpPr>
                <a:spLocks/>
              </p:cNvSpPr>
              <p:nvPr/>
            </p:nvSpPr>
            <p:spPr bwMode="auto">
              <a:xfrm>
                <a:off x="1536" y="1918"/>
                <a:ext cx="539" cy="369"/>
              </a:xfrm>
              <a:custGeom>
                <a:avLst/>
                <a:gdLst>
                  <a:gd name="T0" fmla="*/ 29 w 539"/>
                  <a:gd name="T1" fmla="*/ 0 h 369"/>
                  <a:gd name="T2" fmla="*/ 85 w 539"/>
                  <a:gd name="T3" fmla="*/ 29 h 369"/>
                  <a:gd name="T4" fmla="*/ 114 w 539"/>
                  <a:gd name="T5" fmla="*/ 85 h 369"/>
                  <a:gd name="T6" fmla="*/ 170 w 539"/>
                  <a:gd name="T7" fmla="*/ 85 h 369"/>
                  <a:gd name="T8" fmla="*/ 142 w 539"/>
                  <a:gd name="T9" fmla="*/ 114 h 369"/>
                  <a:gd name="T10" fmla="*/ 199 w 539"/>
                  <a:gd name="T11" fmla="*/ 142 h 369"/>
                  <a:gd name="T12" fmla="*/ 255 w 539"/>
                  <a:gd name="T13" fmla="*/ 142 h 369"/>
                  <a:gd name="T14" fmla="*/ 511 w 539"/>
                  <a:gd name="T15" fmla="*/ 29 h 369"/>
                  <a:gd name="T16" fmla="*/ 539 w 539"/>
                  <a:gd name="T17" fmla="*/ 142 h 369"/>
                  <a:gd name="T18" fmla="*/ 539 w 539"/>
                  <a:gd name="T19" fmla="*/ 199 h 369"/>
                  <a:gd name="T20" fmla="*/ 454 w 539"/>
                  <a:gd name="T21" fmla="*/ 199 h 369"/>
                  <a:gd name="T22" fmla="*/ 425 w 539"/>
                  <a:gd name="T23" fmla="*/ 312 h 369"/>
                  <a:gd name="T24" fmla="*/ 340 w 539"/>
                  <a:gd name="T25" fmla="*/ 312 h 369"/>
                  <a:gd name="T26" fmla="*/ 255 w 539"/>
                  <a:gd name="T27" fmla="*/ 312 h 369"/>
                  <a:gd name="T28" fmla="*/ 199 w 539"/>
                  <a:gd name="T29" fmla="*/ 369 h 369"/>
                  <a:gd name="T30" fmla="*/ 142 w 539"/>
                  <a:gd name="T31" fmla="*/ 312 h 369"/>
                  <a:gd name="T32" fmla="*/ 114 w 539"/>
                  <a:gd name="T33" fmla="*/ 312 h 369"/>
                  <a:gd name="T34" fmla="*/ 85 w 539"/>
                  <a:gd name="T35" fmla="*/ 284 h 369"/>
                  <a:gd name="T36" fmla="*/ 0 w 539"/>
                  <a:gd name="T37" fmla="*/ 284 h 369"/>
                  <a:gd name="T38" fmla="*/ 0 w 539"/>
                  <a:gd name="T39" fmla="*/ 142 h 369"/>
                  <a:gd name="T40" fmla="*/ 57 w 539"/>
                  <a:gd name="T41" fmla="*/ 142 h 369"/>
                  <a:gd name="T42" fmla="*/ 57 w 539"/>
                  <a:gd name="T43" fmla="*/ 85 h 369"/>
                  <a:gd name="T44" fmla="*/ 0 w 539"/>
                  <a:gd name="T45" fmla="*/ 85 h 369"/>
                  <a:gd name="T46" fmla="*/ 0 w 539"/>
                  <a:gd name="T47" fmla="*/ 57 h 369"/>
                  <a:gd name="T48" fmla="*/ 29 w 539"/>
                  <a:gd name="T4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39" h="369">
                    <a:moveTo>
                      <a:pt x="29" y="0"/>
                    </a:moveTo>
                    <a:lnTo>
                      <a:pt x="85" y="29"/>
                    </a:lnTo>
                    <a:lnTo>
                      <a:pt x="114" y="85"/>
                    </a:lnTo>
                    <a:lnTo>
                      <a:pt x="170" y="85"/>
                    </a:lnTo>
                    <a:lnTo>
                      <a:pt x="142" y="114"/>
                    </a:lnTo>
                    <a:lnTo>
                      <a:pt x="199" y="142"/>
                    </a:lnTo>
                    <a:lnTo>
                      <a:pt x="255" y="142"/>
                    </a:lnTo>
                    <a:lnTo>
                      <a:pt x="511" y="29"/>
                    </a:lnTo>
                    <a:lnTo>
                      <a:pt x="539" y="142"/>
                    </a:lnTo>
                    <a:lnTo>
                      <a:pt x="539" y="199"/>
                    </a:lnTo>
                    <a:lnTo>
                      <a:pt x="454" y="199"/>
                    </a:lnTo>
                    <a:lnTo>
                      <a:pt x="425" y="312"/>
                    </a:lnTo>
                    <a:lnTo>
                      <a:pt x="340" y="312"/>
                    </a:lnTo>
                    <a:lnTo>
                      <a:pt x="255" y="312"/>
                    </a:lnTo>
                    <a:lnTo>
                      <a:pt x="199" y="369"/>
                    </a:lnTo>
                    <a:lnTo>
                      <a:pt x="142" y="312"/>
                    </a:lnTo>
                    <a:lnTo>
                      <a:pt x="114" y="312"/>
                    </a:lnTo>
                    <a:lnTo>
                      <a:pt x="85" y="284"/>
                    </a:lnTo>
                    <a:lnTo>
                      <a:pt x="0" y="284"/>
                    </a:lnTo>
                    <a:lnTo>
                      <a:pt x="0" y="142"/>
                    </a:lnTo>
                    <a:lnTo>
                      <a:pt x="57" y="142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0" y="57"/>
                    </a:lnTo>
                    <a:lnTo>
                      <a:pt x="29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78" name="Freeform 242"/>
              <p:cNvSpPr>
                <a:spLocks/>
              </p:cNvSpPr>
              <p:nvPr/>
            </p:nvSpPr>
            <p:spPr bwMode="auto">
              <a:xfrm>
                <a:off x="1480" y="2202"/>
                <a:ext cx="652" cy="624"/>
              </a:xfrm>
              <a:custGeom>
                <a:avLst/>
                <a:gdLst>
                  <a:gd name="T0" fmla="*/ 28 w 652"/>
                  <a:gd name="T1" fmla="*/ 142 h 624"/>
                  <a:gd name="T2" fmla="*/ 28 w 652"/>
                  <a:gd name="T3" fmla="*/ 198 h 624"/>
                  <a:gd name="T4" fmla="*/ 113 w 652"/>
                  <a:gd name="T5" fmla="*/ 227 h 624"/>
                  <a:gd name="T6" fmla="*/ 198 w 652"/>
                  <a:gd name="T7" fmla="*/ 312 h 624"/>
                  <a:gd name="T8" fmla="*/ 226 w 652"/>
                  <a:gd name="T9" fmla="*/ 283 h 624"/>
                  <a:gd name="T10" fmla="*/ 283 w 652"/>
                  <a:gd name="T11" fmla="*/ 283 h 624"/>
                  <a:gd name="T12" fmla="*/ 340 w 652"/>
                  <a:gd name="T13" fmla="*/ 312 h 624"/>
                  <a:gd name="T14" fmla="*/ 255 w 652"/>
                  <a:gd name="T15" fmla="*/ 482 h 624"/>
                  <a:gd name="T16" fmla="*/ 311 w 652"/>
                  <a:gd name="T17" fmla="*/ 624 h 624"/>
                  <a:gd name="T18" fmla="*/ 425 w 652"/>
                  <a:gd name="T19" fmla="*/ 283 h 624"/>
                  <a:gd name="T20" fmla="*/ 425 w 652"/>
                  <a:gd name="T21" fmla="*/ 255 h 624"/>
                  <a:gd name="T22" fmla="*/ 510 w 652"/>
                  <a:gd name="T23" fmla="*/ 255 h 624"/>
                  <a:gd name="T24" fmla="*/ 538 w 652"/>
                  <a:gd name="T25" fmla="*/ 198 h 624"/>
                  <a:gd name="T26" fmla="*/ 567 w 652"/>
                  <a:gd name="T27" fmla="*/ 227 h 624"/>
                  <a:gd name="T28" fmla="*/ 538 w 652"/>
                  <a:gd name="T29" fmla="*/ 368 h 624"/>
                  <a:gd name="T30" fmla="*/ 453 w 652"/>
                  <a:gd name="T31" fmla="*/ 368 h 624"/>
                  <a:gd name="T32" fmla="*/ 396 w 652"/>
                  <a:gd name="T33" fmla="*/ 510 h 624"/>
                  <a:gd name="T34" fmla="*/ 453 w 652"/>
                  <a:gd name="T35" fmla="*/ 510 h 624"/>
                  <a:gd name="T36" fmla="*/ 510 w 652"/>
                  <a:gd name="T37" fmla="*/ 397 h 624"/>
                  <a:gd name="T38" fmla="*/ 567 w 652"/>
                  <a:gd name="T39" fmla="*/ 397 h 624"/>
                  <a:gd name="T40" fmla="*/ 595 w 652"/>
                  <a:gd name="T41" fmla="*/ 397 h 624"/>
                  <a:gd name="T42" fmla="*/ 652 w 652"/>
                  <a:gd name="T43" fmla="*/ 255 h 624"/>
                  <a:gd name="T44" fmla="*/ 623 w 652"/>
                  <a:gd name="T45" fmla="*/ 255 h 624"/>
                  <a:gd name="T46" fmla="*/ 595 w 652"/>
                  <a:gd name="T47" fmla="*/ 198 h 624"/>
                  <a:gd name="T48" fmla="*/ 595 w 652"/>
                  <a:gd name="T49" fmla="*/ 113 h 624"/>
                  <a:gd name="T50" fmla="*/ 538 w 652"/>
                  <a:gd name="T51" fmla="*/ 85 h 624"/>
                  <a:gd name="T52" fmla="*/ 538 w 652"/>
                  <a:gd name="T53" fmla="*/ 28 h 624"/>
                  <a:gd name="T54" fmla="*/ 311 w 652"/>
                  <a:gd name="T55" fmla="*/ 28 h 624"/>
                  <a:gd name="T56" fmla="*/ 255 w 652"/>
                  <a:gd name="T57" fmla="*/ 85 h 624"/>
                  <a:gd name="T58" fmla="*/ 198 w 652"/>
                  <a:gd name="T59" fmla="*/ 28 h 624"/>
                  <a:gd name="T60" fmla="*/ 170 w 652"/>
                  <a:gd name="T61" fmla="*/ 28 h 624"/>
                  <a:gd name="T62" fmla="*/ 141 w 652"/>
                  <a:gd name="T63" fmla="*/ 0 h 624"/>
                  <a:gd name="T64" fmla="*/ 56 w 652"/>
                  <a:gd name="T65" fmla="*/ 0 h 624"/>
                  <a:gd name="T66" fmla="*/ 28 w 652"/>
                  <a:gd name="T67" fmla="*/ 28 h 624"/>
                  <a:gd name="T68" fmla="*/ 0 w 652"/>
                  <a:gd name="T69" fmla="*/ 28 h 624"/>
                  <a:gd name="T70" fmla="*/ 0 w 652"/>
                  <a:gd name="T71" fmla="*/ 85 h 624"/>
                  <a:gd name="T72" fmla="*/ 28 w 652"/>
                  <a:gd name="T73" fmla="*/ 142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52" h="624">
                    <a:moveTo>
                      <a:pt x="28" y="142"/>
                    </a:moveTo>
                    <a:lnTo>
                      <a:pt x="28" y="198"/>
                    </a:lnTo>
                    <a:lnTo>
                      <a:pt x="113" y="227"/>
                    </a:lnTo>
                    <a:lnTo>
                      <a:pt x="198" y="312"/>
                    </a:lnTo>
                    <a:lnTo>
                      <a:pt x="226" y="283"/>
                    </a:lnTo>
                    <a:lnTo>
                      <a:pt x="283" y="283"/>
                    </a:lnTo>
                    <a:lnTo>
                      <a:pt x="340" y="312"/>
                    </a:lnTo>
                    <a:lnTo>
                      <a:pt x="255" y="482"/>
                    </a:lnTo>
                    <a:lnTo>
                      <a:pt x="311" y="624"/>
                    </a:lnTo>
                    <a:lnTo>
                      <a:pt x="425" y="283"/>
                    </a:lnTo>
                    <a:lnTo>
                      <a:pt x="425" y="255"/>
                    </a:lnTo>
                    <a:lnTo>
                      <a:pt x="510" y="255"/>
                    </a:lnTo>
                    <a:lnTo>
                      <a:pt x="538" y="198"/>
                    </a:lnTo>
                    <a:lnTo>
                      <a:pt x="567" y="227"/>
                    </a:lnTo>
                    <a:lnTo>
                      <a:pt x="538" y="368"/>
                    </a:lnTo>
                    <a:lnTo>
                      <a:pt x="453" y="368"/>
                    </a:lnTo>
                    <a:lnTo>
                      <a:pt x="396" y="510"/>
                    </a:lnTo>
                    <a:lnTo>
                      <a:pt x="453" y="510"/>
                    </a:lnTo>
                    <a:lnTo>
                      <a:pt x="510" y="397"/>
                    </a:lnTo>
                    <a:lnTo>
                      <a:pt x="567" y="397"/>
                    </a:lnTo>
                    <a:lnTo>
                      <a:pt x="595" y="397"/>
                    </a:lnTo>
                    <a:lnTo>
                      <a:pt x="652" y="255"/>
                    </a:lnTo>
                    <a:lnTo>
                      <a:pt x="623" y="255"/>
                    </a:lnTo>
                    <a:lnTo>
                      <a:pt x="595" y="198"/>
                    </a:lnTo>
                    <a:lnTo>
                      <a:pt x="595" y="113"/>
                    </a:lnTo>
                    <a:lnTo>
                      <a:pt x="538" y="85"/>
                    </a:lnTo>
                    <a:lnTo>
                      <a:pt x="538" y="28"/>
                    </a:lnTo>
                    <a:lnTo>
                      <a:pt x="311" y="28"/>
                    </a:lnTo>
                    <a:lnTo>
                      <a:pt x="255" y="85"/>
                    </a:lnTo>
                    <a:lnTo>
                      <a:pt x="198" y="28"/>
                    </a:lnTo>
                    <a:lnTo>
                      <a:pt x="170" y="28"/>
                    </a:lnTo>
                    <a:lnTo>
                      <a:pt x="141" y="0"/>
                    </a:lnTo>
                    <a:lnTo>
                      <a:pt x="56" y="0"/>
                    </a:lnTo>
                    <a:lnTo>
                      <a:pt x="28" y="28"/>
                    </a:lnTo>
                    <a:lnTo>
                      <a:pt x="0" y="28"/>
                    </a:lnTo>
                    <a:lnTo>
                      <a:pt x="0" y="85"/>
                    </a:lnTo>
                    <a:lnTo>
                      <a:pt x="28" y="14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79" name="Freeform 243"/>
              <p:cNvSpPr>
                <a:spLocks/>
              </p:cNvSpPr>
              <p:nvPr/>
            </p:nvSpPr>
            <p:spPr bwMode="auto">
              <a:xfrm>
                <a:off x="2133" y="1663"/>
                <a:ext cx="283" cy="255"/>
              </a:xfrm>
              <a:custGeom>
                <a:avLst/>
                <a:gdLst>
                  <a:gd name="T0" fmla="*/ 141 w 283"/>
                  <a:gd name="T1" fmla="*/ 227 h 255"/>
                  <a:gd name="T2" fmla="*/ 56 w 283"/>
                  <a:gd name="T3" fmla="*/ 227 h 255"/>
                  <a:gd name="T4" fmla="*/ 0 w 283"/>
                  <a:gd name="T5" fmla="*/ 255 h 255"/>
                  <a:gd name="T6" fmla="*/ 0 w 283"/>
                  <a:gd name="T7" fmla="*/ 142 h 255"/>
                  <a:gd name="T8" fmla="*/ 56 w 283"/>
                  <a:gd name="T9" fmla="*/ 114 h 255"/>
                  <a:gd name="T10" fmla="*/ 113 w 283"/>
                  <a:gd name="T11" fmla="*/ 114 h 255"/>
                  <a:gd name="T12" fmla="*/ 170 w 283"/>
                  <a:gd name="T13" fmla="*/ 57 h 255"/>
                  <a:gd name="T14" fmla="*/ 198 w 283"/>
                  <a:gd name="T15" fmla="*/ 0 h 255"/>
                  <a:gd name="T16" fmla="*/ 226 w 283"/>
                  <a:gd name="T17" fmla="*/ 57 h 255"/>
                  <a:gd name="T18" fmla="*/ 283 w 283"/>
                  <a:gd name="T19" fmla="*/ 114 h 255"/>
                  <a:gd name="T20" fmla="*/ 255 w 283"/>
                  <a:gd name="T21" fmla="*/ 142 h 255"/>
                  <a:gd name="T22" fmla="*/ 170 w 283"/>
                  <a:gd name="T23" fmla="*/ 142 h 255"/>
                  <a:gd name="T24" fmla="*/ 141 w 283"/>
                  <a:gd name="T25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255">
                    <a:moveTo>
                      <a:pt x="141" y="227"/>
                    </a:moveTo>
                    <a:lnTo>
                      <a:pt x="56" y="227"/>
                    </a:lnTo>
                    <a:lnTo>
                      <a:pt x="0" y="255"/>
                    </a:lnTo>
                    <a:lnTo>
                      <a:pt x="0" y="142"/>
                    </a:lnTo>
                    <a:lnTo>
                      <a:pt x="56" y="114"/>
                    </a:lnTo>
                    <a:lnTo>
                      <a:pt x="113" y="114"/>
                    </a:lnTo>
                    <a:lnTo>
                      <a:pt x="170" y="57"/>
                    </a:lnTo>
                    <a:lnTo>
                      <a:pt x="198" y="0"/>
                    </a:lnTo>
                    <a:lnTo>
                      <a:pt x="226" y="57"/>
                    </a:lnTo>
                    <a:lnTo>
                      <a:pt x="283" y="114"/>
                    </a:lnTo>
                    <a:lnTo>
                      <a:pt x="255" y="142"/>
                    </a:lnTo>
                    <a:lnTo>
                      <a:pt x="170" y="142"/>
                    </a:lnTo>
                    <a:lnTo>
                      <a:pt x="141" y="22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39" name="グループ化 338"/>
          <p:cNvGrpSpPr/>
          <p:nvPr/>
        </p:nvGrpSpPr>
        <p:grpSpPr>
          <a:xfrm>
            <a:off x="1337303" y="300031"/>
            <a:ext cx="10172701" cy="9001126"/>
            <a:chOff x="1314450" y="300038"/>
            <a:chExt cx="10172701" cy="9001126"/>
          </a:xfrm>
        </p:grpSpPr>
        <p:sp>
          <p:nvSpPr>
            <p:cNvPr id="340" name="Freeform 120"/>
            <p:cNvSpPr>
              <a:spLocks/>
            </p:cNvSpPr>
            <p:nvPr/>
          </p:nvSpPr>
          <p:spPr bwMode="auto">
            <a:xfrm>
              <a:off x="3340100" y="2009775"/>
              <a:ext cx="269875" cy="315913"/>
            </a:xfrm>
            <a:custGeom>
              <a:avLst/>
              <a:gdLst>
                <a:gd name="T0" fmla="*/ 0 w 170"/>
                <a:gd name="T1" fmla="*/ 57 h 199"/>
                <a:gd name="T2" fmla="*/ 29 w 170"/>
                <a:gd name="T3" fmla="*/ 57 h 199"/>
                <a:gd name="T4" fmla="*/ 0 w 170"/>
                <a:gd name="T5" fmla="*/ 85 h 199"/>
                <a:gd name="T6" fmla="*/ 29 w 170"/>
                <a:gd name="T7" fmla="*/ 114 h 199"/>
                <a:gd name="T8" fmla="*/ 0 w 170"/>
                <a:gd name="T9" fmla="*/ 170 h 199"/>
                <a:gd name="T10" fmla="*/ 29 w 170"/>
                <a:gd name="T11" fmla="*/ 170 h 199"/>
                <a:gd name="T12" fmla="*/ 29 w 170"/>
                <a:gd name="T13" fmla="*/ 199 h 199"/>
                <a:gd name="T14" fmla="*/ 142 w 170"/>
                <a:gd name="T15" fmla="*/ 142 h 199"/>
                <a:gd name="T16" fmla="*/ 114 w 170"/>
                <a:gd name="T17" fmla="*/ 85 h 199"/>
                <a:gd name="T18" fmla="*/ 170 w 170"/>
                <a:gd name="T19" fmla="*/ 29 h 199"/>
                <a:gd name="T20" fmla="*/ 85 w 170"/>
                <a:gd name="T21" fmla="*/ 29 h 199"/>
                <a:gd name="T22" fmla="*/ 57 w 170"/>
                <a:gd name="T23" fmla="*/ 0 h 199"/>
                <a:gd name="T24" fmla="*/ 0 w 170"/>
                <a:gd name="T25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199">
                  <a:moveTo>
                    <a:pt x="0" y="57"/>
                  </a:moveTo>
                  <a:lnTo>
                    <a:pt x="29" y="57"/>
                  </a:lnTo>
                  <a:lnTo>
                    <a:pt x="0" y="85"/>
                  </a:lnTo>
                  <a:lnTo>
                    <a:pt x="29" y="114"/>
                  </a:lnTo>
                  <a:lnTo>
                    <a:pt x="0" y="170"/>
                  </a:lnTo>
                  <a:lnTo>
                    <a:pt x="29" y="170"/>
                  </a:lnTo>
                  <a:lnTo>
                    <a:pt x="29" y="199"/>
                  </a:lnTo>
                  <a:lnTo>
                    <a:pt x="142" y="142"/>
                  </a:lnTo>
                  <a:lnTo>
                    <a:pt x="114" y="85"/>
                  </a:lnTo>
                  <a:lnTo>
                    <a:pt x="170" y="29"/>
                  </a:lnTo>
                  <a:lnTo>
                    <a:pt x="85" y="29"/>
                  </a:lnTo>
                  <a:lnTo>
                    <a:pt x="57" y="0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1" name="Freeform 149"/>
            <p:cNvSpPr>
              <a:spLocks/>
            </p:cNvSpPr>
            <p:nvPr/>
          </p:nvSpPr>
          <p:spPr bwMode="auto">
            <a:xfrm>
              <a:off x="5095875" y="5791200"/>
              <a:ext cx="944563" cy="989013"/>
            </a:xfrm>
            <a:custGeom>
              <a:avLst/>
              <a:gdLst>
                <a:gd name="T0" fmla="*/ 340 w 595"/>
                <a:gd name="T1" fmla="*/ 623 h 623"/>
                <a:gd name="T2" fmla="*/ 312 w 595"/>
                <a:gd name="T3" fmla="*/ 623 h 623"/>
                <a:gd name="T4" fmla="*/ 255 w 595"/>
                <a:gd name="T5" fmla="*/ 567 h 623"/>
                <a:gd name="T6" fmla="*/ 227 w 595"/>
                <a:gd name="T7" fmla="*/ 567 h 623"/>
                <a:gd name="T8" fmla="*/ 113 w 595"/>
                <a:gd name="T9" fmla="*/ 453 h 623"/>
                <a:gd name="T10" fmla="*/ 85 w 595"/>
                <a:gd name="T11" fmla="*/ 482 h 623"/>
                <a:gd name="T12" fmla="*/ 57 w 595"/>
                <a:gd name="T13" fmla="*/ 482 h 623"/>
                <a:gd name="T14" fmla="*/ 0 w 595"/>
                <a:gd name="T15" fmla="*/ 397 h 623"/>
                <a:gd name="T16" fmla="*/ 28 w 595"/>
                <a:gd name="T17" fmla="*/ 397 h 623"/>
                <a:gd name="T18" fmla="*/ 28 w 595"/>
                <a:gd name="T19" fmla="*/ 368 h 623"/>
                <a:gd name="T20" fmla="*/ 85 w 595"/>
                <a:gd name="T21" fmla="*/ 425 h 623"/>
                <a:gd name="T22" fmla="*/ 113 w 595"/>
                <a:gd name="T23" fmla="*/ 368 h 623"/>
                <a:gd name="T24" fmla="*/ 85 w 595"/>
                <a:gd name="T25" fmla="*/ 340 h 623"/>
                <a:gd name="T26" fmla="*/ 28 w 595"/>
                <a:gd name="T27" fmla="*/ 312 h 623"/>
                <a:gd name="T28" fmla="*/ 57 w 595"/>
                <a:gd name="T29" fmla="*/ 283 h 623"/>
                <a:gd name="T30" fmla="*/ 85 w 595"/>
                <a:gd name="T31" fmla="*/ 283 h 623"/>
                <a:gd name="T32" fmla="*/ 85 w 595"/>
                <a:gd name="T33" fmla="*/ 255 h 623"/>
                <a:gd name="T34" fmla="*/ 113 w 595"/>
                <a:gd name="T35" fmla="*/ 283 h 623"/>
                <a:gd name="T36" fmla="*/ 170 w 595"/>
                <a:gd name="T37" fmla="*/ 255 h 623"/>
                <a:gd name="T38" fmla="*/ 170 w 595"/>
                <a:gd name="T39" fmla="*/ 198 h 623"/>
                <a:gd name="T40" fmla="*/ 198 w 595"/>
                <a:gd name="T41" fmla="*/ 198 h 623"/>
                <a:gd name="T42" fmla="*/ 198 w 595"/>
                <a:gd name="T43" fmla="*/ 141 h 623"/>
                <a:gd name="T44" fmla="*/ 283 w 595"/>
                <a:gd name="T45" fmla="*/ 141 h 623"/>
                <a:gd name="T46" fmla="*/ 283 w 595"/>
                <a:gd name="T47" fmla="*/ 85 h 623"/>
                <a:gd name="T48" fmla="*/ 340 w 595"/>
                <a:gd name="T49" fmla="*/ 28 h 623"/>
                <a:gd name="T50" fmla="*/ 425 w 595"/>
                <a:gd name="T51" fmla="*/ 0 h 623"/>
                <a:gd name="T52" fmla="*/ 482 w 595"/>
                <a:gd name="T53" fmla="*/ 56 h 623"/>
                <a:gd name="T54" fmla="*/ 567 w 595"/>
                <a:gd name="T55" fmla="*/ 85 h 623"/>
                <a:gd name="T56" fmla="*/ 567 w 595"/>
                <a:gd name="T57" fmla="*/ 141 h 623"/>
                <a:gd name="T58" fmla="*/ 510 w 595"/>
                <a:gd name="T59" fmla="*/ 170 h 623"/>
                <a:gd name="T60" fmla="*/ 539 w 595"/>
                <a:gd name="T61" fmla="*/ 226 h 623"/>
                <a:gd name="T62" fmla="*/ 567 w 595"/>
                <a:gd name="T63" fmla="*/ 198 h 623"/>
                <a:gd name="T64" fmla="*/ 595 w 595"/>
                <a:gd name="T65" fmla="*/ 283 h 623"/>
                <a:gd name="T66" fmla="*/ 539 w 595"/>
                <a:gd name="T67" fmla="*/ 340 h 623"/>
                <a:gd name="T68" fmla="*/ 539 w 595"/>
                <a:gd name="T69" fmla="*/ 368 h 623"/>
                <a:gd name="T70" fmla="*/ 482 w 595"/>
                <a:gd name="T71" fmla="*/ 397 h 623"/>
                <a:gd name="T72" fmla="*/ 482 w 595"/>
                <a:gd name="T73" fmla="*/ 425 h 623"/>
                <a:gd name="T74" fmla="*/ 510 w 595"/>
                <a:gd name="T75" fmla="*/ 453 h 623"/>
                <a:gd name="T76" fmla="*/ 482 w 595"/>
                <a:gd name="T77" fmla="*/ 510 h 623"/>
                <a:gd name="T78" fmla="*/ 510 w 595"/>
                <a:gd name="T79" fmla="*/ 567 h 623"/>
                <a:gd name="T80" fmla="*/ 482 w 595"/>
                <a:gd name="T81" fmla="*/ 567 h 623"/>
                <a:gd name="T82" fmla="*/ 482 w 595"/>
                <a:gd name="T83" fmla="*/ 595 h 623"/>
                <a:gd name="T84" fmla="*/ 453 w 595"/>
                <a:gd name="T85" fmla="*/ 623 h 623"/>
                <a:gd name="T86" fmla="*/ 397 w 595"/>
                <a:gd name="T87" fmla="*/ 567 h 623"/>
                <a:gd name="T88" fmla="*/ 340 w 595"/>
                <a:gd name="T89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5" h="623">
                  <a:moveTo>
                    <a:pt x="340" y="623"/>
                  </a:moveTo>
                  <a:lnTo>
                    <a:pt x="312" y="623"/>
                  </a:lnTo>
                  <a:lnTo>
                    <a:pt x="255" y="567"/>
                  </a:lnTo>
                  <a:lnTo>
                    <a:pt x="227" y="567"/>
                  </a:lnTo>
                  <a:lnTo>
                    <a:pt x="113" y="453"/>
                  </a:lnTo>
                  <a:lnTo>
                    <a:pt x="85" y="482"/>
                  </a:lnTo>
                  <a:lnTo>
                    <a:pt x="57" y="482"/>
                  </a:lnTo>
                  <a:lnTo>
                    <a:pt x="0" y="397"/>
                  </a:lnTo>
                  <a:lnTo>
                    <a:pt x="28" y="397"/>
                  </a:lnTo>
                  <a:lnTo>
                    <a:pt x="28" y="368"/>
                  </a:lnTo>
                  <a:lnTo>
                    <a:pt x="85" y="425"/>
                  </a:lnTo>
                  <a:lnTo>
                    <a:pt x="113" y="368"/>
                  </a:lnTo>
                  <a:lnTo>
                    <a:pt x="85" y="340"/>
                  </a:lnTo>
                  <a:lnTo>
                    <a:pt x="28" y="312"/>
                  </a:lnTo>
                  <a:lnTo>
                    <a:pt x="57" y="283"/>
                  </a:lnTo>
                  <a:lnTo>
                    <a:pt x="85" y="283"/>
                  </a:lnTo>
                  <a:lnTo>
                    <a:pt x="85" y="255"/>
                  </a:lnTo>
                  <a:lnTo>
                    <a:pt x="113" y="283"/>
                  </a:lnTo>
                  <a:lnTo>
                    <a:pt x="170" y="255"/>
                  </a:lnTo>
                  <a:lnTo>
                    <a:pt x="170" y="198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283" y="141"/>
                  </a:lnTo>
                  <a:lnTo>
                    <a:pt x="283" y="85"/>
                  </a:lnTo>
                  <a:lnTo>
                    <a:pt x="340" y="28"/>
                  </a:lnTo>
                  <a:lnTo>
                    <a:pt x="425" y="0"/>
                  </a:lnTo>
                  <a:lnTo>
                    <a:pt x="482" y="56"/>
                  </a:lnTo>
                  <a:lnTo>
                    <a:pt x="567" y="85"/>
                  </a:lnTo>
                  <a:lnTo>
                    <a:pt x="567" y="141"/>
                  </a:lnTo>
                  <a:lnTo>
                    <a:pt x="510" y="170"/>
                  </a:lnTo>
                  <a:lnTo>
                    <a:pt x="539" y="226"/>
                  </a:lnTo>
                  <a:lnTo>
                    <a:pt x="567" y="198"/>
                  </a:lnTo>
                  <a:lnTo>
                    <a:pt x="595" y="283"/>
                  </a:lnTo>
                  <a:lnTo>
                    <a:pt x="539" y="340"/>
                  </a:lnTo>
                  <a:lnTo>
                    <a:pt x="539" y="368"/>
                  </a:lnTo>
                  <a:lnTo>
                    <a:pt x="482" y="397"/>
                  </a:lnTo>
                  <a:lnTo>
                    <a:pt x="482" y="425"/>
                  </a:lnTo>
                  <a:lnTo>
                    <a:pt x="510" y="453"/>
                  </a:lnTo>
                  <a:lnTo>
                    <a:pt x="482" y="510"/>
                  </a:lnTo>
                  <a:lnTo>
                    <a:pt x="510" y="567"/>
                  </a:lnTo>
                  <a:lnTo>
                    <a:pt x="482" y="567"/>
                  </a:lnTo>
                  <a:lnTo>
                    <a:pt x="482" y="595"/>
                  </a:lnTo>
                  <a:lnTo>
                    <a:pt x="453" y="623"/>
                  </a:lnTo>
                  <a:lnTo>
                    <a:pt x="397" y="567"/>
                  </a:lnTo>
                  <a:lnTo>
                    <a:pt x="340" y="62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2" name="Freeform 129"/>
            <p:cNvSpPr>
              <a:spLocks/>
            </p:cNvSpPr>
            <p:nvPr/>
          </p:nvSpPr>
          <p:spPr bwMode="auto">
            <a:xfrm>
              <a:off x="3160713" y="974726"/>
              <a:ext cx="539750" cy="585788"/>
            </a:xfrm>
            <a:custGeom>
              <a:avLst/>
              <a:gdLst>
                <a:gd name="T0" fmla="*/ 85 w 340"/>
                <a:gd name="T1" fmla="*/ 142 h 369"/>
                <a:gd name="T2" fmla="*/ 57 w 340"/>
                <a:gd name="T3" fmla="*/ 227 h 369"/>
                <a:gd name="T4" fmla="*/ 28 w 340"/>
                <a:gd name="T5" fmla="*/ 284 h 369"/>
                <a:gd name="T6" fmla="*/ 0 w 340"/>
                <a:gd name="T7" fmla="*/ 284 h 369"/>
                <a:gd name="T8" fmla="*/ 0 w 340"/>
                <a:gd name="T9" fmla="*/ 369 h 369"/>
                <a:gd name="T10" fmla="*/ 57 w 340"/>
                <a:gd name="T11" fmla="*/ 369 h 369"/>
                <a:gd name="T12" fmla="*/ 142 w 340"/>
                <a:gd name="T13" fmla="*/ 312 h 369"/>
                <a:gd name="T14" fmla="*/ 170 w 340"/>
                <a:gd name="T15" fmla="*/ 255 h 369"/>
                <a:gd name="T16" fmla="*/ 170 w 340"/>
                <a:gd name="T17" fmla="*/ 284 h 369"/>
                <a:gd name="T18" fmla="*/ 227 w 340"/>
                <a:gd name="T19" fmla="*/ 284 h 369"/>
                <a:gd name="T20" fmla="*/ 227 w 340"/>
                <a:gd name="T21" fmla="*/ 255 h 369"/>
                <a:gd name="T22" fmla="*/ 255 w 340"/>
                <a:gd name="T23" fmla="*/ 227 h 369"/>
                <a:gd name="T24" fmla="*/ 312 w 340"/>
                <a:gd name="T25" fmla="*/ 114 h 369"/>
                <a:gd name="T26" fmla="*/ 283 w 340"/>
                <a:gd name="T27" fmla="*/ 114 h 369"/>
                <a:gd name="T28" fmla="*/ 312 w 340"/>
                <a:gd name="T29" fmla="*/ 85 h 369"/>
                <a:gd name="T30" fmla="*/ 340 w 340"/>
                <a:gd name="T31" fmla="*/ 0 h 369"/>
                <a:gd name="T32" fmla="*/ 312 w 340"/>
                <a:gd name="T33" fmla="*/ 0 h 369"/>
                <a:gd name="T34" fmla="*/ 312 w 340"/>
                <a:gd name="T35" fmla="*/ 29 h 369"/>
                <a:gd name="T36" fmla="*/ 255 w 340"/>
                <a:gd name="T37" fmla="*/ 85 h 369"/>
                <a:gd name="T38" fmla="*/ 227 w 340"/>
                <a:gd name="T39" fmla="*/ 57 h 369"/>
                <a:gd name="T40" fmla="*/ 170 w 340"/>
                <a:gd name="T41" fmla="*/ 85 h 369"/>
                <a:gd name="T42" fmla="*/ 142 w 340"/>
                <a:gd name="T43" fmla="*/ 85 h 369"/>
                <a:gd name="T44" fmla="*/ 142 w 340"/>
                <a:gd name="T45" fmla="*/ 114 h 369"/>
                <a:gd name="T46" fmla="*/ 113 w 340"/>
                <a:gd name="T47" fmla="*/ 114 h 369"/>
                <a:gd name="T48" fmla="*/ 85 w 340"/>
                <a:gd name="T49" fmla="*/ 14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0" h="369">
                  <a:moveTo>
                    <a:pt x="85" y="142"/>
                  </a:moveTo>
                  <a:lnTo>
                    <a:pt x="57" y="227"/>
                  </a:lnTo>
                  <a:lnTo>
                    <a:pt x="28" y="284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57" y="369"/>
                  </a:lnTo>
                  <a:lnTo>
                    <a:pt x="142" y="312"/>
                  </a:lnTo>
                  <a:lnTo>
                    <a:pt x="170" y="255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255"/>
                  </a:lnTo>
                  <a:lnTo>
                    <a:pt x="255" y="227"/>
                  </a:lnTo>
                  <a:lnTo>
                    <a:pt x="312" y="114"/>
                  </a:lnTo>
                  <a:lnTo>
                    <a:pt x="283" y="114"/>
                  </a:lnTo>
                  <a:lnTo>
                    <a:pt x="312" y="85"/>
                  </a:lnTo>
                  <a:lnTo>
                    <a:pt x="340" y="0"/>
                  </a:lnTo>
                  <a:lnTo>
                    <a:pt x="312" y="0"/>
                  </a:lnTo>
                  <a:lnTo>
                    <a:pt x="312" y="29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170" y="85"/>
                  </a:lnTo>
                  <a:lnTo>
                    <a:pt x="142" y="85"/>
                  </a:lnTo>
                  <a:lnTo>
                    <a:pt x="142" y="114"/>
                  </a:lnTo>
                  <a:lnTo>
                    <a:pt x="113" y="114"/>
                  </a:lnTo>
                  <a:lnTo>
                    <a:pt x="85" y="14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3" name="Freeform 130"/>
            <p:cNvSpPr>
              <a:spLocks/>
            </p:cNvSpPr>
            <p:nvPr/>
          </p:nvSpPr>
          <p:spPr bwMode="auto">
            <a:xfrm>
              <a:off x="3205163" y="795338"/>
              <a:ext cx="450850" cy="404813"/>
            </a:xfrm>
            <a:custGeom>
              <a:avLst/>
              <a:gdLst>
                <a:gd name="T0" fmla="*/ 284 w 284"/>
                <a:gd name="T1" fmla="*/ 113 h 255"/>
                <a:gd name="T2" fmla="*/ 284 w 284"/>
                <a:gd name="T3" fmla="*/ 142 h 255"/>
                <a:gd name="T4" fmla="*/ 227 w 284"/>
                <a:gd name="T5" fmla="*/ 198 h 255"/>
                <a:gd name="T6" fmla="*/ 199 w 284"/>
                <a:gd name="T7" fmla="*/ 170 h 255"/>
                <a:gd name="T8" fmla="*/ 142 w 284"/>
                <a:gd name="T9" fmla="*/ 198 h 255"/>
                <a:gd name="T10" fmla="*/ 114 w 284"/>
                <a:gd name="T11" fmla="*/ 198 h 255"/>
                <a:gd name="T12" fmla="*/ 114 w 284"/>
                <a:gd name="T13" fmla="*/ 227 h 255"/>
                <a:gd name="T14" fmla="*/ 85 w 284"/>
                <a:gd name="T15" fmla="*/ 227 h 255"/>
                <a:gd name="T16" fmla="*/ 57 w 284"/>
                <a:gd name="T17" fmla="*/ 255 h 255"/>
                <a:gd name="T18" fmla="*/ 29 w 284"/>
                <a:gd name="T19" fmla="*/ 227 h 255"/>
                <a:gd name="T20" fmla="*/ 57 w 284"/>
                <a:gd name="T21" fmla="*/ 198 h 255"/>
                <a:gd name="T22" fmla="*/ 0 w 284"/>
                <a:gd name="T23" fmla="*/ 170 h 255"/>
                <a:gd name="T24" fmla="*/ 57 w 284"/>
                <a:gd name="T25" fmla="*/ 142 h 255"/>
                <a:gd name="T26" fmla="*/ 57 w 284"/>
                <a:gd name="T27" fmla="*/ 57 h 255"/>
                <a:gd name="T28" fmla="*/ 29 w 284"/>
                <a:gd name="T29" fmla="*/ 0 h 255"/>
                <a:gd name="T30" fmla="*/ 142 w 284"/>
                <a:gd name="T31" fmla="*/ 0 h 255"/>
                <a:gd name="T32" fmla="*/ 170 w 284"/>
                <a:gd name="T33" fmla="*/ 0 h 255"/>
                <a:gd name="T34" fmla="*/ 199 w 284"/>
                <a:gd name="T35" fmla="*/ 28 h 255"/>
                <a:gd name="T36" fmla="*/ 142 w 284"/>
                <a:gd name="T37" fmla="*/ 57 h 255"/>
                <a:gd name="T38" fmla="*/ 170 w 284"/>
                <a:gd name="T39" fmla="*/ 85 h 255"/>
                <a:gd name="T40" fmla="*/ 199 w 284"/>
                <a:gd name="T41" fmla="*/ 85 h 255"/>
                <a:gd name="T42" fmla="*/ 227 w 284"/>
                <a:gd name="T43" fmla="*/ 57 h 255"/>
                <a:gd name="T44" fmla="*/ 227 w 284"/>
                <a:gd name="T45" fmla="*/ 85 h 255"/>
                <a:gd name="T46" fmla="*/ 255 w 284"/>
                <a:gd name="T47" fmla="*/ 57 h 255"/>
                <a:gd name="T48" fmla="*/ 284 w 284"/>
                <a:gd name="T49" fmla="*/ 57 h 255"/>
                <a:gd name="T50" fmla="*/ 284 w 284"/>
                <a:gd name="T51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4" h="255">
                  <a:moveTo>
                    <a:pt x="284" y="113"/>
                  </a:moveTo>
                  <a:lnTo>
                    <a:pt x="284" y="142"/>
                  </a:lnTo>
                  <a:lnTo>
                    <a:pt x="227" y="198"/>
                  </a:lnTo>
                  <a:lnTo>
                    <a:pt x="199" y="170"/>
                  </a:lnTo>
                  <a:lnTo>
                    <a:pt x="142" y="198"/>
                  </a:lnTo>
                  <a:lnTo>
                    <a:pt x="114" y="198"/>
                  </a:lnTo>
                  <a:lnTo>
                    <a:pt x="114" y="227"/>
                  </a:lnTo>
                  <a:lnTo>
                    <a:pt x="85" y="227"/>
                  </a:lnTo>
                  <a:lnTo>
                    <a:pt x="57" y="255"/>
                  </a:lnTo>
                  <a:lnTo>
                    <a:pt x="29" y="227"/>
                  </a:lnTo>
                  <a:lnTo>
                    <a:pt x="57" y="198"/>
                  </a:lnTo>
                  <a:lnTo>
                    <a:pt x="0" y="170"/>
                  </a:lnTo>
                  <a:lnTo>
                    <a:pt x="57" y="142"/>
                  </a:lnTo>
                  <a:lnTo>
                    <a:pt x="57" y="57"/>
                  </a:lnTo>
                  <a:lnTo>
                    <a:pt x="29" y="0"/>
                  </a:lnTo>
                  <a:lnTo>
                    <a:pt x="142" y="0"/>
                  </a:lnTo>
                  <a:lnTo>
                    <a:pt x="170" y="0"/>
                  </a:lnTo>
                  <a:lnTo>
                    <a:pt x="199" y="28"/>
                  </a:lnTo>
                  <a:lnTo>
                    <a:pt x="142" y="57"/>
                  </a:lnTo>
                  <a:lnTo>
                    <a:pt x="170" y="85"/>
                  </a:lnTo>
                  <a:lnTo>
                    <a:pt x="199" y="85"/>
                  </a:lnTo>
                  <a:lnTo>
                    <a:pt x="227" y="57"/>
                  </a:lnTo>
                  <a:lnTo>
                    <a:pt x="227" y="85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284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344" name="Group 171"/>
            <p:cNvGrpSpPr>
              <a:grpSpLocks/>
            </p:cNvGrpSpPr>
            <p:nvPr/>
          </p:nvGrpSpPr>
          <p:grpSpPr bwMode="auto">
            <a:xfrm>
              <a:off x="3070225" y="4800600"/>
              <a:ext cx="990600" cy="1035050"/>
              <a:chOff x="1934" y="3024"/>
              <a:chExt cx="624" cy="652"/>
            </a:xfrm>
          </p:grpSpPr>
          <p:sp>
            <p:nvSpPr>
              <p:cNvPr id="398" name="Freeform 136"/>
              <p:cNvSpPr>
                <a:spLocks/>
              </p:cNvSpPr>
              <p:nvPr/>
            </p:nvSpPr>
            <p:spPr bwMode="auto">
              <a:xfrm>
                <a:off x="2161" y="3024"/>
                <a:ext cx="397" cy="482"/>
              </a:xfrm>
              <a:custGeom>
                <a:avLst/>
                <a:gdLst>
                  <a:gd name="T0" fmla="*/ 57 w 397"/>
                  <a:gd name="T1" fmla="*/ 170 h 482"/>
                  <a:gd name="T2" fmla="*/ 85 w 397"/>
                  <a:gd name="T3" fmla="*/ 113 h 482"/>
                  <a:gd name="T4" fmla="*/ 170 w 397"/>
                  <a:gd name="T5" fmla="*/ 85 h 482"/>
                  <a:gd name="T6" fmla="*/ 198 w 397"/>
                  <a:gd name="T7" fmla="*/ 28 h 482"/>
                  <a:gd name="T8" fmla="*/ 227 w 397"/>
                  <a:gd name="T9" fmla="*/ 0 h 482"/>
                  <a:gd name="T10" fmla="*/ 283 w 397"/>
                  <a:gd name="T11" fmla="*/ 28 h 482"/>
                  <a:gd name="T12" fmla="*/ 340 w 397"/>
                  <a:gd name="T13" fmla="*/ 28 h 482"/>
                  <a:gd name="T14" fmla="*/ 368 w 397"/>
                  <a:gd name="T15" fmla="*/ 85 h 482"/>
                  <a:gd name="T16" fmla="*/ 340 w 397"/>
                  <a:gd name="T17" fmla="*/ 142 h 482"/>
                  <a:gd name="T18" fmla="*/ 397 w 397"/>
                  <a:gd name="T19" fmla="*/ 227 h 482"/>
                  <a:gd name="T20" fmla="*/ 368 w 397"/>
                  <a:gd name="T21" fmla="*/ 312 h 482"/>
                  <a:gd name="T22" fmla="*/ 340 w 397"/>
                  <a:gd name="T23" fmla="*/ 425 h 482"/>
                  <a:gd name="T24" fmla="*/ 340 w 397"/>
                  <a:gd name="T25" fmla="*/ 482 h 482"/>
                  <a:gd name="T26" fmla="*/ 283 w 397"/>
                  <a:gd name="T27" fmla="*/ 482 h 482"/>
                  <a:gd name="T28" fmla="*/ 283 w 397"/>
                  <a:gd name="T29" fmla="*/ 425 h 482"/>
                  <a:gd name="T30" fmla="*/ 255 w 397"/>
                  <a:gd name="T31" fmla="*/ 425 h 482"/>
                  <a:gd name="T32" fmla="*/ 198 w 397"/>
                  <a:gd name="T33" fmla="*/ 454 h 482"/>
                  <a:gd name="T34" fmla="*/ 142 w 397"/>
                  <a:gd name="T35" fmla="*/ 425 h 482"/>
                  <a:gd name="T36" fmla="*/ 170 w 397"/>
                  <a:gd name="T37" fmla="*/ 397 h 482"/>
                  <a:gd name="T38" fmla="*/ 57 w 397"/>
                  <a:gd name="T39" fmla="*/ 340 h 482"/>
                  <a:gd name="T40" fmla="*/ 57 w 397"/>
                  <a:gd name="T41" fmla="*/ 312 h 482"/>
                  <a:gd name="T42" fmla="*/ 0 w 397"/>
                  <a:gd name="T43" fmla="*/ 283 h 482"/>
                  <a:gd name="T44" fmla="*/ 0 w 397"/>
                  <a:gd name="T45" fmla="*/ 198 h 482"/>
                  <a:gd name="T46" fmla="*/ 57 w 397"/>
                  <a:gd name="T47" fmla="*/ 17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7" h="482">
                    <a:moveTo>
                      <a:pt x="57" y="170"/>
                    </a:moveTo>
                    <a:lnTo>
                      <a:pt x="85" y="113"/>
                    </a:lnTo>
                    <a:lnTo>
                      <a:pt x="170" y="85"/>
                    </a:lnTo>
                    <a:lnTo>
                      <a:pt x="198" y="28"/>
                    </a:lnTo>
                    <a:lnTo>
                      <a:pt x="227" y="0"/>
                    </a:lnTo>
                    <a:lnTo>
                      <a:pt x="283" y="28"/>
                    </a:lnTo>
                    <a:lnTo>
                      <a:pt x="340" y="28"/>
                    </a:lnTo>
                    <a:lnTo>
                      <a:pt x="368" y="85"/>
                    </a:lnTo>
                    <a:lnTo>
                      <a:pt x="340" y="142"/>
                    </a:lnTo>
                    <a:lnTo>
                      <a:pt x="397" y="227"/>
                    </a:lnTo>
                    <a:lnTo>
                      <a:pt x="368" y="312"/>
                    </a:lnTo>
                    <a:lnTo>
                      <a:pt x="340" y="425"/>
                    </a:lnTo>
                    <a:lnTo>
                      <a:pt x="340" y="482"/>
                    </a:lnTo>
                    <a:lnTo>
                      <a:pt x="283" y="482"/>
                    </a:lnTo>
                    <a:lnTo>
                      <a:pt x="283" y="425"/>
                    </a:lnTo>
                    <a:lnTo>
                      <a:pt x="255" y="425"/>
                    </a:lnTo>
                    <a:lnTo>
                      <a:pt x="198" y="454"/>
                    </a:lnTo>
                    <a:lnTo>
                      <a:pt x="142" y="425"/>
                    </a:lnTo>
                    <a:lnTo>
                      <a:pt x="170" y="397"/>
                    </a:lnTo>
                    <a:lnTo>
                      <a:pt x="57" y="340"/>
                    </a:lnTo>
                    <a:lnTo>
                      <a:pt x="57" y="312"/>
                    </a:lnTo>
                    <a:lnTo>
                      <a:pt x="0" y="283"/>
                    </a:lnTo>
                    <a:lnTo>
                      <a:pt x="0" y="198"/>
                    </a:lnTo>
                    <a:lnTo>
                      <a:pt x="57" y="17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9" name="Freeform 137"/>
              <p:cNvSpPr>
                <a:spLocks/>
              </p:cNvSpPr>
              <p:nvPr/>
            </p:nvSpPr>
            <p:spPr bwMode="auto">
              <a:xfrm>
                <a:off x="1934" y="3307"/>
                <a:ext cx="397" cy="369"/>
              </a:xfrm>
              <a:custGeom>
                <a:avLst/>
                <a:gdLst>
                  <a:gd name="T0" fmla="*/ 227 w 397"/>
                  <a:gd name="T1" fmla="*/ 0 h 369"/>
                  <a:gd name="T2" fmla="*/ 284 w 397"/>
                  <a:gd name="T3" fmla="*/ 29 h 369"/>
                  <a:gd name="T4" fmla="*/ 284 w 397"/>
                  <a:gd name="T5" fmla="*/ 57 h 369"/>
                  <a:gd name="T6" fmla="*/ 397 w 397"/>
                  <a:gd name="T7" fmla="*/ 114 h 369"/>
                  <a:gd name="T8" fmla="*/ 369 w 397"/>
                  <a:gd name="T9" fmla="*/ 142 h 369"/>
                  <a:gd name="T10" fmla="*/ 369 w 397"/>
                  <a:gd name="T11" fmla="*/ 199 h 369"/>
                  <a:gd name="T12" fmla="*/ 340 w 397"/>
                  <a:gd name="T13" fmla="*/ 199 h 369"/>
                  <a:gd name="T14" fmla="*/ 340 w 397"/>
                  <a:gd name="T15" fmla="*/ 284 h 369"/>
                  <a:gd name="T16" fmla="*/ 369 w 397"/>
                  <a:gd name="T17" fmla="*/ 341 h 369"/>
                  <a:gd name="T18" fmla="*/ 340 w 397"/>
                  <a:gd name="T19" fmla="*/ 369 h 369"/>
                  <a:gd name="T20" fmla="*/ 312 w 397"/>
                  <a:gd name="T21" fmla="*/ 312 h 369"/>
                  <a:gd name="T22" fmla="*/ 227 w 397"/>
                  <a:gd name="T23" fmla="*/ 341 h 369"/>
                  <a:gd name="T24" fmla="*/ 170 w 397"/>
                  <a:gd name="T25" fmla="*/ 312 h 369"/>
                  <a:gd name="T26" fmla="*/ 114 w 397"/>
                  <a:gd name="T27" fmla="*/ 341 h 369"/>
                  <a:gd name="T28" fmla="*/ 57 w 397"/>
                  <a:gd name="T29" fmla="*/ 341 h 369"/>
                  <a:gd name="T30" fmla="*/ 28 w 397"/>
                  <a:gd name="T31" fmla="*/ 284 h 369"/>
                  <a:gd name="T32" fmla="*/ 114 w 397"/>
                  <a:gd name="T33" fmla="*/ 142 h 369"/>
                  <a:gd name="T34" fmla="*/ 28 w 397"/>
                  <a:gd name="T35" fmla="*/ 142 h 369"/>
                  <a:gd name="T36" fmla="*/ 0 w 397"/>
                  <a:gd name="T37" fmla="*/ 86 h 369"/>
                  <a:gd name="T38" fmla="*/ 57 w 397"/>
                  <a:gd name="T39" fmla="*/ 29 h 369"/>
                  <a:gd name="T40" fmla="*/ 114 w 397"/>
                  <a:gd name="T41" fmla="*/ 29 h 369"/>
                  <a:gd name="T42" fmla="*/ 199 w 397"/>
                  <a:gd name="T43" fmla="*/ 57 h 369"/>
                  <a:gd name="T44" fmla="*/ 227 w 397"/>
                  <a:gd name="T45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7" h="369">
                    <a:moveTo>
                      <a:pt x="227" y="0"/>
                    </a:moveTo>
                    <a:lnTo>
                      <a:pt x="284" y="29"/>
                    </a:lnTo>
                    <a:lnTo>
                      <a:pt x="284" y="57"/>
                    </a:lnTo>
                    <a:lnTo>
                      <a:pt x="397" y="114"/>
                    </a:lnTo>
                    <a:lnTo>
                      <a:pt x="369" y="142"/>
                    </a:lnTo>
                    <a:lnTo>
                      <a:pt x="369" y="199"/>
                    </a:lnTo>
                    <a:lnTo>
                      <a:pt x="340" y="199"/>
                    </a:lnTo>
                    <a:lnTo>
                      <a:pt x="340" y="284"/>
                    </a:lnTo>
                    <a:lnTo>
                      <a:pt x="369" y="341"/>
                    </a:lnTo>
                    <a:lnTo>
                      <a:pt x="340" y="369"/>
                    </a:lnTo>
                    <a:lnTo>
                      <a:pt x="312" y="312"/>
                    </a:lnTo>
                    <a:lnTo>
                      <a:pt x="227" y="341"/>
                    </a:lnTo>
                    <a:lnTo>
                      <a:pt x="170" y="312"/>
                    </a:lnTo>
                    <a:lnTo>
                      <a:pt x="114" y="341"/>
                    </a:lnTo>
                    <a:lnTo>
                      <a:pt x="57" y="341"/>
                    </a:lnTo>
                    <a:lnTo>
                      <a:pt x="28" y="284"/>
                    </a:lnTo>
                    <a:lnTo>
                      <a:pt x="114" y="142"/>
                    </a:lnTo>
                    <a:lnTo>
                      <a:pt x="28" y="142"/>
                    </a:lnTo>
                    <a:lnTo>
                      <a:pt x="0" y="86"/>
                    </a:lnTo>
                    <a:lnTo>
                      <a:pt x="57" y="29"/>
                    </a:lnTo>
                    <a:lnTo>
                      <a:pt x="114" y="29"/>
                    </a:lnTo>
                    <a:lnTo>
                      <a:pt x="199" y="5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45" name="Group 478"/>
            <p:cNvGrpSpPr>
              <a:grpSpLocks/>
            </p:cNvGrpSpPr>
            <p:nvPr/>
          </p:nvGrpSpPr>
          <p:grpSpPr bwMode="auto">
            <a:xfrm>
              <a:off x="2800350" y="6149975"/>
              <a:ext cx="1890713" cy="2251075"/>
              <a:chOff x="1764" y="3874"/>
              <a:chExt cx="1191" cy="1418"/>
            </a:xfrm>
          </p:grpSpPr>
          <p:sp>
            <p:nvSpPr>
              <p:cNvPr id="392" name="Freeform 143"/>
              <p:cNvSpPr>
                <a:spLocks/>
              </p:cNvSpPr>
              <p:nvPr/>
            </p:nvSpPr>
            <p:spPr bwMode="auto">
              <a:xfrm>
                <a:off x="2586" y="5150"/>
                <a:ext cx="114" cy="142"/>
              </a:xfrm>
              <a:custGeom>
                <a:avLst/>
                <a:gdLst>
                  <a:gd name="T0" fmla="*/ 85 w 114"/>
                  <a:gd name="T1" fmla="*/ 142 h 142"/>
                  <a:gd name="T2" fmla="*/ 85 w 114"/>
                  <a:gd name="T3" fmla="*/ 85 h 142"/>
                  <a:gd name="T4" fmla="*/ 114 w 114"/>
                  <a:gd name="T5" fmla="*/ 57 h 142"/>
                  <a:gd name="T6" fmla="*/ 85 w 114"/>
                  <a:gd name="T7" fmla="*/ 0 h 142"/>
                  <a:gd name="T8" fmla="*/ 29 w 114"/>
                  <a:gd name="T9" fmla="*/ 29 h 142"/>
                  <a:gd name="T10" fmla="*/ 29 w 114"/>
                  <a:gd name="T11" fmla="*/ 85 h 142"/>
                  <a:gd name="T12" fmla="*/ 0 w 114"/>
                  <a:gd name="T13" fmla="*/ 142 h 142"/>
                  <a:gd name="T14" fmla="*/ 85 w 114"/>
                  <a:gd name="T15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142">
                    <a:moveTo>
                      <a:pt x="85" y="142"/>
                    </a:moveTo>
                    <a:lnTo>
                      <a:pt x="85" y="85"/>
                    </a:lnTo>
                    <a:lnTo>
                      <a:pt x="114" y="57"/>
                    </a:lnTo>
                    <a:lnTo>
                      <a:pt x="85" y="0"/>
                    </a:lnTo>
                    <a:lnTo>
                      <a:pt x="29" y="29"/>
                    </a:lnTo>
                    <a:lnTo>
                      <a:pt x="29" y="85"/>
                    </a:lnTo>
                    <a:lnTo>
                      <a:pt x="0" y="142"/>
                    </a:lnTo>
                    <a:lnTo>
                      <a:pt x="85" y="14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3" name="Freeform 144"/>
              <p:cNvSpPr>
                <a:spLocks/>
              </p:cNvSpPr>
              <p:nvPr/>
            </p:nvSpPr>
            <p:spPr bwMode="auto">
              <a:xfrm>
                <a:off x="2615" y="4980"/>
                <a:ext cx="85" cy="85"/>
              </a:xfrm>
              <a:custGeom>
                <a:avLst/>
                <a:gdLst>
                  <a:gd name="T0" fmla="*/ 0 w 85"/>
                  <a:gd name="T1" fmla="*/ 57 h 85"/>
                  <a:gd name="T2" fmla="*/ 28 w 85"/>
                  <a:gd name="T3" fmla="*/ 0 h 85"/>
                  <a:gd name="T4" fmla="*/ 56 w 85"/>
                  <a:gd name="T5" fmla="*/ 0 h 85"/>
                  <a:gd name="T6" fmla="*/ 85 w 85"/>
                  <a:gd name="T7" fmla="*/ 28 h 85"/>
                  <a:gd name="T8" fmla="*/ 28 w 85"/>
                  <a:gd name="T9" fmla="*/ 85 h 85"/>
                  <a:gd name="T10" fmla="*/ 0 w 85"/>
                  <a:gd name="T11" fmla="*/ 5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85">
                    <a:moveTo>
                      <a:pt x="0" y="57"/>
                    </a:moveTo>
                    <a:lnTo>
                      <a:pt x="28" y="0"/>
                    </a:lnTo>
                    <a:lnTo>
                      <a:pt x="56" y="0"/>
                    </a:lnTo>
                    <a:lnTo>
                      <a:pt x="85" y="28"/>
                    </a:lnTo>
                    <a:lnTo>
                      <a:pt x="28" y="85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4" name="Freeform 145"/>
              <p:cNvSpPr>
                <a:spLocks/>
              </p:cNvSpPr>
              <p:nvPr/>
            </p:nvSpPr>
            <p:spPr bwMode="auto">
              <a:xfrm>
                <a:off x="2785" y="4838"/>
                <a:ext cx="170" cy="114"/>
              </a:xfrm>
              <a:custGeom>
                <a:avLst/>
                <a:gdLst>
                  <a:gd name="T0" fmla="*/ 0 w 170"/>
                  <a:gd name="T1" fmla="*/ 57 h 114"/>
                  <a:gd name="T2" fmla="*/ 56 w 170"/>
                  <a:gd name="T3" fmla="*/ 0 h 114"/>
                  <a:gd name="T4" fmla="*/ 113 w 170"/>
                  <a:gd name="T5" fmla="*/ 29 h 114"/>
                  <a:gd name="T6" fmla="*/ 141 w 170"/>
                  <a:gd name="T7" fmla="*/ 29 h 114"/>
                  <a:gd name="T8" fmla="*/ 170 w 170"/>
                  <a:gd name="T9" fmla="*/ 57 h 114"/>
                  <a:gd name="T10" fmla="*/ 113 w 170"/>
                  <a:gd name="T11" fmla="*/ 114 h 114"/>
                  <a:gd name="T12" fmla="*/ 85 w 170"/>
                  <a:gd name="T13" fmla="*/ 57 h 114"/>
                  <a:gd name="T14" fmla="*/ 56 w 170"/>
                  <a:gd name="T15" fmla="*/ 85 h 114"/>
                  <a:gd name="T16" fmla="*/ 0 w 170"/>
                  <a:gd name="T17" fmla="*/ 57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14">
                    <a:moveTo>
                      <a:pt x="0" y="57"/>
                    </a:moveTo>
                    <a:lnTo>
                      <a:pt x="56" y="0"/>
                    </a:lnTo>
                    <a:lnTo>
                      <a:pt x="113" y="29"/>
                    </a:lnTo>
                    <a:lnTo>
                      <a:pt x="141" y="29"/>
                    </a:lnTo>
                    <a:lnTo>
                      <a:pt x="170" y="57"/>
                    </a:lnTo>
                    <a:lnTo>
                      <a:pt x="113" y="114"/>
                    </a:lnTo>
                    <a:lnTo>
                      <a:pt x="85" y="57"/>
                    </a:lnTo>
                    <a:lnTo>
                      <a:pt x="56" y="85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5" name="Freeform 139"/>
              <p:cNvSpPr>
                <a:spLocks/>
              </p:cNvSpPr>
              <p:nvPr/>
            </p:nvSpPr>
            <p:spPr bwMode="auto">
              <a:xfrm>
                <a:off x="1962" y="3874"/>
                <a:ext cx="341" cy="454"/>
              </a:xfrm>
              <a:custGeom>
                <a:avLst/>
                <a:gdLst>
                  <a:gd name="T0" fmla="*/ 341 w 341"/>
                  <a:gd name="T1" fmla="*/ 86 h 454"/>
                  <a:gd name="T2" fmla="*/ 256 w 341"/>
                  <a:gd name="T3" fmla="*/ 114 h 454"/>
                  <a:gd name="T4" fmla="*/ 312 w 341"/>
                  <a:gd name="T5" fmla="*/ 142 h 454"/>
                  <a:gd name="T6" fmla="*/ 312 w 341"/>
                  <a:gd name="T7" fmla="*/ 171 h 454"/>
                  <a:gd name="T8" fmla="*/ 284 w 341"/>
                  <a:gd name="T9" fmla="*/ 199 h 454"/>
                  <a:gd name="T10" fmla="*/ 256 w 341"/>
                  <a:gd name="T11" fmla="*/ 426 h 454"/>
                  <a:gd name="T12" fmla="*/ 227 w 341"/>
                  <a:gd name="T13" fmla="*/ 426 h 454"/>
                  <a:gd name="T14" fmla="*/ 199 w 341"/>
                  <a:gd name="T15" fmla="*/ 454 h 454"/>
                  <a:gd name="T16" fmla="*/ 142 w 341"/>
                  <a:gd name="T17" fmla="*/ 426 h 454"/>
                  <a:gd name="T18" fmla="*/ 57 w 341"/>
                  <a:gd name="T19" fmla="*/ 426 h 454"/>
                  <a:gd name="T20" fmla="*/ 29 w 341"/>
                  <a:gd name="T21" fmla="*/ 397 h 454"/>
                  <a:gd name="T22" fmla="*/ 29 w 341"/>
                  <a:gd name="T23" fmla="*/ 341 h 454"/>
                  <a:gd name="T24" fmla="*/ 57 w 341"/>
                  <a:gd name="T25" fmla="*/ 312 h 454"/>
                  <a:gd name="T26" fmla="*/ 29 w 341"/>
                  <a:gd name="T27" fmla="*/ 284 h 454"/>
                  <a:gd name="T28" fmla="*/ 29 w 341"/>
                  <a:gd name="T29" fmla="*/ 171 h 454"/>
                  <a:gd name="T30" fmla="*/ 86 w 341"/>
                  <a:gd name="T31" fmla="*/ 142 h 454"/>
                  <a:gd name="T32" fmla="*/ 0 w 341"/>
                  <a:gd name="T33" fmla="*/ 29 h 454"/>
                  <a:gd name="T34" fmla="*/ 0 w 341"/>
                  <a:gd name="T35" fmla="*/ 0 h 454"/>
                  <a:gd name="T36" fmla="*/ 57 w 341"/>
                  <a:gd name="T37" fmla="*/ 0 h 454"/>
                  <a:gd name="T38" fmla="*/ 199 w 341"/>
                  <a:gd name="T39" fmla="*/ 57 h 454"/>
                  <a:gd name="T40" fmla="*/ 256 w 341"/>
                  <a:gd name="T41" fmla="*/ 57 h 454"/>
                  <a:gd name="T42" fmla="*/ 341 w 341"/>
                  <a:gd name="T43" fmla="*/ 86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41" h="454">
                    <a:moveTo>
                      <a:pt x="341" y="86"/>
                    </a:moveTo>
                    <a:lnTo>
                      <a:pt x="256" y="114"/>
                    </a:lnTo>
                    <a:lnTo>
                      <a:pt x="312" y="142"/>
                    </a:lnTo>
                    <a:lnTo>
                      <a:pt x="312" y="171"/>
                    </a:lnTo>
                    <a:lnTo>
                      <a:pt x="284" y="199"/>
                    </a:lnTo>
                    <a:lnTo>
                      <a:pt x="256" y="426"/>
                    </a:lnTo>
                    <a:lnTo>
                      <a:pt x="227" y="426"/>
                    </a:lnTo>
                    <a:lnTo>
                      <a:pt x="199" y="454"/>
                    </a:lnTo>
                    <a:lnTo>
                      <a:pt x="142" y="426"/>
                    </a:lnTo>
                    <a:lnTo>
                      <a:pt x="57" y="426"/>
                    </a:lnTo>
                    <a:lnTo>
                      <a:pt x="29" y="397"/>
                    </a:lnTo>
                    <a:lnTo>
                      <a:pt x="29" y="341"/>
                    </a:lnTo>
                    <a:lnTo>
                      <a:pt x="57" y="312"/>
                    </a:lnTo>
                    <a:lnTo>
                      <a:pt x="29" y="284"/>
                    </a:lnTo>
                    <a:lnTo>
                      <a:pt x="29" y="171"/>
                    </a:lnTo>
                    <a:lnTo>
                      <a:pt x="86" y="142"/>
                    </a:lnTo>
                    <a:lnTo>
                      <a:pt x="0" y="29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199" y="57"/>
                    </a:lnTo>
                    <a:lnTo>
                      <a:pt x="256" y="57"/>
                    </a:lnTo>
                    <a:lnTo>
                      <a:pt x="341" y="8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6" name="Freeform 142"/>
              <p:cNvSpPr>
                <a:spLocks/>
              </p:cNvSpPr>
              <p:nvPr/>
            </p:nvSpPr>
            <p:spPr bwMode="auto">
              <a:xfrm>
                <a:off x="1764" y="4271"/>
                <a:ext cx="539" cy="624"/>
              </a:xfrm>
              <a:custGeom>
                <a:avLst/>
                <a:gdLst>
                  <a:gd name="T0" fmla="*/ 113 w 539"/>
                  <a:gd name="T1" fmla="*/ 0 h 624"/>
                  <a:gd name="T2" fmla="*/ 142 w 539"/>
                  <a:gd name="T3" fmla="*/ 29 h 624"/>
                  <a:gd name="T4" fmla="*/ 170 w 539"/>
                  <a:gd name="T5" fmla="*/ 0 h 624"/>
                  <a:gd name="T6" fmla="*/ 198 w 539"/>
                  <a:gd name="T7" fmla="*/ 57 h 624"/>
                  <a:gd name="T8" fmla="*/ 255 w 539"/>
                  <a:gd name="T9" fmla="*/ 29 h 624"/>
                  <a:gd name="T10" fmla="*/ 340 w 539"/>
                  <a:gd name="T11" fmla="*/ 29 h 624"/>
                  <a:gd name="T12" fmla="*/ 397 w 539"/>
                  <a:gd name="T13" fmla="*/ 57 h 624"/>
                  <a:gd name="T14" fmla="*/ 425 w 539"/>
                  <a:gd name="T15" fmla="*/ 29 h 624"/>
                  <a:gd name="T16" fmla="*/ 454 w 539"/>
                  <a:gd name="T17" fmla="*/ 114 h 624"/>
                  <a:gd name="T18" fmla="*/ 425 w 539"/>
                  <a:gd name="T19" fmla="*/ 142 h 624"/>
                  <a:gd name="T20" fmla="*/ 425 w 539"/>
                  <a:gd name="T21" fmla="*/ 170 h 624"/>
                  <a:gd name="T22" fmla="*/ 397 w 539"/>
                  <a:gd name="T23" fmla="*/ 256 h 624"/>
                  <a:gd name="T24" fmla="*/ 397 w 539"/>
                  <a:gd name="T25" fmla="*/ 341 h 624"/>
                  <a:gd name="T26" fmla="*/ 482 w 539"/>
                  <a:gd name="T27" fmla="*/ 369 h 624"/>
                  <a:gd name="T28" fmla="*/ 482 w 539"/>
                  <a:gd name="T29" fmla="*/ 397 h 624"/>
                  <a:gd name="T30" fmla="*/ 510 w 539"/>
                  <a:gd name="T31" fmla="*/ 426 h 624"/>
                  <a:gd name="T32" fmla="*/ 539 w 539"/>
                  <a:gd name="T33" fmla="*/ 454 h 624"/>
                  <a:gd name="T34" fmla="*/ 425 w 539"/>
                  <a:gd name="T35" fmla="*/ 624 h 624"/>
                  <a:gd name="T36" fmla="*/ 397 w 539"/>
                  <a:gd name="T37" fmla="*/ 596 h 624"/>
                  <a:gd name="T38" fmla="*/ 425 w 539"/>
                  <a:gd name="T39" fmla="*/ 567 h 624"/>
                  <a:gd name="T40" fmla="*/ 369 w 539"/>
                  <a:gd name="T41" fmla="*/ 539 h 624"/>
                  <a:gd name="T42" fmla="*/ 312 w 539"/>
                  <a:gd name="T43" fmla="*/ 397 h 624"/>
                  <a:gd name="T44" fmla="*/ 255 w 539"/>
                  <a:gd name="T45" fmla="*/ 341 h 624"/>
                  <a:gd name="T46" fmla="*/ 227 w 539"/>
                  <a:gd name="T47" fmla="*/ 369 h 624"/>
                  <a:gd name="T48" fmla="*/ 142 w 539"/>
                  <a:gd name="T49" fmla="*/ 397 h 624"/>
                  <a:gd name="T50" fmla="*/ 85 w 539"/>
                  <a:gd name="T51" fmla="*/ 482 h 624"/>
                  <a:gd name="T52" fmla="*/ 0 w 539"/>
                  <a:gd name="T53" fmla="*/ 369 h 624"/>
                  <a:gd name="T54" fmla="*/ 28 w 539"/>
                  <a:gd name="T55" fmla="*/ 284 h 624"/>
                  <a:gd name="T56" fmla="*/ 85 w 539"/>
                  <a:gd name="T57" fmla="*/ 114 h 624"/>
                  <a:gd name="T58" fmla="*/ 85 w 539"/>
                  <a:gd name="T59" fmla="*/ 85 h 624"/>
                  <a:gd name="T60" fmla="*/ 113 w 539"/>
                  <a:gd name="T61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39" h="624">
                    <a:moveTo>
                      <a:pt x="113" y="0"/>
                    </a:moveTo>
                    <a:lnTo>
                      <a:pt x="142" y="29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255" y="29"/>
                    </a:lnTo>
                    <a:lnTo>
                      <a:pt x="340" y="29"/>
                    </a:lnTo>
                    <a:lnTo>
                      <a:pt x="397" y="57"/>
                    </a:lnTo>
                    <a:lnTo>
                      <a:pt x="425" y="29"/>
                    </a:lnTo>
                    <a:lnTo>
                      <a:pt x="454" y="114"/>
                    </a:lnTo>
                    <a:lnTo>
                      <a:pt x="425" y="142"/>
                    </a:lnTo>
                    <a:lnTo>
                      <a:pt x="425" y="170"/>
                    </a:lnTo>
                    <a:lnTo>
                      <a:pt x="397" y="256"/>
                    </a:lnTo>
                    <a:lnTo>
                      <a:pt x="397" y="341"/>
                    </a:lnTo>
                    <a:lnTo>
                      <a:pt x="482" y="369"/>
                    </a:lnTo>
                    <a:lnTo>
                      <a:pt x="482" y="397"/>
                    </a:lnTo>
                    <a:lnTo>
                      <a:pt x="510" y="426"/>
                    </a:lnTo>
                    <a:lnTo>
                      <a:pt x="539" y="454"/>
                    </a:lnTo>
                    <a:lnTo>
                      <a:pt x="425" y="624"/>
                    </a:lnTo>
                    <a:lnTo>
                      <a:pt x="397" y="596"/>
                    </a:lnTo>
                    <a:lnTo>
                      <a:pt x="425" y="567"/>
                    </a:lnTo>
                    <a:lnTo>
                      <a:pt x="369" y="539"/>
                    </a:lnTo>
                    <a:lnTo>
                      <a:pt x="312" y="397"/>
                    </a:lnTo>
                    <a:lnTo>
                      <a:pt x="255" y="341"/>
                    </a:lnTo>
                    <a:lnTo>
                      <a:pt x="227" y="369"/>
                    </a:lnTo>
                    <a:lnTo>
                      <a:pt x="142" y="397"/>
                    </a:lnTo>
                    <a:lnTo>
                      <a:pt x="85" y="482"/>
                    </a:lnTo>
                    <a:lnTo>
                      <a:pt x="0" y="369"/>
                    </a:lnTo>
                    <a:lnTo>
                      <a:pt x="28" y="284"/>
                    </a:lnTo>
                    <a:lnTo>
                      <a:pt x="85" y="114"/>
                    </a:lnTo>
                    <a:lnTo>
                      <a:pt x="85" y="85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7" name="Freeform 146"/>
              <p:cNvSpPr>
                <a:spLocks/>
              </p:cNvSpPr>
              <p:nvPr/>
            </p:nvSpPr>
            <p:spPr bwMode="auto">
              <a:xfrm>
                <a:off x="1849" y="4612"/>
                <a:ext cx="652" cy="482"/>
              </a:xfrm>
              <a:custGeom>
                <a:avLst/>
                <a:gdLst>
                  <a:gd name="T0" fmla="*/ 454 w 652"/>
                  <a:gd name="T1" fmla="*/ 113 h 482"/>
                  <a:gd name="T2" fmla="*/ 340 w 652"/>
                  <a:gd name="T3" fmla="*/ 283 h 482"/>
                  <a:gd name="T4" fmla="*/ 312 w 652"/>
                  <a:gd name="T5" fmla="*/ 255 h 482"/>
                  <a:gd name="T6" fmla="*/ 340 w 652"/>
                  <a:gd name="T7" fmla="*/ 226 h 482"/>
                  <a:gd name="T8" fmla="*/ 284 w 652"/>
                  <a:gd name="T9" fmla="*/ 198 h 482"/>
                  <a:gd name="T10" fmla="*/ 227 w 652"/>
                  <a:gd name="T11" fmla="*/ 56 h 482"/>
                  <a:gd name="T12" fmla="*/ 170 w 652"/>
                  <a:gd name="T13" fmla="*/ 0 h 482"/>
                  <a:gd name="T14" fmla="*/ 142 w 652"/>
                  <a:gd name="T15" fmla="*/ 28 h 482"/>
                  <a:gd name="T16" fmla="*/ 57 w 652"/>
                  <a:gd name="T17" fmla="*/ 56 h 482"/>
                  <a:gd name="T18" fmla="*/ 0 w 652"/>
                  <a:gd name="T19" fmla="*/ 141 h 482"/>
                  <a:gd name="T20" fmla="*/ 28 w 652"/>
                  <a:gd name="T21" fmla="*/ 198 h 482"/>
                  <a:gd name="T22" fmla="*/ 57 w 652"/>
                  <a:gd name="T23" fmla="*/ 198 h 482"/>
                  <a:gd name="T24" fmla="*/ 170 w 652"/>
                  <a:gd name="T25" fmla="*/ 311 h 482"/>
                  <a:gd name="T26" fmla="*/ 397 w 652"/>
                  <a:gd name="T27" fmla="*/ 425 h 482"/>
                  <a:gd name="T28" fmla="*/ 425 w 652"/>
                  <a:gd name="T29" fmla="*/ 396 h 482"/>
                  <a:gd name="T30" fmla="*/ 482 w 652"/>
                  <a:gd name="T31" fmla="*/ 425 h 482"/>
                  <a:gd name="T32" fmla="*/ 482 w 652"/>
                  <a:gd name="T33" fmla="*/ 453 h 482"/>
                  <a:gd name="T34" fmla="*/ 567 w 652"/>
                  <a:gd name="T35" fmla="*/ 453 h 482"/>
                  <a:gd name="T36" fmla="*/ 595 w 652"/>
                  <a:gd name="T37" fmla="*/ 425 h 482"/>
                  <a:gd name="T38" fmla="*/ 624 w 652"/>
                  <a:gd name="T39" fmla="*/ 482 h 482"/>
                  <a:gd name="T40" fmla="*/ 652 w 652"/>
                  <a:gd name="T41" fmla="*/ 425 h 482"/>
                  <a:gd name="T42" fmla="*/ 595 w 652"/>
                  <a:gd name="T43" fmla="*/ 396 h 482"/>
                  <a:gd name="T44" fmla="*/ 624 w 652"/>
                  <a:gd name="T45" fmla="*/ 368 h 482"/>
                  <a:gd name="T46" fmla="*/ 624 w 652"/>
                  <a:gd name="T47" fmla="*/ 340 h 482"/>
                  <a:gd name="T48" fmla="*/ 595 w 652"/>
                  <a:gd name="T49" fmla="*/ 311 h 482"/>
                  <a:gd name="T50" fmla="*/ 624 w 652"/>
                  <a:gd name="T51" fmla="*/ 283 h 482"/>
                  <a:gd name="T52" fmla="*/ 595 w 652"/>
                  <a:gd name="T53" fmla="*/ 255 h 482"/>
                  <a:gd name="T54" fmla="*/ 595 w 652"/>
                  <a:gd name="T55" fmla="*/ 226 h 482"/>
                  <a:gd name="T56" fmla="*/ 567 w 652"/>
                  <a:gd name="T57" fmla="*/ 198 h 482"/>
                  <a:gd name="T58" fmla="*/ 482 w 652"/>
                  <a:gd name="T59" fmla="*/ 198 h 482"/>
                  <a:gd name="T60" fmla="*/ 454 w 652"/>
                  <a:gd name="T61" fmla="*/ 113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52" h="482">
                    <a:moveTo>
                      <a:pt x="454" y="113"/>
                    </a:moveTo>
                    <a:lnTo>
                      <a:pt x="340" y="283"/>
                    </a:lnTo>
                    <a:lnTo>
                      <a:pt x="312" y="255"/>
                    </a:lnTo>
                    <a:lnTo>
                      <a:pt x="340" y="226"/>
                    </a:lnTo>
                    <a:lnTo>
                      <a:pt x="284" y="198"/>
                    </a:lnTo>
                    <a:lnTo>
                      <a:pt x="227" y="56"/>
                    </a:lnTo>
                    <a:lnTo>
                      <a:pt x="170" y="0"/>
                    </a:lnTo>
                    <a:lnTo>
                      <a:pt x="142" y="28"/>
                    </a:lnTo>
                    <a:lnTo>
                      <a:pt x="57" y="56"/>
                    </a:lnTo>
                    <a:lnTo>
                      <a:pt x="0" y="141"/>
                    </a:lnTo>
                    <a:lnTo>
                      <a:pt x="28" y="198"/>
                    </a:lnTo>
                    <a:lnTo>
                      <a:pt x="57" y="198"/>
                    </a:lnTo>
                    <a:lnTo>
                      <a:pt x="170" y="311"/>
                    </a:lnTo>
                    <a:lnTo>
                      <a:pt x="397" y="425"/>
                    </a:lnTo>
                    <a:lnTo>
                      <a:pt x="425" y="396"/>
                    </a:lnTo>
                    <a:lnTo>
                      <a:pt x="482" y="425"/>
                    </a:lnTo>
                    <a:lnTo>
                      <a:pt x="482" y="453"/>
                    </a:lnTo>
                    <a:lnTo>
                      <a:pt x="567" y="453"/>
                    </a:lnTo>
                    <a:lnTo>
                      <a:pt x="595" y="425"/>
                    </a:lnTo>
                    <a:lnTo>
                      <a:pt x="624" y="482"/>
                    </a:lnTo>
                    <a:lnTo>
                      <a:pt x="652" y="425"/>
                    </a:lnTo>
                    <a:lnTo>
                      <a:pt x="595" y="396"/>
                    </a:lnTo>
                    <a:lnTo>
                      <a:pt x="624" y="368"/>
                    </a:lnTo>
                    <a:lnTo>
                      <a:pt x="624" y="340"/>
                    </a:lnTo>
                    <a:lnTo>
                      <a:pt x="595" y="311"/>
                    </a:lnTo>
                    <a:lnTo>
                      <a:pt x="624" y="283"/>
                    </a:lnTo>
                    <a:lnTo>
                      <a:pt x="595" y="255"/>
                    </a:lnTo>
                    <a:lnTo>
                      <a:pt x="595" y="226"/>
                    </a:lnTo>
                    <a:lnTo>
                      <a:pt x="567" y="198"/>
                    </a:lnTo>
                    <a:lnTo>
                      <a:pt x="482" y="198"/>
                    </a:lnTo>
                    <a:lnTo>
                      <a:pt x="454" y="11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346" name="Freeform 111"/>
            <p:cNvSpPr>
              <a:spLocks/>
            </p:cNvSpPr>
            <p:nvPr/>
          </p:nvSpPr>
          <p:spPr bwMode="auto">
            <a:xfrm>
              <a:off x="9415463" y="3270251"/>
              <a:ext cx="1576388" cy="1350963"/>
            </a:xfrm>
            <a:custGeom>
              <a:avLst/>
              <a:gdLst>
                <a:gd name="T0" fmla="*/ 199 w 993"/>
                <a:gd name="T1" fmla="*/ 567 h 851"/>
                <a:gd name="T2" fmla="*/ 284 w 993"/>
                <a:gd name="T3" fmla="*/ 624 h 851"/>
                <a:gd name="T4" fmla="*/ 312 w 993"/>
                <a:gd name="T5" fmla="*/ 652 h 851"/>
                <a:gd name="T6" fmla="*/ 397 w 993"/>
                <a:gd name="T7" fmla="*/ 709 h 851"/>
                <a:gd name="T8" fmla="*/ 454 w 993"/>
                <a:gd name="T9" fmla="*/ 709 h 851"/>
                <a:gd name="T10" fmla="*/ 511 w 993"/>
                <a:gd name="T11" fmla="*/ 737 h 851"/>
                <a:gd name="T12" fmla="*/ 482 w 993"/>
                <a:gd name="T13" fmla="*/ 794 h 851"/>
                <a:gd name="T14" fmla="*/ 539 w 993"/>
                <a:gd name="T15" fmla="*/ 766 h 851"/>
                <a:gd name="T16" fmla="*/ 596 w 993"/>
                <a:gd name="T17" fmla="*/ 851 h 851"/>
                <a:gd name="T18" fmla="*/ 652 w 993"/>
                <a:gd name="T19" fmla="*/ 794 h 851"/>
                <a:gd name="T20" fmla="*/ 652 w 993"/>
                <a:gd name="T21" fmla="*/ 737 h 851"/>
                <a:gd name="T22" fmla="*/ 766 w 993"/>
                <a:gd name="T23" fmla="*/ 652 h 851"/>
                <a:gd name="T24" fmla="*/ 766 w 993"/>
                <a:gd name="T25" fmla="*/ 595 h 851"/>
                <a:gd name="T26" fmla="*/ 879 w 993"/>
                <a:gd name="T27" fmla="*/ 539 h 851"/>
                <a:gd name="T28" fmla="*/ 879 w 993"/>
                <a:gd name="T29" fmla="*/ 482 h 851"/>
                <a:gd name="T30" fmla="*/ 936 w 993"/>
                <a:gd name="T31" fmla="*/ 482 h 851"/>
                <a:gd name="T32" fmla="*/ 964 w 993"/>
                <a:gd name="T33" fmla="*/ 454 h 851"/>
                <a:gd name="T34" fmla="*/ 964 w 993"/>
                <a:gd name="T35" fmla="*/ 369 h 851"/>
                <a:gd name="T36" fmla="*/ 993 w 993"/>
                <a:gd name="T37" fmla="*/ 312 h 851"/>
                <a:gd name="T38" fmla="*/ 908 w 993"/>
                <a:gd name="T39" fmla="*/ 284 h 851"/>
                <a:gd name="T40" fmla="*/ 908 w 993"/>
                <a:gd name="T41" fmla="*/ 227 h 851"/>
                <a:gd name="T42" fmla="*/ 851 w 993"/>
                <a:gd name="T43" fmla="*/ 227 h 851"/>
                <a:gd name="T44" fmla="*/ 823 w 993"/>
                <a:gd name="T45" fmla="*/ 170 h 851"/>
                <a:gd name="T46" fmla="*/ 738 w 993"/>
                <a:gd name="T47" fmla="*/ 170 h 851"/>
                <a:gd name="T48" fmla="*/ 652 w 993"/>
                <a:gd name="T49" fmla="*/ 114 h 851"/>
                <a:gd name="T50" fmla="*/ 567 w 993"/>
                <a:gd name="T51" fmla="*/ 142 h 851"/>
                <a:gd name="T52" fmla="*/ 511 w 993"/>
                <a:gd name="T53" fmla="*/ 142 h 851"/>
                <a:gd name="T54" fmla="*/ 511 w 993"/>
                <a:gd name="T55" fmla="*/ 114 h 851"/>
                <a:gd name="T56" fmla="*/ 426 w 993"/>
                <a:gd name="T57" fmla="*/ 85 h 851"/>
                <a:gd name="T58" fmla="*/ 369 w 993"/>
                <a:gd name="T59" fmla="*/ 114 h 851"/>
                <a:gd name="T60" fmla="*/ 341 w 993"/>
                <a:gd name="T61" fmla="*/ 114 h 851"/>
                <a:gd name="T62" fmla="*/ 312 w 993"/>
                <a:gd name="T63" fmla="*/ 57 h 851"/>
                <a:gd name="T64" fmla="*/ 341 w 993"/>
                <a:gd name="T65" fmla="*/ 28 h 851"/>
                <a:gd name="T66" fmla="*/ 256 w 993"/>
                <a:gd name="T67" fmla="*/ 0 h 851"/>
                <a:gd name="T68" fmla="*/ 142 w 993"/>
                <a:gd name="T69" fmla="*/ 28 h 851"/>
                <a:gd name="T70" fmla="*/ 114 w 993"/>
                <a:gd name="T71" fmla="*/ 57 h 851"/>
                <a:gd name="T72" fmla="*/ 57 w 993"/>
                <a:gd name="T73" fmla="*/ 57 h 851"/>
                <a:gd name="T74" fmla="*/ 57 w 993"/>
                <a:gd name="T75" fmla="*/ 170 h 851"/>
                <a:gd name="T76" fmla="*/ 0 w 993"/>
                <a:gd name="T77" fmla="*/ 284 h 851"/>
                <a:gd name="T78" fmla="*/ 85 w 993"/>
                <a:gd name="T79" fmla="*/ 312 h 851"/>
                <a:gd name="T80" fmla="*/ 85 w 993"/>
                <a:gd name="T81" fmla="*/ 369 h 851"/>
                <a:gd name="T82" fmla="*/ 142 w 993"/>
                <a:gd name="T83" fmla="*/ 369 h 851"/>
                <a:gd name="T84" fmla="*/ 142 w 993"/>
                <a:gd name="T85" fmla="*/ 397 h 851"/>
                <a:gd name="T86" fmla="*/ 227 w 993"/>
                <a:gd name="T87" fmla="*/ 425 h 851"/>
                <a:gd name="T88" fmla="*/ 227 w 993"/>
                <a:gd name="T89" fmla="*/ 454 h 851"/>
                <a:gd name="T90" fmla="*/ 199 w 993"/>
                <a:gd name="T91" fmla="*/ 454 h 851"/>
                <a:gd name="T92" fmla="*/ 171 w 993"/>
                <a:gd name="T93" fmla="*/ 510 h 851"/>
                <a:gd name="T94" fmla="*/ 199 w 993"/>
                <a:gd name="T95" fmla="*/ 510 h 851"/>
                <a:gd name="T96" fmla="*/ 199 w 993"/>
                <a:gd name="T97" fmla="*/ 56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93" h="851">
                  <a:moveTo>
                    <a:pt x="199" y="567"/>
                  </a:moveTo>
                  <a:lnTo>
                    <a:pt x="284" y="624"/>
                  </a:lnTo>
                  <a:lnTo>
                    <a:pt x="312" y="652"/>
                  </a:lnTo>
                  <a:lnTo>
                    <a:pt x="397" y="709"/>
                  </a:lnTo>
                  <a:lnTo>
                    <a:pt x="454" y="709"/>
                  </a:lnTo>
                  <a:lnTo>
                    <a:pt x="511" y="737"/>
                  </a:lnTo>
                  <a:lnTo>
                    <a:pt x="482" y="794"/>
                  </a:lnTo>
                  <a:lnTo>
                    <a:pt x="539" y="766"/>
                  </a:lnTo>
                  <a:lnTo>
                    <a:pt x="596" y="851"/>
                  </a:lnTo>
                  <a:lnTo>
                    <a:pt x="652" y="794"/>
                  </a:lnTo>
                  <a:lnTo>
                    <a:pt x="652" y="737"/>
                  </a:lnTo>
                  <a:lnTo>
                    <a:pt x="766" y="652"/>
                  </a:lnTo>
                  <a:lnTo>
                    <a:pt x="766" y="595"/>
                  </a:lnTo>
                  <a:lnTo>
                    <a:pt x="879" y="539"/>
                  </a:lnTo>
                  <a:lnTo>
                    <a:pt x="879" y="482"/>
                  </a:lnTo>
                  <a:lnTo>
                    <a:pt x="936" y="482"/>
                  </a:lnTo>
                  <a:lnTo>
                    <a:pt x="964" y="454"/>
                  </a:lnTo>
                  <a:lnTo>
                    <a:pt x="964" y="369"/>
                  </a:lnTo>
                  <a:lnTo>
                    <a:pt x="993" y="312"/>
                  </a:lnTo>
                  <a:lnTo>
                    <a:pt x="908" y="284"/>
                  </a:lnTo>
                  <a:lnTo>
                    <a:pt x="908" y="227"/>
                  </a:lnTo>
                  <a:lnTo>
                    <a:pt x="851" y="227"/>
                  </a:lnTo>
                  <a:lnTo>
                    <a:pt x="823" y="170"/>
                  </a:lnTo>
                  <a:lnTo>
                    <a:pt x="738" y="170"/>
                  </a:lnTo>
                  <a:lnTo>
                    <a:pt x="652" y="114"/>
                  </a:lnTo>
                  <a:lnTo>
                    <a:pt x="567" y="142"/>
                  </a:lnTo>
                  <a:lnTo>
                    <a:pt x="511" y="142"/>
                  </a:lnTo>
                  <a:lnTo>
                    <a:pt x="511" y="114"/>
                  </a:lnTo>
                  <a:lnTo>
                    <a:pt x="426" y="85"/>
                  </a:lnTo>
                  <a:lnTo>
                    <a:pt x="369" y="114"/>
                  </a:lnTo>
                  <a:lnTo>
                    <a:pt x="341" y="114"/>
                  </a:lnTo>
                  <a:lnTo>
                    <a:pt x="312" y="57"/>
                  </a:lnTo>
                  <a:lnTo>
                    <a:pt x="341" y="28"/>
                  </a:lnTo>
                  <a:lnTo>
                    <a:pt x="256" y="0"/>
                  </a:lnTo>
                  <a:lnTo>
                    <a:pt x="142" y="28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284"/>
                  </a:lnTo>
                  <a:lnTo>
                    <a:pt x="85" y="312"/>
                  </a:lnTo>
                  <a:lnTo>
                    <a:pt x="85" y="369"/>
                  </a:lnTo>
                  <a:lnTo>
                    <a:pt x="142" y="369"/>
                  </a:lnTo>
                  <a:lnTo>
                    <a:pt x="142" y="397"/>
                  </a:lnTo>
                  <a:lnTo>
                    <a:pt x="227" y="425"/>
                  </a:lnTo>
                  <a:lnTo>
                    <a:pt x="227" y="454"/>
                  </a:lnTo>
                  <a:lnTo>
                    <a:pt x="199" y="454"/>
                  </a:lnTo>
                  <a:lnTo>
                    <a:pt x="171" y="510"/>
                  </a:lnTo>
                  <a:lnTo>
                    <a:pt x="199" y="510"/>
                  </a:lnTo>
                  <a:lnTo>
                    <a:pt x="199" y="56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7" name="Freeform 112"/>
            <p:cNvSpPr>
              <a:spLocks/>
            </p:cNvSpPr>
            <p:nvPr/>
          </p:nvSpPr>
          <p:spPr bwMode="auto">
            <a:xfrm>
              <a:off x="7931150" y="2505076"/>
              <a:ext cx="2160588" cy="2160588"/>
            </a:xfrm>
            <a:custGeom>
              <a:avLst/>
              <a:gdLst>
                <a:gd name="T0" fmla="*/ 142 w 1361"/>
                <a:gd name="T1" fmla="*/ 992 h 1361"/>
                <a:gd name="T2" fmla="*/ 198 w 1361"/>
                <a:gd name="T3" fmla="*/ 1106 h 1361"/>
                <a:gd name="T4" fmla="*/ 312 w 1361"/>
                <a:gd name="T5" fmla="*/ 1049 h 1361"/>
                <a:gd name="T6" fmla="*/ 397 w 1361"/>
                <a:gd name="T7" fmla="*/ 1049 h 1361"/>
                <a:gd name="T8" fmla="*/ 397 w 1361"/>
                <a:gd name="T9" fmla="*/ 1191 h 1361"/>
                <a:gd name="T10" fmla="*/ 482 w 1361"/>
                <a:gd name="T11" fmla="*/ 1134 h 1361"/>
                <a:gd name="T12" fmla="*/ 567 w 1361"/>
                <a:gd name="T13" fmla="*/ 1191 h 1361"/>
                <a:gd name="T14" fmla="*/ 624 w 1361"/>
                <a:gd name="T15" fmla="*/ 1077 h 1361"/>
                <a:gd name="T16" fmla="*/ 737 w 1361"/>
                <a:gd name="T17" fmla="*/ 1077 h 1361"/>
                <a:gd name="T18" fmla="*/ 850 w 1361"/>
                <a:gd name="T19" fmla="*/ 1219 h 1361"/>
                <a:gd name="T20" fmla="*/ 935 w 1361"/>
                <a:gd name="T21" fmla="*/ 1361 h 1361"/>
                <a:gd name="T22" fmla="*/ 992 w 1361"/>
                <a:gd name="T23" fmla="*/ 1361 h 1361"/>
                <a:gd name="T24" fmla="*/ 1077 w 1361"/>
                <a:gd name="T25" fmla="*/ 1163 h 1361"/>
                <a:gd name="T26" fmla="*/ 1106 w 1361"/>
                <a:gd name="T27" fmla="*/ 1106 h 1361"/>
                <a:gd name="T28" fmla="*/ 1134 w 1361"/>
                <a:gd name="T29" fmla="*/ 992 h 1361"/>
                <a:gd name="T30" fmla="*/ 1134 w 1361"/>
                <a:gd name="T31" fmla="*/ 936 h 1361"/>
                <a:gd name="T32" fmla="*/ 1162 w 1361"/>
                <a:gd name="T33" fmla="*/ 907 h 1361"/>
                <a:gd name="T34" fmla="*/ 1077 w 1361"/>
                <a:gd name="T35" fmla="*/ 851 h 1361"/>
                <a:gd name="T36" fmla="*/ 1020 w 1361"/>
                <a:gd name="T37" fmla="*/ 794 h 1361"/>
                <a:gd name="T38" fmla="*/ 992 w 1361"/>
                <a:gd name="T39" fmla="*/ 652 h 1361"/>
                <a:gd name="T40" fmla="*/ 1049 w 1361"/>
                <a:gd name="T41" fmla="*/ 539 h 1361"/>
                <a:gd name="T42" fmla="*/ 1191 w 1361"/>
                <a:gd name="T43" fmla="*/ 482 h 1361"/>
                <a:gd name="T44" fmla="*/ 1361 w 1361"/>
                <a:gd name="T45" fmla="*/ 510 h 1361"/>
                <a:gd name="T46" fmla="*/ 1332 w 1361"/>
                <a:gd name="T47" fmla="*/ 369 h 1361"/>
                <a:gd name="T48" fmla="*/ 1219 w 1361"/>
                <a:gd name="T49" fmla="*/ 142 h 1361"/>
                <a:gd name="T50" fmla="*/ 1219 w 1361"/>
                <a:gd name="T51" fmla="*/ 0 h 1361"/>
                <a:gd name="T52" fmla="*/ 1191 w 1361"/>
                <a:gd name="T53" fmla="*/ 29 h 1361"/>
                <a:gd name="T54" fmla="*/ 1049 w 1361"/>
                <a:gd name="T55" fmla="*/ 29 h 1361"/>
                <a:gd name="T56" fmla="*/ 822 w 1361"/>
                <a:gd name="T57" fmla="*/ 142 h 1361"/>
                <a:gd name="T58" fmla="*/ 794 w 1361"/>
                <a:gd name="T59" fmla="*/ 227 h 1361"/>
                <a:gd name="T60" fmla="*/ 624 w 1361"/>
                <a:gd name="T61" fmla="*/ 199 h 1361"/>
                <a:gd name="T62" fmla="*/ 453 w 1361"/>
                <a:gd name="T63" fmla="*/ 227 h 1361"/>
                <a:gd name="T64" fmla="*/ 397 w 1361"/>
                <a:gd name="T65" fmla="*/ 199 h 1361"/>
                <a:gd name="T66" fmla="*/ 340 w 1361"/>
                <a:gd name="T67" fmla="*/ 142 h 1361"/>
                <a:gd name="T68" fmla="*/ 283 w 1361"/>
                <a:gd name="T69" fmla="*/ 284 h 1361"/>
                <a:gd name="T70" fmla="*/ 255 w 1361"/>
                <a:gd name="T71" fmla="*/ 482 h 1361"/>
                <a:gd name="T72" fmla="*/ 85 w 1361"/>
                <a:gd name="T73" fmla="*/ 539 h 1361"/>
                <a:gd name="T74" fmla="*/ 113 w 1361"/>
                <a:gd name="T75" fmla="*/ 624 h 1361"/>
                <a:gd name="T76" fmla="*/ 28 w 1361"/>
                <a:gd name="T77" fmla="*/ 766 h 1361"/>
                <a:gd name="T78" fmla="*/ 28 w 1361"/>
                <a:gd name="T79" fmla="*/ 907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1" h="1361">
                  <a:moveTo>
                    <a:pt x="85" y="992"/>
                  </a:moveTo>
                  <a:lnTo>
                    <a:pt x="142" y="992"/>
                  </a:lnTo>
                  <a:lnTo>
                    <a:pt x="113" y="1106"/>
                  </a:lnTo>
                  <a:lnTo>
                    <a:pt x="198" y="1106"/>
                  </a:lnTo>
                  <a:lnTo>
                    <a:pt x="255" y="1049"/>
                  </a:lnTo>
                  <a:lnTo>
                    <a:pt x="312" y="1049"/>
                  </a:lnTo>
                  <a:lnTo>
                    <a:pt x="340" y="992"/>
                  </a:lnTo>
                  <a:lnTo>
                    <a:pt x="397" y="1049"/>
                  </a:lnTo>
                  <a:lnTo>
                    <a:pt x="425" y="1134"/>
                  </a:lnTo>
                  <a:lnTo>
                    <a:pt x="397" y="1191"/>
                  </a:lnTo>
                  <a:lnTo>
                    <a:pt x="453" y="1219"/>
                  </a:lnTo>
                  <a:lnTo>
                    <a:pt x="482" y="1134"/>
                  </a:lnTo>
                  <a:lnTo>
                    <a:pt x="539" y="1191"/>
                  </a:lnTo>
                  <a:lnTo>
                    <a:pt x="567" y="1191"/>
                  </a:lnTo>
                  <a:lnTo>
                    <a:pt x="567" y="1134"/>
                  </a:lnTo>
                  <a:lnTo>
                    <a:pt x="624" y="1077"/>
                  </a:lnTo>
                  <a:lnTo>
                    <a:pt x="652" y="1106"/>
                  </a:lnTo>
                  <a:lnTo>
                    <a:pt x="737" y="1077"/>
                  </a:lnTo>
                  <a:lnTo>
                    <a:pt x="822" y="1077"/>
                  </a:lnTo>
                  <a:lnTo>
                    <a:pt x="850" y="1219"/>
                  </a:lnTo>
                  <a:lnTo>
                    <a:pt x="907" y="1248"/>
                  </a:lnTo>
                  <a:lnTo>
                    <a:pt x="935" y="1361"/>
                  </a:lnTo>
                  <a:lnTo>
                    <a:pt x="964" y="1361"/>
                  </a:lnTo>
                  <a:lnTo>
                    <a:pt x="992" y="1361"/>
                  </a:lnTo>
                  <a:lnTo>
                    <a:pt x="1049" y="1304"/>
                  </a:lnTo>
                  <a:lnTo>
                    <a:pt x="1077" y="1163"/>
                  </a:lnTo>
                  <a:lnTo>
                    <a:pt x="1106" y="1163"/>
                  </a:lnTo>
                  <a:lnTo>
                    <a:pt x="1106" y="1106"/>
                  </a:lnTo>
                  <a:lnTo>
                    <a:pt x="1134" y="1049"/>
                  </a:lnTo>
                  <a:lnTo>
                    <a:pt x="1134" y="992"/>
                  </a:lnTo>
                  <a:lnTo>
                    <a:pt x="1106" y="992"/>
                  </a:lnTo>
                  <a:lnTo>
                    <a:pt x="1134" y="936"/>
                  </a:lnTo>
                  <a:lnTo>
                    <a:pt x="1162" y="936"/>
                  </a:lnTo>
                  <a:lnTo>
                    <a:pt x="1162" y="907"/>
                  </a:lnTo>
                  <a:lnTo>
                    <a:pt x="1077" y="879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794"/>
                  </a:lnTo>
                  <a:lnTo>
                    <a:pt x="935" y="766"/>
                  </a:lnTo>
                  <a:lnTo>
                    <a:pt x="992" y="652"/>
                  </a:lnTo>
                  <a:lnTo>
                    <a:pt x="992" y="539"/>
                  </a:lnTo>
                  <a:lnTo>
                    <a:pt x="1049" y="539"/>
                  </a:lnTo>
                  <a:lnTo>
                    <a:pt x="1077" y="510"/>
                  </a:lnTo>
                  <a:lnTo>
                    <a:pt x="1191" y="482"/>
                  </a:lnTo>
                  <a:lnTo>
                    <a:pt x="1276" y="510"/>
                  </a:lnTo>
                  <a:lnTo>
                    <a:pt x="1361" y="510"/>
                  </a:lnTo>
                  <a:lnTo>
                    <a:pt x="1361" y="397"/>
                  </a:lnTo>
                  <a:lnTo>
                    <a:pt x="1332" y="369"/>
                  </a:lnTo>
                  <a:lnTo>
                    <a:pt x="1304" y="284"/>
                  </a:lnTo>
                  <a:lnTo>
                    <a:pt x="1219" y="142"/>
                  </a:lnTo>
                  <a:lnTo>
                    <a:pt x="1247" y="29"/>
                  </a:lnTo>
                  <a:lnTo>
                    <a:pt x="1219" y="0"/>
                  </a:lnTo>
                  <a:lnTo>
                    <a:pt x="1219" y="29"/>
                  </a:lnTo>
                  <a:lnTo>
                    <a:pt x="1191" y="29"/>
                  </a:lnTo>
                  <a:lnTo>
                    <a:pt x="1162" y="57"/>
                  </a:lnTo>
                  <a:lnTo>
                    <a:pt x="1049" y="29"/>
                  </a:lnTo>
                  <a:lnTo>
                    <a:pt x="907" y="114"/>
                  </a:lnTo>
                  <a:lnTo>
                    <a:pt x="822" y="142"/>
                  </a:lnTo>
                  <a:lnTo>
                    <a:pt x="822" y="170"/>
                  </a:lnTo>
                  <a:lnTo>
                    <a:pt x="794" y="227"/>
                  </a:lnTo>
                  <a:lnTo>
                    <a:pt x="737" y="199"/>
                  </a:lnTo>
                  <a:lnTo>
                    <a:pt x="624" y="199"/>
                  </a:lnTo>
                  <a:lnTo>
                    <a:pt x="482" y="284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199"/>
                  </a:lnTo>
                  <a:lnTo>
                    <a:pt x="397" y="142"/>
                  </a:lnTo>
                  <a:lnTo>
                    <a:pt x="340" y="142"/>
                  </a:lnTo>
                  <a:lnTo>
                    <a:pt x="283" y="227"/>
                  </a:lnTo>
                  <a:lnTo>
                    <a:pt x="283" y="284"/>
                  </a:lnTo>
                  <a:lnTo>
                    <a:pt x="170" y="397"/>
                  </a:lnTo>
                  <a:lnTo>
                    <a:pt x="255" y="482"/>
                  </a:lnTo>
                  <a:lnTo>
                    <a:pt x="142" y="567"/>
                  </a:lnTo>
                  <a:lnTo>
                    <a:pt x="85" y="539"/>
                  </a:lnTo>
                  <a:lnTo>
                    <a:pt x="85" y="624"/>
                  </a:lnTo>
                  <a:lnTo>
                    <a:pt x="113" y="624"/>
                  </a:lnTo>
                  <a:lnTo>
                    <a:pt x="85" y="737"/>
                  </a:lnTo>
                  <a:lnTo>
                    <a:pt x="28" y="766"/>
                  </a:lnTo>
                  <a:lnTo>
                    <a:pt x="0" y="822"/>
                  </a:lnTo>
                  <a:lnTo>
                    <a:pt x="28" y="907"/>
                  </a:lnTo>
                  <a:lnTo>
                    <a:pt x="85" y="99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8" name="Freeform 154"/>
            <p:cNvSpPr>
              <a:spLocks/>
            </p:cNvSpPr>
            <p:nvPr/>
          </p:nvSpPr>
          <p:spPr bwMode="auto">
            <a:xfrm>
              <a:off x="9866313" y="2325688"/>
              <a:ext cx="1620838" cy="1530350"/>
            </a:xfrm>
            <a:custGeom>
              <a:avLst/>
              <a:gdLst>
                <a:gd name="T0" fmla="*/ 28 w 1021"/>
                <a:gd name="T1" fmla="*/ 142 h 964"/>
                <a:gd name="T2" fmla="*/ 85 w 1021"/>
                <a:gd name="T3" fmla="*/ 397 h 964"/>
                <a:gd name="T4" fmla="*/ 142 w 1021"/>
                <a:gd name="T5" fmla="*/ 510 h 964"/>
                <a:gd name="T6" fmla="*/ 57 w 1021"/>
                <a:gd name="T7" fmla="*/ 623 h 964"/>
                <a:gd name="T8" fmla="*/ 57 w 1021"/>
                <a:gd name="T9" fmla="*/ 709 h 964"/>
                <a:gd name="T10" fmla="*/ 142 w 1021"/>
                <a:gd name="T11" fmla="*/ 680 h 964"/>
                <a:gd name="T12" fmla="*/ 227 w 1021"/>
                <a:gd name="T13" fmla="*/ 737 h 964"/>
                <a:gd name="T14" fmla="*/ 368 w 1021"/>
                <a:gd name="T15" fmla="*/ 709 h 964"/>
                <a:gd name="T16" fmla="*/ 539 w 1021"/>
                <a:gd name="T17" fmla="*/ 765 h 964"/>
                <a:gd name="T18" fmla="*/ 624 w 1021"/>
                <a:gd name="T19" fmla="*/ 822 h 964"/>
                <a:gd name="T20" fmla="*/ 709 w 1021"/>
                <a:gd name="T21" fmla="*/ 907 h 964"/>
                <a:gd name="T22" fmla="*/ 765 w 1021"/>
                <a:gd name="T23" fmla="*/ 907 h 964"/>
                <a:gd name="T24" fmla="*/ 794 w 1021"/>
                <a:gd name="T25" fmla="*/ 765 h 964"/>
                <a:gd name="T26" fmla="*/ 765 w 1021"/>
                <a:gd name="T27" fmla="*/ 680 h 964"/>
                <a:gd name="T28" fmla="*/ 822 w 1021"/>
                <a:gd name="T29" fmla="*/ 709 h 964"/>
                <a:gd name="T30" fmla="*/ 879 w 1021"/>
                <a:gd name="T31" fmla="*/ 652 h 964"/>
                <a:gd name="T32" fmla="*/ 907 w 1021"/>
                <a:gd name="T33" fmla="*/ 567 h 964"/>
                <a:gd name="T34" fmla="*/ 964 w 1021"/>
                <a:gd name="T35" fmla="*/ 567 h 964"/>
                <a:gd name="T36" fmla="*/ 964 w 1021"/>
                <a:gd name="T37" fmla="*/ 453 h 964"/>
                <a:gd name="T38" fmla="*/ 879 w 1021"/>
                <a:gd name="T39" fmla="*/ 425 h 964"/>
                <a:gd name="T40" fmla="*/ 850 w 1021"/>
                <a:gd name="T41" fmla="*/ 312 h 964"/>
                <a:gd name="T42" fmla="*/ 935 w 1021"/>
                <a:gd name="T43" fmla="*/ 312 h 964"/>
                <a:gd name="T44" fmla="*/ 935 w 1021"/>
                <a:gd name="T45" fmla="*/ 198 h 964"/>
                <a:gd name="T46" fmla="*/ 992 w 1021"/>
                <a:gd name="T47" fmla="*/ 170 h 964"/>
                <a:gd name="T48" fmla="*/ 964 w 1021"/>
                <a:gd name="T49" fmla="*/ 113 h 964"/>
                <a:gd name="T50" fmla="*/ 680 w 1021"/>
                <a:gd name="T51" fmla="*/ 198 h 964"/>
                <a:gd name="T52" fmla="*/ 652 w 1021"/>
                <a:gd name="T53" fmla="*/ 142 h 964"/>
                <a:gd name="T54" fmla="*/ 482 w 1021"/>
                <a:gd name="T55" fmla="*/ 113 h 964"/>
                <a:gd name="T56" fmla="*/ 397 w 1021"/>
                <a:gd name="T57" fmla="*/ 85 h 964"/>
                <a:gd name="T58" fmla="*/ 340 w 1021"/>
                <a:gd name="T59" fmla="*/ 28 h 964"/>
                <a:gd name="T60" fmla="*/ 255 w 1021"/>
                <a:gd name="T61" fmla="*/ 28 h 964"/>
                <a:gd name="T62" fmla="*/ 113 w 1021"/>
                <a:gd name="T63" fmla="*/ 28 h 964"/>
                <a:gd name="T64" fmla="*/ 0 w 1021"/>
                <a:gd name="T65" fmla="*/ 113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1" h="964">
                  <a:moveTo>
                    <a:pt x="0" y="113"/>
                  </a:moveTo>
                  <a:lnTo>
                    <a:pt x="28" y="142"/>
                  </a:lnTo>
                  <a:lnTo>
                    <a:pt x="0" y="255"/>
                  </a:lnTo>
                  <a:lnTo>
                    <a:pt x="85" y="397"/>
                  </a:lnTo>
                  <a:lnTo>
                    <a:pt x="113" y="482"/>
                  </a:lnTo>
                  <a:lnTo>
                    <a:pt x="142" y="510"/>
                  </a:lnTo>
                  <a:lnTo>
                    <a:pt x="142" y="623"/>
                  </a:lnTo>
                  <a:lnTo>
                    <a:pt x="57" y="623"/>
                  </a:lnTo>
                  <a:lnTo>
                    <a:pt x="28" y="652"/>
                  </a:lnTo>
                  <a:lnTo>
                    <a:pt x="57" y="709"/>
                  </a:lnTo>
                  <a:lnTo>
                    <a:pt x="85" y="709"/>
                  </a:lnTo>
                  <a:lnTo>
                    <a:pt x="142" y="680"/>
                  </a:lnTo>
                  <a:lnTo>
                    <a:pt x="227" y="709"/>
                  </a:lnTo>
                  <a:lnTo>
                    <a:pt x="227" y="737"/>
                  </a:lnTo>
                  <a:lnTo>
                    <a:pt x="283" y="737"/>
                  </a:lnTo>
                  <a:lnTo>
                    <a:pt x="368" y="709"/>
                  </a:lnTo>
                  <a:lnTo>
                    <a:pt x="454" y="765"/>
                  </a:lnTo>
                  <a:lnTo>
                    <a:pt x="539" y="765"/>
                  </a:lnTo>
                  <a:lnTo>
                    <a:pt x="567" y="822"/>
                  </a:lnTo>
                  <a:lnTo>
                    <a:pt x="624" y="822"/>
                  </a:lnTo>
                  <a:lnTo>
                    <a:pt x="624" y="879"/>
                  </a:lnTo>
                  <a:lnTo>
                    <a:pt x="709" y="907"/>
                  </a:lnTo>
                  <a:lnTo>
                    <a:pt x="765" y="964"/>
                  </a:lnTo>
                  <a:lnTo>
                    <a:pt x="765" y="907"/>
                  </a:lnTo>
                  <a:lnTo>
                    <a:pt x="822" y="879"/>
                  </a:lnTo>
                  <a:lnTo>
                    <a:pt x="794" y="765"/>
                  </a:lnTo>
                  <a:lnTo>
                    <a:pt x="765" y="709"/>
                  </a:lnTo>
                  <a:lnTo>
                    <a:pt x="765" y="680"/>
                  </a:lnTo>
                  <a:lnTo>
                    <a:pt x="794" y="652"/>
                  </a:lnTo>
                  <a:lnTo>
                    <a:pt x="822" y="709"/>
                  </a:lnTo>
                  <a:lnTo>
                    <a:pt x="850" y="709"/>
                  </a:lnTo>
                  <a:lnTo>
                    <a:pt x="879" y="652"/>
                  </a:lnTo>
                  <a:lnTo>
                    <a:pt x="907" y="652"/>
                  </a:lnTo>
                  <a:lnTo>
                    <a:pt x="907" y="567"/>
                  </a:lnTo>
                  <a:lnTo>
                    <a:pt x="935" y="595"/>
                  </a:lnTo>
                  <a:lnTo>
                    <a:pt x="964" y="567"/>
                  </a:lnTo>
                  <a:lnTo>
                    <a:pt x="935" y="510"/>
                  </a:lnTo>
                  <a:lnTo>
                    <a:pt x="964" y="453"/>
                  </a:lnTo>
                  <a:lnTo>
                    <a:pt x="907" y="425"/>
                  </a:lnTo>
                  <a:lnTo>
                    <a:pt x="879" y="425"/>
                  </a:lnTo>
                  <a:lnTo>
                    <a:pt x="822" y="368"/>
                  </a:lnTo>
                  <a:lnTo>
                    <a:pt x="850" y="312"/>
                  </a:lnTo>
                  <a:lnTo>
                    <a:pt x="907" y="340"/>
                  </a:lnTo>
                  <a:lnTo>
                    <a:pt x="935" y="312"/>
                  </a:lnTo>
                  <a:lnTo>
                    <a:pt x="935" y="283"/>
                  </a:lnTo>
                  <a:lnTo>
                    <a:pt x="935" y="198"/>
                  </a:lnTo>
                  <a:lnTo>
                    <a:pt x="992" y="198"/>
                  </a:lnTo>
                  <a:lnTo>
                    <a:pt x="992" y="170"/>
                  </a:lnTo>
                  <a:lnTo>
                    <a:pt x="1021" y="170"/>
                  </a:lnTo>
                  <a:lnTo>
                    <a:pt x="964" y="113"/>
                  </a:lnTo>
                  <a:lnTo>
                    <a:pt x="794" y="198"/>
                  </a:lnTo>
                  <a:lnTo>
                    <a:pt x="680" y="198"/>
                  </a:lnTo>
                  <a:lnTo>
                    <a:pt x="624" y="170"/>
                  </a:lnTo>
                  <a:lnTo>
                    <a:pt x="652" y="142"/>
                  </a:lnTo>
                  <a:lnTo>
                    <a:pt x="624" y="113"/>
                  </a:lnTo>
                  <a:lnTo>
                    <a:pt x="482" y="113"/>
                  </a:lnTo>
                  <a:lnTo>
                    <a:pt x="454" y="85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340" y="28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227" y="0"/>
                  </a:lnTo>
                  <a:lnTo>
                    <a:pt x="113" y="28"/>
                  </a:lnTo>
                  <a:lnTo>
                    <a:pt x="0" y="28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9" name="Freeform 160"/>
            <p:cNvSpPr>
              <a:spLocks/>
            </p:cNvSpPr>
            <p:nvPr/>
          </p:nvSpPr>
          <p:spPr bwMode="auto">
            <a:xfrm>
              <a:off x="2035175" y="3179763"/>
              <a:ext cx="404813" cy="541337"/>
            </a:xfrm>
            <a:custGeom>
              <a:avLst/>
              <a:gdLst>
                <a:gd name="T0" fmla="*/ 28 w 255"/>
                <a:gd name="T1" fmla="*/ 142 h 341"/>
                <a:gd name="T2" fmla="*/ 0 w 255"/>
                <a:gd name="T3" fmla="*/ 227 h 341"/>
                <a:gd name="T4" fmla="*/ 28 w 255"/>
                <a:gd name="T5" fmla="*/ 256 h 341"/>
                <a:gd name="T6" fmla="*/ 85 w 255"/>
                <a:gd name="T7" fmla="*/ 256 h 341"/>
                <a:gd name="T8" fmla="*/ 113 w 255"/>
                <a:gd name="T9" fmla="*/ 284 h 341"/>
                <a:gd name="T10" fmla="*/ 142 w 255"/>
                <a:gd name="T11" fmla="*/ 284 h 341"/>
                <a:gd name="T12" fmla="*/ 199 w 255"/>
                <a:gd name="T13" fmla="*/ 341 h 341"/>
                <a:gd name="T14" fmla="*/ 227 w 255"/>
                <a:gd name="T15" fmla="*/ 341 h 341"/>
                <a:gd name="T16" fmla="*/ 199 w 255"/>
                <a:gd name="T17" fmla="*/ 284 h 341"/>
                <a:gd name="T18" fmla="*/ 199 w 255"/>
                <a:gd name="T19" fmla="*/ 227 h 341"/>
                <a:gd name="T20" fmla="*/ 227 w 255"/>
                <a:gd name="T21" fmla="*/ 227 h 341"/>
                <a:gd name="T22" fmla="*/ 255 w 255"/>
                <a:gd name="T23" fmla="*/ 199 h 341"/>
                <a:gd name="T24" fmla="*/ 255 w 255"/>
                <a:gd name="T25" fmla="*/ 57 h 341"/>
                <a:gd name="T26" fmla="*/ 227 w 255"/>
                <a:gd name="T27" fmla="*/ 57 h 341"/>
                <a:gd name="T28" fmla="*/ 227 w 255"/>
                <a:gd name="T29" fmla="*/ 29 h 341"/>
                <a:gd name="T30" fmla="*/ 170 w 255"/>
                <a:gd name="T31" fmla="*/ 57 h 341"/>
                <a:gd name="T32" fmla="*/ 170 w 255"/>
                <a:gd name="T33" fmla="*/ 0 h 341"/>
                <a:gd name="T34" fmla="*/ 142 w 255"/>
                <a:gd name="T35" fmla="*/ 57 h 341"/>
                <a:gd name="T36" fmla="*/ 85 w 255"/>
                <a:gd name="T37" fmla="*/ 29 h 341"/>
                <a:gd name="T38" fmla="*/ 85 w 255"/>
                <a:gd name="T39" fmla="*/ 142 h 341"/>
                <a:gd name="T40" fmla="*/ 57 w 255"/>
                <a:gd name="T41" fmla="*/ 142 h 341"/>
                <a:gd name="T42" fmla="*/ 28 w 255"/>
                <a:gd name="T43" fmla="*/ 142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5" h="341">
                  <a:moveTo>
                    <a:pt x="28" y="142"/>
                  </a:moveTo>
                  <a:lnTo>
                    <a:pt x="0" y="227"/>
                  </a:lnTo>
                  <a:lnTo>
                    <a:pt x="28" y="256"/>
                  </a:lnTo>
                  <a:lnTo>
                    <a:pt x="85" y="256"/>
                  </a:lnTo>
                  <a:lnTo>
                    <a:pt x="113" y="284"/>
                  </a:lnTo>
                  <a:lnTo>
                    <a:pt x="142" y="284"/>
                  </a:lnTo>
                  <a:lnTo>
                    <a:pt x="199" y="341"/>
                  </a:lnTo>
                  <a:lnTo>
                    <a:pt x="227" y="341"/>
                  </a:lnTo>
                  <a:lnTo>
                    <a:pt x="199" y="284"/>
                  </a:lnTo>
                  <a:lnTo>
                    <a:pt x="199" y="227"/>
                  </a:lnTo>
                  <a:lnTo>
                    <a:pt x="227" y="227"/>
                  </a:lnTo>
                  <a:lnTo>
                    <a:pt x="255" y="199"/>
                  </a:lnTo>
                  <a:lnTo>
                    <a:pt x="255" y="57"/>
                  </a:lnTo>
                  <a:lnTo>
                    <a:pt x="227" y="57"/>
                  </a:lnTo>
                  <a:lnTo>
                    <a:pt x="227" y="29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42" y="57"/>
                  </a:lnTo>
                  <a:lnTo>
                    <a:pt x="85" y="29"/>
                  </a:lnTo>
                  <a:lnTo>
                    <a:pt x="85" y="142"/>
                  </a:lnTo>
                  <a:lnTo>
                    <a:pt x="57" y="142"/>
                  </a:lnTo>
                  <a:lnTo>
                    <a:pt x="28" y="14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0" name="Freeform 162"/>
            <p:cNvSpPr>
              <a:spLocks/>
            </p:cNvSpPr>
            <p:nvPr/>
          </p:nvSpPr>
          <p:spPr bwMode="auto">
            <a:xfrm>
              <a:off x="2079625" y="3810000"/>
              <a:ext cx="720725" cy="765175"/>
            </a:xfrm>
            <a:custGeom>
              <a:avLst/>
              <a:gdLst>
                <a:gd name="T0" fmla="*/ 199 w 454"/>
                <a:gd name="T1" fmla="*/ 0 h 482"/>
                <a:gd name="T2" fmla="*/ 114 w 454"/>
                <a:gd name="T3" fmla="*/ 29 h 482"/>
                <a:gd name="T4" fmla="*/ 114 w 454"/>
                <a:gd name="T5" fmla="*/ 0 h 482"/>
                <a:gd name="T6" fmla="*/ 57 w 454"/>
                <a:gd name="T7" fmla="*/ 0 h 482"/>
                <a:gd name="T8" fmla="*/ 85 w 454"/>
                <a:gd name="T9" fmla="*/ 29 h 482"/>
                <a:gd name="T10" fmla="*/ 0 w 454"/>
                <a:gd name="T11" fmla="*/ 29 h 482"/>
                <a:gd name="T12" fmla="*/ 29 w 454"/>
                <a:gd name="T13" fmla="*/ 85 h 482"/>
                <a:gd name="T14" fmla="*/ 114 w 454"/>
                <a:gd name="T15" fmla="*/ 114 h 482"/>
                <a:gd name="T16" fmla="*/ 142 w 454"/>
                <a:gd name="T17" fmla="*/ 170 h 482"/>
                <a:gd name="T18" fmla="*/ 284 w 454"/>
                <a:gd name="T19" fmla="*/ 255 h 482"/>
                <a:gd name="T20" fmla="*/ 256 w 454"/>
                <a:gd name="T21" fmla="*/ 312 h 482"/>
                <a:gd name="T22" fmla="*/ 284 w 454"/>
                <a:gd name="T23" fmla="*/ 312 h 482"/>
                <a:gd name="T24" fmla="*/ 284 w 454"/>
                <a:gd name="T25" fmla="*/ 482 h 482"/>
                <a:gd name="T26" fmla="*/ 454 w 454"/>
                <a:gd name="T27" fmla="*/ 454 h 482"/>
                <a:gd name="T28" fmla="*/ 397 w 454"/>
                <a:gd name="T29" fmla="*/ 284 h 482"/>
                <a:gd name="T30" fmla="*/ 426 w 454"/>
                <a:gd name="T31" fmla="*/ 227 h 482"/>
                <a:gd name="T32" fmla="*/ 369 w 454"/>
                <a:gd name="T33" fmla="*/ 199 h 482"/>
                <a:gd name="T34" fmla="*/ 369 w 454"/>
                <a:gd name="T35" fmla="*/ 227 h 482"/>
                <a:gd name="T36" fmla="*/ 312 w 454"/>
                <a:gd name="T37" fmla="*/ 227 h 482"/>
                <a:gd name="T38" fmla="*/ 312 w 454"/>
                <a:gd name="T39" fmla="*/ 170 h 482"/>
                <a:gd name="T40" fmla="*/ 341 w 454"/>
                <a:gd name="T41" fmla="*/ 170 h 482"/>
                <a:gd name="T42" fmla="*/ 369 w 454"/>
                <a:gd name="T43" fmla="*/ 114 h 482"/>
                <a:gd name="T44" fmla="*/ 284 w 454"/>
                <a:gd name="T45" fmla="*/ 29 h 482"/>
                <a:gd name="T46" fmla="*/ 199 w 454"/>
                <a:gd name="T47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482">
                  <a:moveTo>
                    <a:pt x="199" y="0"/>
                  </a:moveTo>
                  <a:lnTo>
                    <a:pt x="114" y="29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85" y="29"/>
                  </a:lnTo>
                  <a:lnTo>
                    <a:pt x="0" y="29"/>
                  </a:lnTo>
                  <a:lnTo>
                    <a:pt x="29" y="85"/>
                  </a:lnTo>
                  <a:lnTo>
                    <a:pt x="114" y="114"/>
                  </a:lnTo>
                  <a:lnTo>
                    <a:pt x="142" y="170"/>
                  </a:lnTo>
                  <a:lnTo>
                    <a:pt x="284" y="255"/>
                  </a:lnTo>
                  <a:lnTo>
                    <a:pt x="256" y="312"/>
                  </a:lnTo>
                  <a:lnTo>
                    <a:pt x="284" y="312"/>
                  </a:lnTo>
                  <a:lnTo>
                    <a:pt x="284" y="482"/>
                  </a:lnTo>
                  <a:lnTo>
                    <a:pt x="454" y="454"/>
                  </a:lnTo>
                  <a:lnTo>
                    <a:pt x="397" y="284"/>
                  </a:lnTo>
                  <a:lnTo>
                    <a:pt x="426" y="227"/>
                  </a:lnTo>
                  <a:lnTo>
                    <a:pt x="369" y="199"/>
                  </a:lnTo>
                  <a:lnTo>
                    <a:pt x="369" y="227"/>
                  </a:lnTo>
                  <a:lnTo>
                    <a:pt x="312" y="227"/>
                  </a:lnTo>
                  <a:lnTo>
                    <a:pt x="312" y="170"/>
                  </a:lnTo>
                  <a:lnTo>
                    <a:pt x="341" y="170"/>
                  </a:lnTo>
                  <a:lnTo>
                    <a:pt x="369" y="114"/>
                  </a:lnTo>
                  <a:lnTo>
                    <a:pt x="284" y="29"/>
                  </a:lnTo>
                  <a:lnTo>
                    <a:pt x="199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1" name="Freeform 96"/>
            <p:cNvSpPr>
              <a:spLocks/>
            </p:cNvSpPr>
            <p:nvPr/>
          </p:nvSpPr>
          <p:spPr bwMode="auto">
            <a:xfrm>
              <a:off x="4330700" y="2774950"/>
              <a:ext cx="674688" cy="404813"/>
            </a:xfrm>
            <a:custGeom>
              <a:avLst/>
              <a:gdLst>
                <a:gd name="T0" fmla="*/ 425 w 425"/>
                <a:gd name="T1" fmla="*/ 227 h 255"/>
                <a:gd name="T2" fmla="*/ 283 w 425"/>
                <a:gd name="T3" fmla="*/ 227 h 255"/>
                <a:gd name="T4" fmla="*/ 227 w 425"/>
                <a:gd name="T5" fmla="*/ 199 h 255"/>
                <a:gd name="T6" fmla="*/ 227 w 425"/>
                <a:gd name="T7" fmla="*/ 170 h 255"/>
                <a:gd name="T8" fmla="*/ 170 w 425"/>
                <a:gd name="T9" fmla="*/ 170 h 255"/>
                <a:gd name="T10" fmla="*/ 142 w 425"/>
                <a:gd name="T11" fmla="*/ 227 h 255"/>
                <a:gd name="T12" fmla="*/ 85 w 425"/>
                <a:gd name="T13" fmla="*/ 227 h 255"/>
                <a:gd name="T14" fmla="*/ 28 w 425"/>
                <a:gd name="T15" fmla="*/ 255 h 255"/>
                <a:gd name="T16" fmla="*/ 28 w 425"/>
                <a:gd name="T17" fmla="*/ 199 h 255"/>
                <a:gd name="T18" fmla="*/ 28 w 425"/>
                <a:gd name="T19" fmla="*/ 85 h 255"/>
                <a:gd name="T20" fmla="*/ 57 w 425"/>
                <a:gd name="T21" fmla="*/ 57 h 255"/>
                <a:gd name="T22" fmla="*/ 0 w 425"/>
                <a:gd name="T23" fmla="*/ 29 h 255"/>
                <a:gd name="T24" fmla="*/ 57 w 425"/>
                <a:gd name="T25" fmla="*/ 0 h 255"/>
                <a:gd name="T26" fmla="*/ 113 w 425"/>
                <a:gd name="T27" fmla="*/ 29 h 255"/>
                <a:gd name="T28" fmla="*/ 170 w 425"/>
                <a:gd name="T29" fmla="*/ 0 h 255"/>
                <a:gd name="T30" fmla="*/ 227 w 425"/>
                <a:gd name="T31" fmla="*/ 29 h 255"/>
                <a:gd name="T32" fmla="*/ 283 w 425"/>
                <a:gd name="T33" fmla="*/ 0 h 255"/>
                <a:gd name="T34" fmla="*/ 312 w 425"/>
                <a:gd name="T35" fmla="*/ 29 h 255"/>
                <a:gd name="T36" fmla="*/ 368 w 425"/>
                <a:gd name="T37" fmla="*/ 29 h 255"/>
                <a:gd name="T38" fmla="*/ 368 w 425"/>
                <a:gd name="T39" fmla="*/ 57 h 255"/>
                <a:gd name="T40" fmla="*/ 425 w 425"/>
                <a:gd name="T41" fmla="*/ 114 h 255"/>
                <a:gd name="T42" fmla="*/ 425 w 425"/>
                <a:gd name="T43" fmla="*/ 142 h 255"/>
                <a:gd name="T44" fmla="*/ 425 w 425"/>
                <a:gd name="T45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5" h="255">
                  <a:moveTo>
                    <a:pt x="425" y="227"/>
                  </a:moveTo>
                  <a:lnTo>
                    <a:pt x="283" y="227"/>
                  </a:lnTo>
                  <a:lnTo>
                    <a:pt x="227" y="199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42" y="227"/>
                  </a:lnTo>
                  <a:lnTo>
                    <a:pt x="85" y="227"/>
                  </a:lnTo>
                  <a:lnTo>
                    <a:pt x="28" y="255"/>
                  </a:lnTo>
                  <a:lnTo>
                    <a:pt x="28" y="199"/>
                  </a:lnTo>
                  <a:lnTo>
                    <a:pt x="28" y="85"/>
                  </a:lnTo>
                  <a:lnTo>
                    <a:pt x="57" y="57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113" y="29"/>
                  </a:lnTo>
                  <a:lnTo>
                    <a:pt x="170" y="0"/>
                  </a:lnTo>
                  <a:lnTo>
                    <a:pt x="227" y="29"/>
                  </a:lnTo>
                  <a:lnTo>
                    <a:pt x="283" y="0"/>
                  </a:lnTo>
                  <a:lnTo>
                    <a:pt x="312" y="29"/>
                  </a:lnTo>
                  <a:lnTo>
                    <a:pt x="368" y="29"/>
                  </a:lnTo>
                  <a:lnTo>
                    <a:pt x="368" y="57"/>
                  </a:lnTo>
                  <a:lnTo>
                    <a:pt x="425" y="114"/>
                  </a:lnTo>
                  <a:lnTo>
                    <a:pt x="425" y="142"/>
                  </a:lnTo>
                  <a:lnTo>
                    <a:pt x="425" y="22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2" name="Freeform 175"/>
            <p:cNvSpPr>
              <a:spLocks/>
            </p:cNvSpPr>
            <p:nvPr/>
          </p:nvSpPr>
          <p:spPr bwMode="auto">
            <a:xfrm>
              <a:off x="4330700" y="3540125"/>
              <a:ext cx="630238" cy="585788"/>
            </a:xfrm>
            <a:custGeom>
              <a:avLst/>
              <a:gdLst>
                <a:gd name="T0" fmla="*/ 397 w 397"/>
                <a:gd name="T1" fmla="*/ 0 h 369"/>
                <a:gd name="T2" fmla="*/ 340 w 397"/>
                <a:gd name="T3" fmla="*/ 29 h 369"/>
                <a:gd name="T4" fmla="*/ 283 w 397"/>
                <a:gd name="T5" fmla="*/ 0 h 369"/>
                <a:gd name="T6" fmla="*/ 227 w 397"/>
                <a:gd name="T7" fmla="*/ 29 h 369"/>
                <a:gd name="T8" fmla="*/ 198 w 397"/>
                <a:gd name="T9" fmla="*/ 29 h 369"/>
                <a:gd name="T10" fmla="*/ 170 w 397"/>
                <a:gd name="T11" fmla="*/ 57 h 369"/>
                <a:gd name="T12" fmla="*/ 85 w 397"/>
                <a:gd name="T13" fmla="*/ 29 h 369"/>
                <a:gd name="T14" fmla="*/ 28 w 397"/>
                <a:gd name="T15" fmla="*/ 85 h 369"/>
                <a:gd name="T16" fmla="*/ 28 w 397"/>
                <a:gd name="T17" fmla="*/ 142 h 369"/>
                <a:gd name="T18" fmla="*/ 0 w 397"/>
                <a:gd name="T19" fmla="*/ 199 h 369"/>
                <a:gd name="T20" fmla="*/ 57 w 397"/>
                <a:gd name="T21" fmla="*/ 227 h 369"/>
                <a:gd name="T22" fmla="*/ 57 w 397"/>
                <a:gd name="T23" fmla="*/ 255 h 369"/>
                <a:gd name="T24" fmla="*/ 85 w 397"/>
                <a:gd name="T25" fmla="*/ 255 h 369"/>
                <a:gd name="T26" fmla="*/ 113 w 397"/>
                <a:gd name="T27" fmla="*/ 284 h 369"/>
                <a:gd name="T28" fmla="*/ 113 w 397"/>
                <a:gd name="T29" fmla="*/ 369 h 369"/>
                <a:gd name="T30" fmla="*/ 170 w 397"/>
                <a:gd name="T31" fmla="*/ 284 h 369"/>
                <a:gd name="T32" fmla="*/ 198 w 397"/>
                <a:gd name="T33" fmla="*/ 170 h 369"/>
                <a:gd name="T34" fmla="*/ 255 w 397"/>
                <a:gd name="T35" fmla="*/ 170 h 369"/>
                <a:gd name="T36" fmla="*/ 397 w 397"/>
                <a:gd name="T37" fmla="*/ 114 h 369"/>
                <a:gd name="T38" fmla="*/ 368 w 397"/>
                <a:gd name="T39" fmla="*/ 85 h 369"/>
                <a:gd name="T40" fmla="*/ 397 w 397"/>
                <a:gd name="T4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369">
                  <a:moveTo>
                    <a:pt x="397" y="0"/>
                  </a:moveTo>
                  <a:lnTo>
                    <a:pt x="340" y="29"/>
                  </a:lnTo>
                  <a:lnTo>
                    <a:pt x="283" y="0"/>
                  </a:lnTo>
                  <a:lnTo>
                    <a:pt x="227" y="29"/>
                  </a:lnTo>
                  <a:lnTo>
                    <a:pt x="198" y="29"/>
                  </a:lnTo>
                  <a:lnTo>
                    <a:pt x="170" y="57"/>
                  </a:lnTo>
                  <a:lnTo>
                    <a:pt x="85" y="29"/>
                  </a:lnTo>
                  <a:lnTo>
                    <a:pt x="28" y="85"/>
                  </a:lnTo>
                  <a:lnTo>
                    <a:pt x="28" y="142"/>
                  </a:lnTo>
                  <a:lnTo>
                    <a:pt x="0" y="199"/>
                  </a:lnTo>
                  <a:lnTo>
                    <a:pt x="57" y="227"/>
                  </a:lnTo>
                  <a:lnTo>
                    <a:pt x="57" y="255"/>
                  </a:lnTo>
                  <a:lnTo>
                    <a:pt x="85" y="255"/>
                  </a:lnTo>
                  <a:lnTo>
                    <a:pt x="113" y="284"/>
                  </a:lnTo>
                  <a:lnTo>
                    <a:pt x="113" y="369"/>
                  </a:lnTo>
                  <a:lnTo>
                    <a:pt x="170" y="284"/>
                  </a:lnTo>
                  <a:lnTo>
                    <a:pt x="198" y="170"/>
                  </a:lnTo>
                  <a:lnTo>
                    <a:pt x="255" y="170"/>
                  </a:lnTo>
                  <a:lnTo>
                    <a:pt x="397" y="114"/>
                  </a:lnTo>
                  <a:lnTo>
                    <a:pt x="368" y="85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3" name="Freeform 94"/>
            <p:cNvSpPr>
              <a:spLocks/>
            </p:cNvSpPr>
            <p:nvPr/>
          </p:nvSpPr>
          <p:spPr bwMode="auto">
            <a:xfrm>
              <a:off x="4510088" y="3270251"/>
              <a:ext cx="811213" cy="944563"/>
            </a:xfrm>
            <a:custGeom>
              <a:avLst/>
              <a:gdLst>
                <a:gd name="T0" fmla="*/ 0 w 511"/>
                <a:gd name="T1" fmla="*/ 539 h 595"/>
                <a:gd name="T2" fmla="*/ 57 w 511"/>
                <a:gd name="T3" fmla="*/ 454 h 595"/>
                <a:gd name="T4" fmla="*/ 85 w 511"/>
                <a:gd name="T5" fmla="*/ 340 h 595"/>
                <a:gd name="T6" fmla="*/ 142 w 511"/>
                <a:gd name="T7" fmla="*/ 340 h 595"/>
                <a:gd name="T8" fmla="*/ 284 w 511"/>
                <a:gd name="T9" fmla="*/ 284 h 595"/>
                <a:gd name="T10" fmla="*/ 255 w 511"/>
                <a:gd name="T11" fmla="*/ 255 h 595"/>
                <a:gd name="T12" fmla="*/ 284 w 511"/>
                <a:gd name="T13" fmla="*/ 170 h 595"/>
                <a:gd name="T14" fmla="*/ 255 w 511"/>
                <a:gd name="T15" fmla="*/ 57 h 595"/>
                <a:gd name="T16" fmla="*/ 341 w 511"/>
                <a:gd name="T17" fmla="*/ 0 h 595"/>
                <a:gd name="T18" fmla="*/ 341 w 511"/>
                <a:gd name="T19" fmla="*/ 57 h 595"/>
                <a:gd name="T20" fmla="*/ 397 w 511"/>
                <a:gd name="T21" fmla="*/ 114 h 595"/>
                <a:gd name="T22" fmla="*/ 426 w 511"/>
                <a:gd name="T23" fmla="*/ 114 h 595"/>
                <a:gd name="T24" fmla="*/ 454 w 511"/>
                <a:gd name="T25" fmla="*/ 142 h 595"/>
                <a:gd name="T26" fmla="*/ 511 w 511"/>
                <a:gd name="T27" fmla="*/ 142 h 595"/>
                <a:gd name="T28" fmla="*/ 511 w 511"/>
                <a:gd name="T29" fmla="*/ 199 h 595"/>
                <a:gd name="T30" fmla="*/ 426 w 511"/>
                <a:gd name="T31" fmla="*/ 227 h 595"/>
                <a:gd name="T32" fmla="*/ 426 w 511"/>
                <a:gd name="T33" fmla="*/ 340 h 595"/>
                <a:gd name="T34" fmla="*/ 369 w 511"/>
                <a:gd name="T35" fmla="*/ 454 h 595"/>
                <a:gd name="T36" fmla="*/ 341 w 511"/>
                <a:gd name="T37" fmla="*/ 595 h 595"/>
                <a:gd name="T38" fmla="*/ 284 w 511"/>
                <a:gd name="T39" fmla="*/ 567 h 595"/>
                <a:gd name="T40" fmla="*/ 170 w 511"/>
                <a:gd name="T41" fmla="*/ 595 h 595"/>
                <a:gd name="T42" fmla="*/ 142 w 511"/>
                <a:gd name="T43" fmla="*/ 539 h 595"/>
                <a:gd name="T44" fmla="*/ 85 w 511"/>
                <a:gd name="T45" fmla="*/ 539 h 595"/>
                <a:gd name="T46" fmla="*/ 57 w 511"/>
                <a:gd name="T47" fmla="*/ 567 h 595"/>
                <a:gd name="T48" fmla="*/ 0 w 511"/>
                <a:gd name="T49" fmla="*/ 53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1" h="595">
                  <a:moveTo>
                    <a:pt x="0" y="539"/>
                  </a:moveTo>
                  <a:lnTo>
                    <a:pt x="57" y="454"/>
                  </a:lnTo>
                  <a:lnTo>
                    <a:pt x="85" y="340"/>
                  </a:lnTo>
                  <a:lnTo>
                    <a:pt x="142" y="340"/>
                  </a:lnTo>
                  <a:lnTo>
                    <a:pt x="284" y="284"/>
                  </a:lnTo>
                  <a:lnTo>
                    <a:pt x="255" y="255"/>
                  </a:lnTo>
                  <a:lnTo>
                    <a:pt x="284" y="170"/>
                  </a:lnTo>
                  <a:lnTo>
                    <a:pt x="255" y="57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397" y="114"/>
                  </a:lnTo>
                  <a:lnTo>
                    <a:pt x="426" y="114"/>
                  </a:lnTo>
                  <a:lnTo>
                    <a:pt x="454" y="142"/>
                  </a:lnTo>
                  <a:lnTo>
                    <a:pt x="511" y="142"/>
                  </a:lnTo>
                  <a:lnTo>
                    <a:pt x="511" y="199"/>
                  </a:lnTo>
                  <a:lnTo>
                    <a:pt x="426" y="227"/>
                  </a:lnTo>
                  <a:lnTo>
                    <a:pt x="426" y="340"/>
                  </a:lnTo>
                  <a:lnTo>
                    <a:pt x="369" y="454"/>
                  </a:lnTo>
                  <a:lnTo>
                    <a:pt x="341" y="595"/>
                  </a:lnTo>
                  <a:lnTo>
                    <a:pt x="284" y="567"/>
                  </a:lnTo>
                  <a:lnTo>
                    <a:pt x="170" y="595"/>
                  </a:lnTo>
                  <a:lnTo>
                    <a:pt x="142" y="539"/>
                  </a:lnTo>
                  <a:lnTo>
                    <a:pt x="85" y="539"/>
                  </a:lnTo>
                  <a:lnTo>
                    <a:pt x="57" y="567"/>
                  </a:lnTo>
                  <a:lnTo>
                    <a:pt x="0" y="53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4" name="Freeform 98"/>
            <p:cNvSpPr>
              <a:spLocks/>
            </p:cNvSpPr>
            <p:nvPr/>
          </p:nvSpPr>
          <p:spPr bwMode="auto">
            <a:xfrm>
              <a:off x="3925888" y="3856038"/>
              <a:ext cx="674688" cy="719138"/>
            </a:xfrm>
            <a:custGeom>
              <a:avLst/>
              <a:gdLst>
                <a:gd name="T0" fmla="*/ 255 w 425"/>
                <a:gd name="T1" fmla="*/ 0 h 453"/>
                <a:gd name="T2" fmla="*/ 312 w 425"/>
                <a:gd name="T3" fmla="*/ 28 h 453"/>
                <a:gd name="T4" fmla="*/ 312 w 425"/>
                <a:gd name="T5" fmla="*/ 56 h 453"/>
                <a:gd name="T6" fmla="*/ 340 w 425"/>
                <a:gd name="T7" fmla="*/ 56 h 453"/>
                <a:gd name="T8" fmla="*/ 368 w 425"/>
                <a:gd name="T9" fmla="*/ 85 h 453"/>
                <a:gd name="T10" fmla="*/ 368 w 425"/>
                <a:gd name="T11" fmla="*/ 170 h 453"/>
                <a:gd name="T12" fmla="*/ 425 w 425"/>
                <a:gd name="T13" fmla="*/ 198 h 453"/>
                <a:gd name="T14" fmla="*/ 340 w 425"/>
                <a:gd name="T15" fmla="*/ 283 h 453"/>
                <a:gd name="T16" fmla="*/ 312 w 425"/>
                <a:gd name="T17" fmla="*/ 283 h 453"/>
                <a:gd name="T18" fmla="*/ 227 w 425"/>
                <a:gd name="T19" fmla="*/ 368 h 453"/>
                <a:gd name="T20" fmla="*/ 170 w 425"/>
                <a:gd name="T21" fmla="*/ 453 h 453"/>
                <a:gd name="T22" fmla="*/ 142 w 425"/>
                <a:gd name="T23" fmla="*/ 397 h 453"/>
                <a:gd name="T24" fmla="*/ 142 w 425"/>
                <a:gd name="T25" fmla="*/ 368 h 453"/>
                <a:gd name="T26" fmla="*/ 85 w 425"/>
                <a:gd name="T27" fmla="*/ 368 h 453"/>
                <a:gd name="T28" fmla="*/ 85 w 425"/>
                <a:gd name="T29" fmla="*/ 340 h 453"/>
                <a:gd name="T30" fmla="*/ 28 w 425"/>
                <a:gd name="T31" fmla="*/ 312 h 453"/>
                <a:gd name="T32" fmla="*/ 0 w 425"/>
                <a:gd name="T33" fmla="*/ 255 h 453"/>
                <a:gd name="T34" fmla="*/ 28 w 425"/>
                <a:gd name="T35" fmla="*/ 198 h 453"/>
                <a:gd name="T36" fmla="*/ 56 w 425"/>
                <a:gd name="T37" fmla="*/ 198 h 453"/>
                <a:gd name="T38" fmla="*/ 85 w 425"/>
                <a:gd name="T39" fmla="*/ 141 h 453"/>
                <a:gd name="T40" fmla="*/ 198 w 425"/>
                <a:gd name="T41" fmla="*/ 141 h 453"/>
                <a:gd name="T42" fmla="*/ 227 w 425"/>
                <a:gd name="T43" fmla="*/ 85 h 453"/>
                <a:gd name="T44" fmla="*/ 255 w 425"/>
                <a:gd name="T4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5" h="453">
                  <a:moveTo>
                    <a:pt x="255" y="0"/>
                  </a:moveTo>
                  <a:lnTo>
                    <a:pt x="312" y="28"/>
                  </a:lnTo>
                  <a:lnTo>
                    <a:pt x="312" y="56"/>
                  </a:lnTo>
                  <a:lnTo>
                    <a:pt x="340" y="56"/>
                  </a:lnTo>
                  <a:lnTo>
                    <a:pt x="368" y="85"/>
                  </a:lnTo>
                  <a:lnTo>
                    <a:pt x="368" y="170"/>
                  </a:lnTo>
                  <a:lnTo>
                    <a:pt x="425" y="198"/>
                  </a:lnTo>
                  <a:lnTo>
                    <a:pt x="340" y="283"/>
                  </a:lnTo>
                  <a:lnTo>
                    <a:pt x="312" y="283"/>
                  </a:lnTo>
                  <a:lnTo>
                    <a:pt x="227" y="368"/>
                  </a:lnTo>
                  <a:lnTo>
                    <a:pt x="170" y="453"/>
                  </a:lnTo>
                  <a:lnTo>
                    <a:pt x="142" y="397"/>
                  </a:lnTo>
                  <a:lnTo>
                    <a:pt x="142" y="368"/>
                  </a:lnTo>
                  <a:lnTo>
                    <a:pt x="85" y="368"/>
                  </a:lnTo>
                  <a:lnTo>
                    <a:pt x="85" y="340"/>
                  </a:lnTo>
                  <a:lnTo>
                    <a:pt x="28" y="312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56" y="198"/>
                  </a:lnTo>
                  <a:lnTo>
                    <a:pt x="85" y="141"/>
                  </a:lnTo>
                  <a:lnTo>
                    <a:pt x="198" y="141"/>
                  </a:lnTo>
                  <a:lnTo>
                    <a:pt x="227" y="85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5" name="Freeform 108"/>
            <p:cNvSpPr>
              <a:spLocks/>
            </p:cNvSpPr>
            <p:nvPr/>
          </p:nvSpPr>
          <p:spPr bwMode="auto">
            <a:xfrm>
              <a:off x="4195763" y="2235201"/>
              <a:ext cx="584200" cy="585788"/>
            </a:xfrm>
            <a:custGeom>
              <a:avLst/>
              <a:gdLst>
                <a:gd name="T0" fmla="*/ 255 w 368"/>
                <a:gd name="T1" fmla="*/ 340 h 369"/>
                <a:gd name="T2" fmla="*/ 198 w 368"/>
                <a:gd name="T3" fmla="*/ 369 h 369"/>
                <a:gd name="T4" fmla="*/ 142 w 368"/>
                <a:gd name="T5" fmla="*/ 340 h 369"/>
                <a:gd name="T6" fmla="*/ 142 w 368"/>
                <a:gd name="T7" fmla="*/ 312 h 369"/>
                <a:gd name="T8" fmla="*/ 113 w 368"/>
                <a:gd name="T9" fmla="*/ 312 h 369"/>
                <a:gd name="T10" fmla="*/ 142 w 368"/>
                <a:gd name="T11" fmla="*/ 284 h 369"/>
                <a:gd name="T12" fmla="*/ 57 w 368"/>
                <a:gd name="T13" fmla="*/ 312 h 369"/>
                <a:gd name="T14" fmla="*/ 57 w 368"/>
                <a:gd name="T15" fmla="*/ 284 h 369"/>
                <a:gd name="T16" fmla="*/ 0 w 368"/>
                <a:gd name="T17" fmla="*/ 227 h 369"/>
                <a:gd name="T18" fmla="*/ 28 w 368"/>
                <a:gd name="T19" fmla="*/ 170 h 369"/>
                <a:gd name="T20" fmla="*/ 57 w 368"/>
                <a:gd name="T21" fmla="*/ 170 h 369"/>
                <a:gd name="T22" fmla="*/ 57 w 368"/>
                <a:gd name="T23" fmla="*/ 113 h 369"/>
                <a:gd name="T24" fmla="*/ 142 w 368"/>
                <a:gd name="T25" fmla="*/ 85 h 369"/>
                <a:gd name="T26" fmla="*/ 227 w 368"/>
                <a:gd name="T27" fmla="*/ 0 h 369"/>
                <a:gd name="T28" fmla="*/ 255 w 368"/>
                <a:gd name="T29" fmla="*/ 28 h 369"/>
                <a:gd name="T30" fmla="*/ 283 w 368"/>
                <a:gd name="T31" fmla="*/ 0 h 369"/>
                <a:gd name="T32" fmla="*/ 340 w 368"/>
                <a:gd name="T33" fmla="*/ 0 h 369"/>
                <a:gd name="T34" fmla="*/ 340 w 368"/>
                <a:gd name="T35" fmla="*/ 85 h 369"/>
                <a:gd name="T36" fmla="*/ 312 w 368"/>
                <a:gd name="T37" fmla="*/ 85 h 369"/>
                <a:gd name="T38" fmla="*/ 283 w 368"/>
                <a:gd name="T39" fmla="*/ 142 h 369"/>
                <a:gd name="T40" fmla="*/ 312 w 368"/>
                <a:gd name="T41" fmla="*/ 199 h 369"/>
                <a:gd name="T42" fmla="*/ 340 w 368"/>
                <a:gd name="T43" fmla="*/ 170 h 369"/>
                <a:gd name="T44" fmla="*/ 368 w 368"/>
                <a:gd name="T45" fmla="*/ 199 h 369"/>
                <a:gd name="T46" fmla="*/ 340 w 368"/>
                <a:gd name="T47" fmla="*/ 227 h 369"/>
                <a:gd name="T48" fmla="*/ 255 w 368"/>
                <a:gd name="T49" fmla="*/ 284 h 369"/>
                <a:gd name="T50" fmla="*/ 255 w 368"/>
                <a:gd name="T51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8" h="369">
                  <a:moveTo>
                    <a:pt x="255" y="340"/>
                  </a:moveTo>
                  <a:lnTo>
                    <a:pt x="198" y="369"/>
                  </a:lnTo>
                  <a:lnTo>
                    <a:pt x="142" y="340"/>
                  </a:lnTo>
                  <a:lnTo>
                    <a:pt x="142" y="312"/>
                  </a:lnTo>
                  <a:lnTo>
                    <a:pt x="113" y="312"/>
                  </a:lnTo>
                  <a:lnTo>
                    <a:pt x="142" y="284"/>
                  </a:lnTo>
                  <a:lnTo>
                    <a:pt x="57" y="312"/>
                  </a:lnTo>
                  <a:lnTo>
                    <a:pt x="57" y="284"/>
                  </a:lnTo>
                  <a:lnTo>
                    <a:pt x="0" y="227"/>
                  </a:lnTo>
                  <a:lnTo>
                    <a:pt x="28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42" y="85"/>
                  </a:lnTo>
                  <a:lnTo>
                    <a:pt x="227" y="0"/>
                  </a:lnTo>
                  <a:lnTo>
                    <a:pt x="255" y="28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85"/>
                  </a:lnTo>
                  <a:lnTo>
                    <a:pt x="312" y="85"/>
                  </a:lnTo>
                  <a:lnTo>
                    <a:pt x="283" y="142"/>
                  </a:lnTo>
                  <a:lnTo>
                    <a:pt x="312" y="199"/>
                  </a:lnTo>
                  <a:lnTo>
                    <a:pt x="340" y="170"/>
                  </a:lnTo>
                  <a:lnTo>
                    <a:pt x="368" y="199"/>
                  </a:lnTo>
                  <a:lnTo>
                    <a:pt x="340" y="227"/>
                  </a:lnTo>
                  <a:lnTo>
                    <a:pt x="255" y="284"/>
                  </a:lnTo>
                  <a:lnTo>
                    <a:pt x="255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6" name="Freeform 109"/>
            <p:cNvSpPr>
              <a:spLocks/>
            </p:cNvSpPr>
            <p:nvPr/>
          </p:nvSpPr>
          <p:spPr bwMode="auto">
            <a:xfrm>
              <a:off x="4600575" y="1604963"/>
              <a:ext cx="1214438" cy="1350963"/>
            </a:xfrm>
            <a:custGeom>
              <a:avLst/>
              <a:gdLst>
                <a:gd name="T0" fmla="*/ 0 w 765"/>
                <a:gd name="T1" fmla="*/ 284 h 851"/>
                <a:gd name="T2" fmla="*/ 28 w 765"/>
                <a:gd name="T3" fmla="*/ 369 h 851"/>
                <a:gd name="T4" fmla="*/ 57 w 765"/>
                <a:gd name="T5" fmla="*/ 369 h 851"/>
                <a:gd name="T6" fmla="*/ 85 w 765"/>
                <a:gd name="T7" fmla="*/ 397 h 851"/>
                <a:gd name="T8" fmla="*/ 85 w 765"/>
                <a:gd name="T9" fmla="*/ 482 h 851"/>
                <a:gd name="T10" fmla="*/ 57 w 765"/>
                <a:gd name="T11" fmla="*/ 482 h 851"/>
                <a:gd name="T12" fmla="*/ 28 w 765"/>
                <a:gd name="T13" fmla="*/ 539 h 851"/>
                <a:gd name="T14" fmla="*/ 57 w 765"/>
                <a:gd name="T15" fmla="*/ 596 h 851"/>
                <a:gd name="T16" fmla="*/ 85 w 765"/>
                <a:gd name="T17" fmla="*/ 567 h 851"/>
                <a:gd name="T18" fmla="*/ 113 w 765"/>
                <a:gd name="T19" fmla="*/ 596 h 851"/>
                <a:gd name="T20" fmla="*/ 85 w 765"/>
                <a:gd name="T21" fmla="*/ 624 h 851"/>
                <a:gd name="T22" fmla="*/ 0 w 765"/>
                <a:gd name="T23" fmla="*/ 681 h 851"/>
                <a:gd name="T24" fmla="*/ 0 w 765"/>
                <a:gd name="T25" fmla="*/ 737 h 851"/>
                <a:gd name="T26" fmla="*/ 57 w 765"/>
                <a:gd name="T27" fmla="*/ 766 h 851"/>
                <a:gd name="T28" fmla="*/ 113 w 765"/>
                <a:gd name="T29" fmla="*/ 737 h 851"/>
                <a:gd name="T30" fmla="*/ 142 w 765"/>
                <a:gd name="T31" fmla="*/ 766 h 851"/>
                <a:gd name="T32" fmla="*/ 198 w 765"/>
                <a:gd name="T33" fmla="*/ 766 h 851"/>
                <a:gd name="T34" fmla="*/ 198 w 765"/>
                <a:gd name="T35" fmla="*/ 794 h 851"/>
                <a:gd name="T36" fmla="*/ 255 w 765"/>
                <a:gd name="T37" fmla="*/ 851 h 851"/>
                <a:gd name="T38" fmla="*/ 284 w 765"/>
                <a:gd name="T39" fmla="*/ 822 h 851"/>
                <a:gd name="T40" fmla="*/ 312 w 765"/>
                <a:gd name="T41" fmla="*/ 822 h 851"/>
                <a:gd name="T42" fmla="*/ 340 w 765"/>
                <a:gd name="T43" fmla="*/ 766 h 851"/>
                <a:gd name="T44" fmla="*/ 425 w 765"/>
                <a:gd name="T45" fmla="*/ 794 h 851"/>
                <a:gd name="T46" fmla="*/ 454 w 765"/>
                <a:gd name="T47" fmla="*/ 766 h 851"/>
                <a:gd name="T48" fmla="*/ 539 w 765"/>
                <a:gd name="T49" fmla="*/ 766 h 851"/>
                <a:gd name="T50" fmla="*/ 539 w 765"/>
                <a:gd name="T51" fmla="*/ 709 h 851"/>
                <a:gd name="T52" fmla="*/ 624 w 765"/>
                <a:gd name="T53" fmla="*/ 652 h 851"/>
                <a:gd name="T54" fmla="*/ 652 w 765"/>
                <a:gd name="T55" fmla="*/ 652 h 851"/>
                <a:gd name="T56" fmla="*/ 737 w 765"/>
                <a:gd name="T57" fmla="*/ 482 h 851"/>
                <a:gd name="T58" fmla="*/ 709 w 765"/>
                <a:gd name="T59" fmla="*/ 454 h 851"/>
                <a:gd name="T60" fmla="*/ 709 w 765"/>
                <a:gd name="T61" fmla="*/ 397 h 851"/>
                <a:gd name="T62" fmla="*/ 765 w 765"/>
                <a:gd name="T63" fmla="*/ 340 h 851"/>
                <a:gd name="T64" fmla="*/ 680 w 765"/>
                <a:gd name="T65" fmla="*/ 255 h 851"/>
                <a:gd name="T66" fmla="*/ 680 w 765"/>
                <a:gd name="T67" fmla="*/ 199 h 851"/>
                <a:gd name="T68" fmla="*/ 624 w 765"/>
                <a:gd name="T69" fmla="*/ 142 h 851"/>
                <a:gd name="T70" fmla="*/ 510 w 765"/>
                <a:gd name="T71" fmla="*/ 142 h 851"/>
                <a:gd name="T72" fmla="*/ 482 w 765"/>
                <a:gd name="T73" fmla="*/ 57 h 851"/>
                <a:gd name="T74" fmla="*/ 284 w 765"/>
                <a:gd name="T75" fmla="*/ 0 h 851"/>
                <a:gd name="T76" fmla="*/ 255 w 765"/>
                <a:gd name="T77" fmla="*/ 85 h 851"/>
                <a:gd name="T78" fmla="*/ 284 w 765"/>
                <a:gd name="T79" fmla="*/ 85 h 851"/>
                <a:gd name="T80" fmla="*/ 255 w 765"/>
                <a:gd name="T81" fmla="*/ 114 h 851"/>
                <a:gd name="T82" fmla="*/ 227 w 765"/>
                <a:gd name="T83" fmla="*/ 114 h 851"/>
                <a:gd name="T84" fmla="*/ 170 w 765"/>
                <a:gd name="T85" fmla="*/ 170 h 851"/>
                <a:gd name="T86" fmla="*/ 170 w 765"/>
                <a:gd name="T87" fmla="*/ 199 h 851"/>
                <a:gd name="T88" fmla="*/ 85 w 765"/>
                <a:gd name="T89" fmla="*/ 284 h 851"/>
                <a:gd name="T90" fmla="*/ 28 w 765"/>
                <a:gd name="T91" fmla="*/ 227 h 851"/>
                <a:gd name="T92" fmla="*/ 28 w 765"/>
                <a:gd name="T93" fmla="*/ 284 h 851"/>
                <a:gd name="T94" fmla="*/ 0 w 765"/>
                <a:gd name="T95" fmla="*/ 28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65" h="851">
                  <a:moveTo>
                    <a:pt x="0" y="284"/>
                  </a:moveTo>
                  <a:lnTo>
                    <a:pt x="28" y="369"/>
                  </a:lnTo>
                  <a:lnTo>
                    <a:pt x="57" y="369"/>
                  </a:lnTo>
                  <a:lnTo>
                    <a:pt x="85" y="397"/>
                  </a:lnTo>
                  <a:lnTo>
                    <a:pt x="85" y="482"/>
                  </a:lnTo>
                  <a:lnTo>
                    <a:pt x="57" y="482"/>
                  </a:lnTo>
                  <a:lnTo>
                    <a:pt x="28" y="539"/>
                  </a:lnTo>
                  <a:lnTo>
                    <a:pt x="57" y="596"/>
                  </a:lnTo>
                  <a:lnTo>
                    <a:pt x="85" y="567"/>
                  </a:lnTo>
                  <a:lnTo>
                    <a:pt x="113" y="596"/>
                  </a:lnTo>
                  <a:lnTo>
                    <a:pt x="85" y="624"/>
                  </a:lnTo>
                  <a:lnTo>
                    <a:pt x="0" y="681"/>
                  </a:lnTo>
                  <a:lnTo>
                    <a:pt x="0" y="737"/>
                  </a:lnTo>
                  <a:lnTo>
                    <a:pt x="57" y="766"/>
                  </a:lnTo>
                  <a:lnTo>
                    <a:pt x="113" y="737"/>
                  </a:lnTo>
                  <a:lnTo>
                    <a:pt x="142" y="766"/>
                  </a:lnTo>
                  <a:lnTo>
                    <a:pt x="198" y="766"/>
                  </a:lnTo>
                  <a:lnTo>
                    <a:pt x="198" y="794"/>
                  </a:lnTo>
                  <a:lnTo>
                    <a:pt x="255" y="851"/>
                  </a:lnTo>
                  <a:lnTo>
                    <a:pt x="284" y="822"/>
                  </a:lnTo>
                  <a:lnTo>
                    <a:pt x="312" y="822"/>
                  </a:lnTo>
                  <a:lnTo>
                    <a:pt x="340" y="766"/>
                  </a:lnTo>
                  <a:lnTo>
                    <a:pt x="425" y="794"/>
                  </a:lnTo>
                  <a:lnTo>
                    <a:pt x="454" y="766"/>
                  </a:lnTo>
                  <a:lnTo>
                    <a:pt x="539" y="766"/>
                  </a:lnTo>
                  <a:lnTo>
                    <a:pt x="539" y="709"/>
                  </a:lnTo>
                  <a:lnTo>
                    <a:pt x="624" y="652"/>
                  </a:lnTo>
                  <a:lnTo>
                    <a:pt x="652" y="652"/>
                  </a:lnTo>
                  <a:lnTo>
                    <a:pt x="737" y="482"/>
                  </a:lnTo>
                  <a:lnTo>
                    <a:pt x="709" y="454"/>
                  </a:lnTo>
                  <a:lnTo>
                    <a:pt x="709" y="397"/>
                  </a:lnTo>
                  <a:lnTo>
                    <a:pt x="765" y="340"/>
                  </a:lnTo>
                  <a:lnTo>
                    <a:pt x="680" y="255"/>
                  </a:lnTo>
                  <a:lnTo>
                    <a:pt x="680" y="199"/>
                  </a:lnTo>
                  <a:lnTo>
                    <a:pt x="624" y="142"/>
                  </a:lnTo>
                  <a:lnTo>
                    <a:pt x="510" y="142"/>
                  </a:lnTo>
                  <a:lnTo>
                    <a:pt x="482" y="57"/>
                  </a:lnTo>
                  <a:lnTo>
                    <a:pt x="284" y="0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255" y="114"/>
                  </a:lnTo>
                  <a:lnTo>
                    <a:pt x="227" y="114"/>
                  </a:lnTo>
                  <a:lnTo>
                    <a:pt x="170" y="170"/>
                  </a:lnTo>
                  <a:lnTo>
                    <a:pt x="170" y="199"/>
                  </a:lnTo>
                  <a:lnTo>
                    <a:pt x="85" y="284"/>
                  </a:lnTo>
                  <a:lnTo>
                    <a:pt x="28" y="227"/>
                  </a:lnTo>
                  <a:lnTo>
                    <a:pt x="28" y="284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7" name="Freeform 110"/>
            <p:cNvSpPr>
              <a:spLocks/>
            </p:cNvSpPr>
            <p:nvPr/>
          </p:nvSpPr>
          <p:spPr bwMode="auto">
            <a:xfrm>
              <a:off x="3521075" y="1244601"/>
              <a:ext cx="1530350" cy="1306513"/>
            </a:xfrm>
            <a:custGeom>
              <a:avLst/>
              <a:gdLst>
                <a:gd name="T0" fmla="*/ 56 w 964"/>
                <a:gd name="T1" fmla="*/ 823 h 823"/>
                <a:gd name="T2" fmla="*/ 255 w 964"/>
                <a:gd name="T3" fmla="*/ 823 h 823"/>
                <a:gd name="T4" fmla="*/ 283 w 964"/>
                <a:gd name="T5" fmla="*/ 766 h 823"/>
                <a:gd name="T6" fmla="*/ 340 w 964"/>
                <a:gd name="T7" fmla="*/ 766 h 823"/>
                <a:gd name="T8" fmla="*/ 368 w 964"/>
                <a:gd name="T9" fmla="*/ 652 h 823"/>
                <a:gd name="T10" fmla="*/ 453 w 964"/>
                <a:gd name="T11" fmla="*/ 652 h 823"/>
                <a:gd name="T12" fmla="*/ 482 w 964"/>
                <a:gd name="T13" fmla="*/ 596 h 823"/>
                <a:gd name="T14" fmla="*/ 538 w 964"/>
                <a:gd name="T15" fmla="*/ 567 h 823"/>
                <a:gd name="T16" fmla="*/ 567 w 964"/>
                <a:gd name="T17" fmla="*/ 511 h 823"/>
                <a:gd name="T18" fmla="*/ 623 w 964"/>
                <a:gd name="T19" fmla="*/ 539 h 823"/>
                <a:gd name="T20" fmla="*/ 680 w 964"/>
                <a:gd name="T21" fmla="*/ 511 h 823"/>
                <a:gd name="T22" fmla="*/ 708 w 964"/>
                <a:gd name="T23" fmla="*/ 511 h 823"/>
                <a:gd name="T24" fmla="*/ 708 w 964"/>
                <a:gd name="T25" fmla="*/ 454 h 823"/>
                <a:gd name="T26" fmla="*/ 765 w 964"/>
                <a:gd name="T27" fmla="*/ 511 h 823"/>
                <a:gd name="T28" fmla="*/ 850 w 964"/>
                <a:gd name="T29" fmla="*/ 426 h 823"/>
                <a:gd name="T30" fmla="*/ 850 w 964"/>
                <a:gd name="T31" fmla="*/ 397 h 823"/>
                <a:gd name="T32" fmla="*/ 907 w 964"/>
                <a:gd name="T33" fmla="*/ 341 h 823"/>
                <a:gd name="T34" fmla="*/ 935 w 964"/>
                <a:gd name="T35" fmla="*/ 341 h 823"/>
                <a:gd name="T36" fmla="*/ 964 w 964"/>
                <a:gd name="T37" fmla="*/ 312 h 823"/>
                <a:gd name="T38" fmla="*/ 935 w 964"/>
                <a:gd name="T39" fmla="*/ 312 h 823"/>
                <a:gd name="T40" fmla="*/ 850 w 964"/>
                <a:gd name="T41" fmla="*/ 284 h 823"/>
                <a:gd name="T42" fmla="*/ 850 w 964"/>
                <a:gd name="T43" fmla="*/ 199 h 823"/>
                <a:gd name="T44" fmla="*/ 822 w 964"/>
                <a:gd name="T45" fmla="*/ 199 h 823"/>
                <a:gd name="T46" fmla="*/ 765 w 964"/>
                <a:gd name="T47" fmla="*/ 114 h 823"/>
                <a:gd name="T48" fmla="*/ 822 w 964"/>
                <a:gd name="T49" fmla="*/ 57 h 823"/>
                <a:gd name="T50" fmla="*/ 793 w 964"/>
                <a:gd name="T51" fmla="*/ 0 h 823"/>
                <a:gd name="T52" fmla="*/ 708 w 964"/>
                <a:gd name="T53" fmla="*/ 0 h 823"/>
                <a:gd name="T54" fmla="*/ 680 w 964"/>
                <a:gd name="T55" fmla="*/ 29 h 823"/>
                <a:gd name="T56" fmla="*/ 623 w 964"/>
                <a:gd name="T57" fmla="*/ 29 h 823"/>
                <a:gd name="T58" fmla="*/ 538 w 964"/>
                <a:gd name="T59" fmla="*/ 85 h 823"/>
                <a:gd name="T60" fmla="*/ 510 w 964"/>
                <a:gd name="T61" fmla="*/ 199 h 823"/>
                <a:gd name="T62" fmla="*/ 482 w 964"/>
                <a:gd name="T63" fmla="*/ 199 h 823"/>
                <a:gd name="T64" fmla="*/ 482 w 964"/>
                <a:gd name="T65" fmla="*/ 312 h 823"/>
                <a:gd name="T66" fmla="*/ 453 w 964"/>
                <a:gd name="T67" fmla="*/ 341 h 823"/>
                <a:gd name="T68" fmla="*/ 340 w 964"/>
                <a:gd name="T69" fmla="*/ 369 h 823"/>
                <a:gd name="T70" fmla="*/ 311 w 964"/>
                <a:gd name="T71" fmla="*/ 341 h 823"/>
                <a:gd name="T72" fmla="*/ 226 w 964"/>
                <a:gd name="T73" fmla="*/ 341 h 823"/>
                <a:gd name="T74" fmla="*/ 170 w 964"/>
                <a:gd name="T75" fmla="*/ 369 h 823"/>
                <a:gd name="T76" fmla="*/ 113 w 964"/>
                <a:gd name="T77" fmla="*/ 341 h 823"/>
                <a:gd name="T78" fmla="*/ 85 w 964"/>
                <a:gd name="T79" fmla="*/ 341 h 823"/>
                <a:gd name="T80" fmla="*/ 113 w 964"/>
                <a:gd name="T81" fmla="*/ 397 h 823"/>
                <a:gd name="T82" fmla="*/ 56 w 964"/>
                <a:gd name="T83" fmla="*/ 426 h 823"/>
                <a:gd name="T84" fmla="*/ 28 w 964"/>
                <a:gd name="T85" fmla="*/ 426 h 823"/>
                <a:gd name="T86" fmla="*/ 56 w 964"/>
                <a:gd name="T87" fmla="*/ 511 h 823"/>
                <a:gd name="T88" fmla="*/ 0 w 964"/>
                <a:gd name="T89" fmla="*/ 567 h 823"/>
                <a:gd name="T90" fmla="*/ 28 w 964"/>
                <a:gd name="T91" fmla="*/ 624 h 823"/>
                <a:gd name="T92" fmla="*/ 28 w 964"/>
                <a:gd name="T93" fmla="*/ 681 h 823"/>
                <a:gd name="T94" fmla="*/ 0 w 964"/>
                <a:gd name="T95" fmla="*/ 737 h 823"/>
                <a:gd name="T96" fmla="*/ 28 w 964"/>
                <a:gd name="T97" fmla="*/ 766 h 823"/>
                <a:gd name="T98" fmla="*/ 56 w 964"/>
                <a:gd name="T99" fmla="*/ 766 h 823"/>
                <a:gd name="T100" fmla="*/ 56 w 964"/>
                <a:gd name="T101" fmla="*/ 8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4" h="823">
                  <a:moveTo>
                    <a:pt x="56" y="823"/>
                  </a:moveTo>
                  <a:lnTo>
                    <a:pt x="255" y="823"/>
                  </a:lnTo>
                  <a:lnTo>
                    <a:pt x="283" y="766"/>
                  </a:lnTo>
                  <a:lnTo>
                    <a:pt x="340" y="766"/>
                  </a:lnTo>
                  <a:lnTo>
                    <a:pt x="368" y="652"/>
                  </a:lnTo>
                  <a:lnTo>
                    <a:pt x="453" y="652"/>
                  </a:lnTo>
                  <a:lnTo>
                    <a:pt x="482" y="596"/>
                  </a:lnTo>
                  <a:lnTo>
                    <a:pt x="538" y="567"/>
                  </a:lnTo>
                  <a:lnTo>
                    <a:pt x="567" y="511"/>
                  </a:lnTo>
                  <a:lnTo>
                    <a:pt x="623" y="539"/>
                  </a:lnTo>
                  <a:lnTo>
                    <a:pt x="680" y="511"/>
                  </a:lnTo>
                  <a:lnTo>
                    <a:pt x="708" y="511"/>
                  </a:lnTo>
                  <a:lnTo>
                    <a:pt x="708" y="454"/>
                  </a:lnTo>
                  <a:lnTo>
                    <a:pt x="765" y="511"/>
                  </a:lnTo>
                  <a:lnTo>
                    <a:pt x="850" y="426"/>
                  </a:lnTo>
                  <a:lnTo>
                    <a:pt x="850" y="397"/>
                  </a:lnTo>
                  <a:lnTo>
                    <a:pt x="907" y="341"/>
                  </a:lnTo>
                  <a:lnTo>
                    <a:pt x="935" y="341"/>
                  </a:lnTo>
                  <a:lnTo>
                    <a:pt x="964" y="312"/>
                  </a:lnTo>
                  <a:lnTo>
                    <a:pt x="935" y="312"/>
                  </a:lnTo>
                  <a:lnTo>
                    <a:pt x="850" y="284"/>
                  </a:lnTo>
                  <a:lnTo>
                    <a:pt x="850" y="199"/>
                  </a:lnTo>
                  <a:lnTo>
                    <a:pt x="822" y="199"/>
                  </a:lnTo>
                  <a:lnTo>
                    <a:pt x="765" y="114"/>
                  </a:lnTo>
                  <a:lnTo>
                    <a:pt x="822" y="57"/>
                  </a:lnTo>
                  <a:lnTo>
                    <a:pt x="793" y="0"/>
                  </a:lnTo>
                  <a:lnTo>
                    <a:pt x="708" y="0"/>
                  </a:lnTo>
                  <a:lnTo>
                    <a:pt x="680" y="29"/>
                  </a:lnTo>
                  <a:lnTo>
                    <a:pt x="623" y="29"/>
                  </a:lnTo>
                  <a:lnTo>
                    <a:pt x="538" y="85"/>
                  </a:lnTo>
                  <a:lnTo>
                    <a:pt x="510" y="199"/>
                  </a:lnTo>
                  <a:lnTo>
                    <a:pt x="482" y="199"/>
                  </a:lnTo>
                  <a:lnTo>
                    <a:pt x="482" y="312"/>
                  </a:lnTo>
                  <a:lnTo>
                    <a:pt x="453" y="341"/>
                  </a:lnTo>
                  <a:lnTo>
                    <a:pt x="340" y="369"/>
                  </a:lnTo>
                  <a:lnTo>
                    <a:pt x="311" y="341"/>
                  </a:lnTo>
                  <a:lnTo>
                    <a:pt x="226" y="341"/>
                  </a:lnTo>
                  <a:lnTo>
                    <a:pt x="170" y="369"/>
                  </a:lnTo>
                  <a:lnTo>
                    <a:pt x="113" y="341"/>
                  </a:lnTo>
                  <a:lnTo>
                    <a:pt x="85" y="341"/>
                  </a:lnTo>
                  <a:lnTo>
                    <a:pt x="113" y="397"/>
                  </a:lnTo>
                  <a:lnTo>
                    <a:pt x="56" y="426"/>
                  </a:lnTo>
                  <a:lnTo>
                    <a:pt x="28" y="426"/>
                  </a:lnTo>
                  <a:lnTo>
                    <a:pt x="56" y="511"/>
                  </a:lnTo>
                  <a:lnTo>
                    <a:pt x="0" y="567"/>
                  </a:lnTo>
                  <a:lnTo>
                    <a:pt x="28" y="624"/>
                  </a:lnTo>
                  <a:lnTo>
                    <a:pt x="28" y="681"/>
                  </a:lnTo>
                  <a:lnTo>
                    <a:pt x="0" y="737"/>
                  </a:lnTo>
                  <a:lnTo>
                    <a:pt x="28" y="766"/>
                  </a:lnTo>
                  <a:lnTo>
                    <a:pt x="56" y="766"/>
                  </a:lnTo>
                  <a:lnTo>
                    <a:pt x="56" y="82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8" name="Freeform 113"/>
            <p:cNvSpPr>
              <a:spLocks/>
            </p:cNvSpPr>
            <p:nvPr/>
          </p:nvSpPr>
          <p:spPr bwMode="auto">
            <a:xfrm>
              <a:off x="4556125" y="1739901"/>
              <a:ext cx="4679950" cy="3195638"/>
            </a:xfrm>
            <a:custGeom>
              <a:avLst/>
              <a:gdLst>
                <a:gd name="T0" fmla="*/ 453 w 2948"/>
                <a:gd name="T1" fmla="*/ 1956 h 2013"/>
                <a:gd name="T2" fmla="*/ 623 w 2948"/>
                <a:gd name="T3" fmla="*/ 1985 h 2013"/>
                <a:gd name="T4" fmla="*/ 708 w 2948"/>
                <a:gd name="T5" fmla="*/ 1701 h 2013"/>
                <a:gd name="T6" fmla="*/ 850 w 2948"/>
                <a:gd name="T7" fmla="*/ 1730 h 2013"/>
                <a:gd name="T8" fmla="*/ 964 w 2948"/>
                <a:gd name="T9" fmla="*/ 1701 h 2013"/>
                <a:gd name="T10" fmla="*/ 1077 w 2948"/>
                <a:gd name="T11" fmla="*/ 1758 h 2013"/>
                <a:gd name="T12" fmla="*/ 1190 w 2948"/>
                <a:gd name="T13" fmla="*/ 1843 h 2013"/>
                <a:gd name="T14" fmla="*/ 1332 w 2948"/>
                <a:gd name="T15" fmla="*/ 1815 h 2013"/>
                <a:gd name="T16" fmla="*/ 1502 w 2948"/>
                <a:gd name="T17" fmla="*/ 1843 h 2013"/>
                <a:gd name="T18" fmla="*/ 1672 w 2948"/>
                <a:gd name="T19" fmla="*/ 1843 h 2013"/>
                <a:gd name="T20" fmla="*/ 1814 w 2948"/>
                <a:gd name="T21" fmla="*/ 1956 h 2013"/>
                <a:gd name="T22" fmla="*/ 1927 w 2948"/>
                <a:gd name="T23" fmla="*/ 1900 h 2013"/>
                <a:gd name="T24" fmla="*/ 2098 w 2948"/>
                <a:gd name="T25" fmla="*/ 1786 h 2013"/>
                <a:gd name="T26" fmla="*/ 2126 w 2948"/>
                <a:gd name="T27" fmla="*/ 1701 h 2013"/>
                <a:gd name="T28" fmla="*/ 2211 w 2948"/>
                <a:gd name="T29" fmla="*/ 1531 h 2013"/>
                <a:gd name="T30" fmla="*/ 2126 w 2948"/>
                <a:gd name="T31" fmla="*/ 1304 h 2013"/>
                <a:gd name="T32" fmla="*/ 2239 w 2948"/>
                <a:gd name="T33" fmla="*/ 1106 h 2013"/>
                <a:gd name="T34" fmla="*/ 2268 w 2948"/>
                <a:gd name="T35" fmla="*/ 1049 h 2013"/>
                <a:gd name="T36" fmla="*/ 2409 w 2948"/>
                <a:gd name="T37" fmla="*/ 766 h 2013"/>
                <a:gd name="T38" fmla="*/ 2523 w 2948"/>
                <a:gd name="T39" fmla="*/ 624 h 2013"/>
                <a:gd name="T40" fmla="*/ 2608 w 2948"/>
                <a:gd name="T41" fmla="*/ 766 h 2013"/>
                <a:gd name="T42" fmla="*/ 2920 w 2948"/>
                <a:gd name="T43" fmla="*/ 709 h 2013"/>
                <a:gd name="T44" fmla="*/ 2920 w 2948"/>
                <a:gd name="T45" fmla="*/ 596 h 2013"/>
                <a:gd name="T46" fmla="*/ 2806 w 2948"/>
                <a:gd name="T47" fmla="*/ 340 h 2013"/>
                <a:gd name="T48" fmla="*/ 2778 w 2948"/>
                <a:gd name="T49" fmla="*/ 199 h 2013"/>
                <a:gd name="T50" fmla="*/ 2920 w 2948"/>
                <a:gd name="T51" fmla="*/ 57 h 2013"/>
                <a:gd name="T52" fmla="*/ 2835 w 2948"/>
                <a:gd name="T53" fmla="*/ 57 h 2013"/>
                <a:gd name="T54" fmla="*/ 2608 w 2948"/>
                <a:gd name="T55" fmla="*/ 57 h 2013"/>
                <a:gd name="T56" fmla="*/ 2608 w 2948"/>
                <a:gd name="T57" fmla="*/ 142 h 2013"/>
                <a:gd name="T58" fmla="*/ 2494 w 2948"/>
                <a:gd name="T59" fmla="*/ 170 h 2013"/>
                <a:gd name="T60" fmla="*/ 2324 w 2948"/>
                <a:gd name="T61" fmla="*/ 312 h 2013"/>
                <a:gd name="T62" fmla="*/ 2098 w 2948"/>
                <a:gd name="T63" fmla="*/ 425 h 2013"/>
                <a:gd name="T64" fmla="*/ 1956 w 2948"/>
                <a:gd name="T65" fmla="*/ 312 h 2013"/>
                <a:gd name="T66" fmla="*/ 1899 w 2948"/>
                <a:gd name="T67" fmla="*/ 255 h 2013"/>
                <a:gd name="T68" fmla="*/ 1644 w 2948"/>
                <a:gd name="T69" fmla="*/ 227 h 2013"/>
                <a:gd name="T70" fmla="*/ 1672 w 2948"/>
                <a:gd name="T71" fmla="*/ 114 h 2013"/>
                <a:gd name="T72" fmla="*/ 1332 w 2948"/>
                <a:gd name="T73" fmla="*/ 29 h 2013"/>
                <a:gd name="T74" fmla="*/ 1162 w 2948"/>
                <a:gd name="T75" fmla="*/ 142 h 2013"/>
                <a:gd name="T76" fmla="*/ 992 w 2948"/>
                <a:gd name="T77" fmla="*/ 227 h 2013"/>
                <a:gd name="T78" fmla="*/ 850 w 2948"/>
                <a:gd name="T79" fmla="*/ 255 h 2013"/>
                <a:gd name="T80" fmla="*/ 737 w 2948"/>
                <a:gd name="T81" fmla="*/ 369 h 2013"/>
                <a:gd name="T82" fmla="*/ 652 w 2948"/>
                <a:gd name="T83" fmla="*/ 567 h 2013"/>
                <a:gd name="T84" fmla="*/ 482 w 2948"/>
                <a:gd name="T85" fmla="*/ 681 h 2013"/>
                <a:gd name="T86" fmla="*/ 340 w 2948"/>
                <a:gd name="T87" fmla="*/ 737 h 2013"/>
                <a:gd name="T88" fmla="*/ 283 w 2948"/>
                <a:gd name="T89" fmla="*/ 879 h 2013"/>
                <a:gd name="T90" fmla="*/ 368 w 2948"/>
                <a:gd name="T91" fmla="*/ 1078 h 2013"/>
                <a:gd name="T92" fmla="*/ 482 w 2948"/>
                <a:gd name="T93" fmla="*/ 1106 h 2013"/>
                <a:gd name="T94" fmla="*/ 397 w 2948"/>
                <a:gd name="T95" fmla="*/ 1191 h 2013"/>
                <a:gd name="T96" fmla="*/ 312 w 2948"/>
                <a:gd name="T97" fmla="*/ 1559 h 2013"/>
                <a:gd name="T98" fmla="*/ 113 w 2948"/>
                <a:gd name="T99" fmla="*/ 1616 h 2013"/>
                <a:gd name="T100" fmla="*/ 0 w 2948"/>
                <a:gd name="T101" fmla="*/ 1730 h 2013"/>
                <a:gd name="T102" fmla="*/ 0 w 2948"/>
                <a:gd name="T103" fmla="*/ 1843 h 2013"/>
                <a:gd name="T104" fmla="*/ 170 w 2948"/>
                <a:gd name="T105" fmla="*/ 1843 h 2013"/>
                <a:gd name="T106" fmla="*/ 283 w 2948"/>
                <a:gd name="T107" fmla="*/ 1928 h 2013"/>
                <a:gd name="T108" fmla="*/ 368 w 2948"/>
                <a:gd name="T109" fmla="*/ 1928 h 2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948" h="2013">
                  <a:moveTo>
                    <a:pt x="397" y="2013"/>
                  </a:moveTo>
                  <a:lnTo>
                    <a:pt x="453" y="2013"/>
                  </a:lnTo>
                  <a:lnTo>
                    <a:pt x="453" y="1956"/>
                  </a:lnTo>
                  <a:lnTo>
                    <a:pt x="510" y="1956"/>
                  </a:lnTo>
                  <a:lnTo>
                    <a:pt x="538" y="1985"/>
                  </a:lnTo>
                  <a:lnTo>
                    <a:pt x="623" y="1985"/>
                  </a:lnTo>
                  <a:lnTo>
                    <a:pt x="680" y="1928"/>
                  </a:lnTo>
                  <a:lnTo>
                    <a:pt x="623" y="1815"/>
                  </a:lnTo>
                  <a:lnTo>
                    <a:pt x="708" y="1701"/>
                  </a:lnTo>
                  <a:lnTo>
                    <a:pt x="765" y="1730"/>
                  </a:lnTo>
                  <a:lnTo>
                    <a:pt x="850" y="1673"/>
                  </a:lnTo>
                  <a:lnTo>
                    <a:pt x="850" y="1730"/>
                  </a:lnTo>
                  <a:lnTo>
                    <a:pt x="907" y="1730"/>
                  </a:lnTo>
                  <a:lnTo>
                    <a:pt x="935" y="1673"/>
                  </a:lnTo>
                  <a:lnTo>
                    <a:pt x="964" y="1701"/>
                  </a:lnTo>
                  <a:lnTo>
                    <a:pt x="1049" y="1673"/>
                  </a:lnTo>
                  <a:lnTo>
                    <a:pt x="1077" y="1701"/>
                  </a:lnTo>
                  <a:lnTo>
                    <a:pt x="1077" y="1758"/>
                  </a:lnTo>
                  <a:lnTo>
                    <a:pt x="1162" y="1758"/>
                  </a:lnTo>
                  <a:lnTo>
                    <a:pt x="1190" y="1786"/>
                  </a:lnTo>
                  <a:lnTo>
                    <a:pt x="1190" y="1843"/>
                  </a:lnTo>
                  <a:lnTo>
                    <a:pt x="1247" y="1815"/>
                  </a:lnTo>
                  <a:lnTo>
                    <a:pt x="1247" y="1758"/>
                  </a:lnTo>
                  <a:lnTo>
                    <a:pt x="1332" y="1815"/>
                  </a:lnTo>
                  <a:lnTo>
                    <a:pt x="1417" y="1843"/>
                  </a:lnTo>
                  <a:lnTo>
                    <a:pt x="1474" y="1815"/>
                  </a:lnTo>
                  <a:lnTo>
                    <a:pt x="1502" y="1843"/>
                  </a:lnTo>
                  <a:lnTo>
                    <a:pt x="1559" y="1843"/>
                  </a:lnTo>
                  <a:lnTo>
                    <a:pt x="1644" y="1871"/>
                  </a:lnTo>
                  <a:lnTo>
                    <a:pt x="1672" y="1843"/>
                  </a:lnTo>
                  <a:lnTo>
                    <a:pt x="1786" y="1843"/>
                  </a:lnTo>
                  <a:lnTo>
                    <a:pt x="1814" y="1900"/>
                  </a:lnTo>
                  <a:lnTo>
                    <a:pt x="1814" y="1956"/>
                  </a:lnTo>
                  <a:lnTo>
                    <a:pt x="1871" y="2013"/>
                  </a:lnTo>
                  <a:lnTo>
                    <a:pt x="1927" y="1985"/>
                  </a:lnTo>
                  <a:lnTo>
                    <a:pt x="1927" y="1900"/>
                  </a:lnTo>
                  <a:lnTo>
                    <a:pt x="2012" y="1871"/>
                  </a:lnTo>
                  <a:lnTo>
                    <a:pt x="2098" y="1900"/>
                  </a:lnTo>
                  <a:lnTo>
                    <a:pt x="2098" y="1786"/>
                  </a:lnTo>
                  <a:lnTo>
                    <a:pt x="2154" y="1758"/>
                  </a:lnTo>
                  <a:lnTo>
                    <a:pt x="2154" y="1730"/>
                  </a:lnTo>
                  <a:lnTo>
                    <a:pt x="2126" y="1701"/>
                  </a:lnTo>
                  <a:lnTo>
                    <a:pt x="2126" y="1616"/>
                  </a:lnTo>
                  <a:lnTo>
                    <a:pt x="2154" y="1556"/>
                  </a:lnTo>
                  <a:lnTo>
                    <a:pt x="2211" y="1531"/>
                  </a:lnTo>
                  <a:lnTo>
                    <a:pt x="2211" y="1474"/>
                  </a:lnTo>
                  <a:lnTo>
                    <a:pt x="2154" y="1389"/>
                  </a:lnTo>
                  <a:lnTo>
                    <a:pt x="2126" y="1304"/>
                  </a:lnTo>
                  <a:lnTo>
                    <a:pt x="2154" y="1248"/>
                  </a:lnTo>
                  <a:lnTo>
                    <a:pt x="2211" y="1219"/>
                  </a:lnTo>
                  <a:lnTo>
                    <a:pt x="2239" y="1106"/>
                  </a:lnTo>
                  <a:lnTo>
                    <a:pt x="2211" y="1106"/>
                  </a:lnTo>
                  <a:lnTo>
                    <a:pt x="2211" y="1021"/>
                  </a:lnTo>
                  <a:lnTo>
                    <a:pt x="2268" y="1049"/>
                  </a:lnTo>
                  <a:lnTo>
                    <a:pt x="2381" y="964"/>
                  </a:lnTo>
                  <a:lnTo>
                    <a:pt x="2296" y="879"/>
                  </a:lnTo>
                  <a:lnTo>
                    <a:pt x="2409" y="766"/>
                  </a:lnTo>
                  <a:lnTo>
                    <a:pt x="2409" y="709"/>
                  </a:lnTo>
                  <a:lnTo>
                    <a:pt x="2466" y="624"/>
                  </a:lnTo>
                  <a:lnTo>
                    <a:pt x="2523" y="624"/>
                  </a:lnTo>
                  <a:lnTo>
                    <a:pt x="2523" y="709"/>
                  </a:lnTo>
                  <a:lnTo>
                    <a:pt x="2579" y="709"/>
                  </a:lnTo>
                  <a:lnTo>
                    <a:pt x="2608" y="766"/>
                  </a:lnTo>
                  <a:lnTo>
                    <a:pt x="2750" y="681"/>
                  </a:lnTo>
                  <a:lnTo>
                    <a:pt x="2863" y="681"/>
                  </a:lnTo>
                  <a:lnTo>
                    <a:pt x="2920" y="709"/>
                  </a:lnTo>
                  <a:lnTo>
                    <a:pt x="2948" y="652"/>
                  </a:lnTo>
                  <a:lnTo>
                    <a:pt x="2948" y="624"/>
                  </a:lnTo>
                  <a:lnTo>
                    <a:pt x="2920" y="596"/>
                  </a:lnTo>
                  <a:lnTo>
                    <a:pt x="2948" y="482"/>
                  </a:lnTo>
                  <a:lnTo>
                    <a:pt x="2835" y="340"/>
                  </a:lnTo>
                  <a:lnTo>
                    <a:pt x="2806" y="340"/>
                  </a:lnTo>
                  <a:lnTo>
                    <a:pt x="2806" y="284"/>
                  </a:lnTo>
                  <a:lnTo>
                    <a:pt x="2778" y="255"/>
                  </a:lnTo>
                  <a:lnTo>
                    <a:pt x="2778" y="199"/>
                  </a:lnTo>
                  <a:lnTo>
                    <a:pt x="2835" y="170"/>
                  </a:lnTo>
                  <a:lnTo>
                    <a:pt x="2835" y="114"/>
                  </a:lnTo>
                  <a:lnTo>
                    <a:pt x="2920" y="57"/>
                  </a:lnTo>
                  <a:lnTo>
                    <a:pt x="2891" y="0"/>
                  </a:lnTo>
                  <a:lnTo>
                    <a:pt x="2835" y="0"/>
                  </a:lnTo>
                  <a:lnTo>
                    <a:pt x="2835" y="57"/>
                  </a:lnTo>
                  <a:lnTo>
                    <a:pt x="2693" y="57"/>
                  </a:lnTo>
                  <a:lnTo>
                    <a:pt x="2665" y="29"/>
                  </a:lnTo>
                  <a:lnTo>
                    <a:pt x="2608" y="57"/>
                  </a:lnTo>
                  <a:lnTo>
                    <a:pt x="2636" y="114"/>
                  </a:lnTo>
                  <a:lnTo>
                    <a:pt x="2579" y="85"/>
                  </a:lnTo>
                  <a:lnTo>
                    <a:pt x="2608" y="142"/>
                  </a:lnTo>
                  <a:lnTo>
                    <a:pt x="2551" y="142"/>
                  </a:lnTo>
                  <a:lnTo>
                    <a:pt x="2551" y="199"/>
                  </a:lnTo>
                  <a:lnTo>
                    <a:pt x="2494" y="170"/>
                  </a:lnTo>
                  <a:lnTo>
                    <a:pt x="2494" y="227"/>
                  </a:lnTo>
                  <a:lnTo>
                    <a:pt x="2409" y="227"/>
                  </a:lnTo>
                  <a:lnTo>
                    <a:pt x="2324" y="312"/>
                  </a:lnTo>
                  <a:lnTo>
                    <a:pt x="2268" y="340"/>
                  </a:lnTo>
                  <a:lnTo>
                    <a:pt x="2154" y="425"/>
                  </a:lnTo>
                  <a:lnTo>
                    <a:pt x="2098" y="425"/>
                  </a:lnTo>
                  <a:lnTo>
                    <a:pt x="2041" y="340"/>
                  </a:lnTo>
                  <a:lnTo>
                    <a:pt x="2012" y="369"/>
                  </a:lnTo>
                  <a:lnTo>
                    <a:pt x="1956" y="312"/>
                  </a:lnTo>
                  <a:lnTo>
                    <a:pt x="1927" y="340"/>
                  </a:lnTo>
                  <a:lnTo>
                    <a:pt x="1871" y="284"/>
                  </a:lnTo>
                  <a:lnTo>
                    <a:pt x="1899" y="255"/>
                  </a:lnTo>
                  <a:lnTo>
                    <a:pt x="1899" y="199"/>
                  </a:lnTo>
                  <a:lnTo>
                    <a:pt x="1786" y="199"/>
                  </a:lnTo>
                  <a:lnTo>
                    <a:pt x="1644" y="227"/>
                  </a:lnTo>
                  <a:lnTo>
                    <a:pt x="1644" y="199"/>
                  </a:lnTo>
                  <a:lnTo>
                    <a:pt x="1616" y="170"/>
                  </a:lnTo>
                  <a:lnTo>
                    <a:pt x="1672" y="114"/>
                  </a:lnTo>
                  <a:lnTo>
                    <a:pt x="1587" y="85"/>
                  </a:lnTo>
                  <a:lnTo>
                    <a:pt x="1445" y="0"/>
                  </a:lnTo>
                  <a:lnTo>
                    <a:pt x="1332" y="29"/>
                  </a:lnTo>
                  <a:lnTo>
                    <a:pt x="1275" y="0"/>
                  </a:lnTo>
                  <a:lnTo>
                    <a:pt x="1190" y="57"/>
                  </a:lnTo>
                  <a:lnTo>
                    <a:pt x="1162" y="142"/>
                  </a:lnTo>
                  <a:lnTo>
                    <a:pt x="1049" y="170"/>
                  </a:lnTo>
                  <a:lnTo>
                    <a:pt x="992" y="255"/>
                  </a:lnTo>
                  <a:lnTo>
                    <a:pt x="992" y="227"/>
                  </a:lnTo>
                  <a:lnTo>
                    <a:pt x="879" y="199"/>
                  </a:lnTo>
                  <a:lnTo>
                    <a:pt x="879" y="227"/>
                  </a:lnTo>
                  <a:lnTo>
                    <a:pt x="850" y="255"/>
                  </a:lnTo>
                  <a:lnTo>
                    <a:pt x="793" y="255"/>
                  </a:lnTo>
                  <a:lnTo>
                    <a:pt x="737" y="312"/>
                  </a:lnTo>
                  <a:lnTo>
                    <a:pt x="737" y="369"/>
                  </a:lnTo>
                  <a:lnTo>
                    <a:pt x="765" y="397"/>
                  </a:lnTo>
                  <a:lnTo>
                    <a:pt x="680" y="567"/>
                  </a:lnTo>
                  <a:lnTo>
                    <a:pt x="652" y="567"/>
                  </a:lnTo>
                  <a:lnTo>
                    <a:pt x="567" y="624"/>
                  </a:lnTo>
                  <a:lnTo>
                    <a:pt x="567" y="681"/>
                  </a:lnTo>
                  <a:lnTo>
                    <a:pt x="482" y="681"/>
                  </a:lnTo>
                  <a:lnTo>
                    <a:pt x="453" y="709"/>
                  </a:lnTo>
                  <a:lnTo>
                    <a:pt x="368" y="681"/>
                  </a:lnTo>
                  <a:lnTo>
                    <a:pt x="340" y="737"/>
                  </a:lnTo>
                  <a:lnTo>
                    <a:pt x="312" y="737"/>
                  </a:lnTo>
                  <a:lnTo>
                    <a:pt x="283" y="766"/>
                  </a:lnTo>
                  <a:lnTo>
                    <a:pt x="283" y="879"/>
                  </a:lnTo>
                  <a:lnTo>
                    <a:pt x="312" y="964"/>
                  </a:lnTo>
                  <a:lnTo>
                    <a:pt x="312" y="1021"/>
                  </a:lnTo>
                  <a:lnTo>
                    <a:pt x="368" y="1078"/>
                  </a:lnTo>
                  <a:lnTo>
                    <a:pt x="397" y="1078"/>
                  </a:lnTo>
                  <a:lnTo>
                    <a:pt x="425" y="1106"/>
                  </a:lnTo>
                  <a:lnTo>
                    <a:pt x="482" y="1106"/>
                  </a:lnTo>
                  <a:lnTo>
                    <a:pt x="482" y="1134"/>
                  </a:lnTo>
                  <a:lnTo>
                    <a:pt x="482" y="1163"/>
                  </a:lnTo>
                  <a:lnTo>
                    <a:pt x="397" y="1191"/>
                  </a:lnTo>
                  <a:lnTo>
                    <a:pt x="397" y="1304"/>
                  </a:lnTo>
                  <a:lnTo>
                    <a:pt x="340" y="1418"/>
                  </a:lnTo>
                  <a:lnTo>
                    <a:pt x="312" y="1559"/>
                  </a:lnTo>
                  <a:lnTo>
                    <a:pt x="255" y="1531"/>
                  </a:lnTo>
                  <a:lnTo>
                    <a:pt x="141" y="1559"/>
                  </a:lnTo>
                  <a:lnTo>
                    <a:pt x="113" y="1616"/>
                  </a:lnTo>
                  <a:lnTo>
                    <a:pt x="56" y="1616"/>
                  </a:lnTo>
                  <a:lnTo>
                    <a:pt x="56" y="1701"/>
                  </a:lnTo>
                  <a:lnTo>
                    <a:pt x="0" y="1730"/>
                  </a:lnTo>
                  <a:lnTo>
                    <a:pt x="28" y="1786"/>
                  </a:lnTo>
                  <a:lnTo>
                    <a:pt x="0" y="1815"/>
                  </a:lnTo>
                  <a:lnTo>
                    <a:pt x="0" y="1843"/>
                  </a:lnTo>
                  <a:lnTo>
                    <a:pt x="28" y="1871"/>
                  </a:lnTo>
                  <a:lnTo>
                    <a:pt x="113" y="1900"/>
                  </a:lnTo>
                  <a:lnTo>
                    <a:pt x="170" y="1843"/>
                  </a:lnTo>
                  <a:lnTo>
                    <a:pt x="170" y="1900"/>
                  </a:lnTo>
                  <a:lnTo>
                    <a:pt x="226" y="1871"/>
                  </a:lnTo>
                  <a:lnTo>
                    <a:pt x="283" y="1928"/>
                  </a:lnTo>
                  <a:lnTo>
                    <a:pt x="340" y="1900"/>
                  </a:lnTo>
                  <a:lnTo>
                    <a:pt x="312" y="1956"/>
                  </a:lnTo>
                  <a:lnTo>
                    <a:pt x="368" y="1928"/>
                  </a:lnTo>
                  <a:lnTo>
                    <a:pt x="397" y="20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9" name="Freeform 114"/>
            <p:cNvSpPr>
              <a:spLocks/>
            </p:cNvSpPr>
            <p:nvPr/>
          </p:nvSpPr>
          <p:spPr bwMode="auto">
            <a:xfrm>
              <a:off x="3970338" y="4125913"/>
              <a:ext cx="809625" cy="1260475"/>
            </a:xfrm>
            <a:custGeom>
              <a:avLst/>
              <a:gdLst>
                <a:gd name="T0" fmla="*/ 142 w 510"/>
                <a:gd name="T1" fmla="*/ 283 h 794"/>
                <a:gd name="T2" fmla="*/ 199 w 510"/>
                <a:gd name="T3" fmla="*/ 198 h 794"/>
                <a:gd name="T4" fmla="*/ 284 w 510"/>
                <a:gd name="T5" fmla="*/ 113 h 794"/>
                <a:gd name="T6" fmla="*/ 312 w 510"/>
                <a:gd name="T7" fmla="*/ 113 h 794"/>
                <a:gd name="T8" fmla="*/ 397 w 510"/>
                <a:gd name="T9" fmla="*/ 28 h 794"/>
                <a:gd name="T10" fmla="*/ 425 w 510"/>
                <a:gd name="T11" fmla="*/ 0 h 794"/>
                <a:gd name="T12" fmla="*/ 482 w 510"/>
                <a:gd name="T13" fmla="*/ 0 h 794"/>
                <a:gd name="T14" fmla="*/ 510 w 510"/>
                <a:gd name="T15" fmla="*/ 56 h 794"/>
                <a:gd name="T16" fmla="*/ 482 w 510"/>
                <a:gd name="T17" fmla="*/ 113 h 794"/>
                <a:gd name="T18" fmla="*/ 425 w 510"/>
                <a:gd name="T19" fmla="*/ 113 h 794"/>
                <a:gd name="T20" fmla="*/ 425 w 510"/>
                <a:gd name="T21" fmla="*/ 198 h 794"/>
                <a:gd name="T22" fmla="*/ 369 w 510"/>
                <a:gd name="T23" fmla="*/ 227 h 794"/>
                <a:gd name="T24" fmla="*/ 397 w 510"/>
                <a:gd name="T25" fmla="*/ 283 h 794"/>
                <a:gd name="T26" fmla="*/ 369 w 510"/>
                <a:gd name="T27" fmla="*/ 312 h 794"/>
                <a:gd name="T28" fmla="*/ 369 w 510"/>
                <a:gd name="T29" fmla="*/ 340 h 794"/>
                <a:gd name="T30" fmla="*/ 312 w 510"/>
                <a:gd name="T31" fmla="*/ 368 h 794"/>
                <a:gd name="T32" fmla="*/ 284 w 510"/>
                <a:gd name="T33" fmla="*/ 425 h 794"/>
                <a:gd name="T34" fmla="*/ 255 w 510"/>
                <a:gd name="T35" fmla="*/ 425 h 794"/>
                <a:gd name="T36" fmla="*/ 227 w 510"/>
                <a:gd name="T37" fmla="*/ 510 h 794"/>
                <a:gd name="T38" fmla="*/ 284 w 510"/>
                <a:gd name="T39" fmla="*/ 510 h 794"/>
                <a:gd name="T40" fmla="*/ 255 w 510"/>
                <a:gd name="T41" fmla="*/ 538 h 794"/>
                <a:gd name="T42" fmla="*/ 340 w 510"/>
                <a:gd name="T43" fmla="*/ 538 h 794"/>
                <a:gd name="T44" fmla="*/ 369 w 510"/>
                <a:gd name="T45" fmla="*/ 595 h 794"/>
                <a:gd name="T46" fmla="*/ 369 w 510"/>
                <a:gd name="T47" fmla="*/ 623 h 794"/>
                <a:gd name="T48" fmla="*/ 397 w 510"/>
                <a:gd name="T49" fmla="*/ 652 h 794"/>
                <a:gd name="T50" fmla="*/ 369 w 510"/>
                <a:gd name="T51" fmla="*/ 680 h 794"/>
                <a:gd name="T52" fmla="*/ 369 w 510"/>
                <a:gd name="T53" fmla="*/ 737 h 794"/>
                <a:gd name="T54" fmla="*/ 312 w 510"/>
                <a:gd name="T55" fmla="*/ 680 h 794"/>
                <a:gd name="T56" fmla="*/ 227 w 510"/>
                <a:gd name="T57" fmla="*/ 765 h 794"/>
                <a:gd name="T58" fmla="*/ 170 w 510"/>
                <a:gd name="T59" fmla="*/ 794 h 794"/>
                <a:gd name="T60" fmla="*/ 114 w 510"/>
                <a:gd name="T61" fmla="*/ 765 h 794"/>
                <a:gd name="T62" fmla="*/ 85 w 510"/>
                <a:gd name="T63" fmla="*/ 737 h 794"/>
                <a:gd name="T64" fmla="*/ 28 w 510"/>
                <a:gd name="T65" fmla="*/ 737 h 794"/>
                <a:gd name="T66" fmla="*/ 57 w 510"/>
                <a:gd name="T67" fmla="*/ 652 h 794"/>
                <a:gd name="T68" fmla="*/ 0 w 510"/>
                <a:gd name="T69" fmla="*/ 567 h 794"/>
                <a:gd name="T70" fmla="*/ 28 w 510"/>
                <a:gd name="T71" fmla="*/ 510 h 794"/>
                <a:gd name="T72" fmla="*/ 0 w 510"/>
                <a:gd name="T73" fmla="*/ 453 h 794"/>
                <a:gd name="T74" fmla="*/ 28 w 510"/>
                <a:gd name="T75" fmla="*/ 425 h 794"/>
                <a:gd name="T76" fmla="*/ 57 w 510"/>
                <a:gd name="T77" fmla="*/ 397 h 794"/>
                <a:gd name="T78" fmla="*/ 57 w 510"/>
                <a:gd name="T79" fmla="*/ 340 h 794"/>
                <a:gd name="T80" fmla="*/ 85 w 510"/>
                <a:gd name="T81" fmla="*/ 283 h 794"/>
                <a:gd name="T82" fmla="*/ 142 w 510"/>
                <a:gd name="T83" fmla="*/ 28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0" h="794">
                  <a:moveTo>
                    <a:pt x="142" y="283"/>
                  </a:moveTo>
                  <a:lnTo>
                    <a:pt x="199" y="198"/>
                  </a:lnTo>
                  <a:lnTo>
                    <a:pt x="284" y="113"/>
                  </a:lnTo>
                  <a:lnTo>
                    <a:pt x="312" y="113"/>
                  </a:lnTo>
                  <a:lnTo>
                    <a:pt x="397" y="28"/>
                  </a:lnTo>
                  <a:lnTo>
                    <a:pt x="425" y="0"/>
                  </a:lnTo>
                  <a:lnTo>
                    <a:pt x="482" y="0"/>
                  </a:lnTo>
                  <a:lnTo>
                    <a:pt x="510" y="56"/>
                  </a:lnTo>
                  <a:lnTo>
                    <a:pt x="482" y="113"/>
                  </a:lnTo>
                  <a:lnTo>
                    <a:pt x="425" y="113"/>
                  </a:lnTo>
                  <a:lnTo>
                    <a:pt x="425" y="198"/>
                  </a:lnTo>
                  <a:lnTo>
                    <a:pt x="369" y="227"/>
                  </a:lnTo>
                  <a:lnTo>
                    <a:pt x="397" y="283"/>
                  </a:lnTo>
                  <a:lnTo>
                    <a:pt x="369" y="312"/>
                  </a:lnTo>
                  <a:lnTo>
                    <a:pt x="369" y="340"/>
                  </a:lnTo>
                  <a:lnTo>
                    <a:pt x="312" y="368"/>
                  </a:lnTo>
                  <a:lnTo>
                    <a:pt x="284" y="425"/>
                  </a:lnTo>
                  <a:lnTo>
                    <a:pt x="255" y="425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255" y="538"/>
                  </a:lnTo>
                  <a:lnTo>
                    <a:pt x="340" y="538"/>
                  </a:lnTo>
                  <a:lnTo>
                    <a:pt x="369" y="595"/>
                  </a:lnTo>
                  <a:lnTo>
                    <a:pt x="369" y="623"/>
                  </a:lnTo>
                  <a:lnTo>
                    <a:pt x="397" y="652"/>
                  </a:lnTo>
                  <a:lnTo>
                    <a:pt x="369" y="680"/>
                  </a:lnTo>
                  <a:lnTo>
                    <a:pt x="369" y="737"/>
                  </a:lnTo>
                  <a:lnTo>
                    <a:pt x="312" y="680"/>
                  </a:lnTo>
                  <a:lnTo>
                    <a:pt x="227" y="765"/>
                  </a:lnTo>
                  <a:lnTo>
                    <a:pt x="170" y="794"/>
                  </a:lnTo>
                  <a:lnTo>
                    <a:pt x="114" y="765"/>
                  </a:lnTo>
                  <a:lnTo>
                    <a:pt x="85" y="737"/>
                  </a:lnTo>
                  <a:lnTo>
                    <a:pt x="28" y="737"/>
                  </a:lnTo>
                  <a:lnTo>
                    <a:pt x="57" y="652"/>
                  </a:lnTo>
                  <a:lnTo>
                    <a:pt x="0" y="567"/>
                  </a:lnTo>
                  <a:lnTo>
                    <a:pt x="28" y="510"/>
                  </a:lnTo>
                  <a:lnTo>
                    <a:pt x="0" y="453"/>
                  </a:lnTo>
                  <a:lnTo>
                    <a:pt x="28" y="425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142" y="28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0" name="Freeform 115"/>
            <p:cNvSpPr>
              <a:spLocks/>
            </p:cNvSpPr>
            <p:nvPr/>
          </p:nvSpPr>
          <p:spPr bwMode="auto">
            <a:xfrm>
              <a:off x="3430588" y="4305301"/>
              <a:ext cx="765175" cy="765175"/>
            </a:xfrm>
            <a:custGeom>
              <a:avLst/>
              <a:gdLst>
                <a:gd name="T0" fmla="*/ 85 w 482"/>
                <a:gd name="T1" fmla="*/ 0 h 482"/>
                <a:gd name="T2" fmla="*/ 142 w 482"/>
                <a:gd name="T3" fmla="*/ 0 h 482"/>
                <a:gd name="T4" fmla="*/ 198 w 482"/>
                <a:gd name="T5" fmla="*/ 29 h 482"/>
                <a:gd name="T6" fmla="*/ 227 w 482"/>
                <a:gd name="T7" fmla="*/ 0 h 482"/>
                <a:gd name="T8" fmla="*/ 255 w 482"/>
                <a:gd name="T9" fmla="*/ 85 h 482"/>
                <a:gd name="T10" fmla="*/ 283 w 482"/>
                <a:gd name="T11" fmla="*/ 57 h 482"/>
                <a:gd name="T12" fmla="*/ 312 w 482"/>
                <a:gd name="T13" fmla="*/ 57 h 482"/>
                <a:gd name="T14" fmla="*/ 340 w 482"/>
                <a:gd name="T15" fmla="*/ 29 h 482"/>
                <a:gd name="T16" fmla="*/ 397 w 482"/>
                <a:gd name="T17" fmla="*/ 57 h 482"/>
                <a:gd name="T18" fmla="*/ 397 w 482"/>
                <a:gd name="T19" fmla="*/ 85 h 482"/>
                <a:gd name="T20" fmla="*/ 454 w 482"/>
                <a:gd name="T21" fmla="*/ 85 h 482"/>
                <a:gd name="T22" fmla="*/ 454 w 482"/>
                <a:gd name="T23" fmla="*/ 114 h 482"/>
                <a:gd name="T24" fmla="*/ 482 w 482"/>
                <a:gd name="T25" fmla="*/ 170 h 482"/>
                <a:gd name="T26" fmla="*/ 425 w 482"/>
                <a:gd name="T27" fmla="*/ 170 h 482"/>
                <a:gd name="T28" fmla="*/ 397 w 482"/>
                <a:gd name="T29" fmla="*/ 227 h 482"/>
                <a:gd name="T30" fmla="*/ 397 w 482"/>
                <a:gd name="T31" fmla="*/ 284 h 482"/>
                <a:gd name="T32" fmla="*/ 340 w 482"/>
                <a:gd name="T33" fmla="*/ 340 h 482"/>
                <a:gd name="T34" fmla="*/ 283 w 482"/>
                <a:gd name="T35" fmla="*/ 340 h 482"/>
                <a:gd name="T36" fmla="*/ 227 w 482"/>
                <a:gd name="T37" fmla="*/ 312 h 482"/>
                <a:gd name="T38" fmla="*/ 198 w 482"/>
                <a:gd name="T39" fmla="*/ 340 h 482"/>
                <a:gd name="T40" fmla="*/ 170 w 482"/>
                <a:gd name="T41" fmla="*/ 397 h 482"/>
                <a:gd name="T42" fmla="*/ 85 w 482"/>
                <a:gd name="T43" fmla="*/ 425 h 482"/>
                <a:gd name="T44" fmla="*/ 57 w 482"/>
                <a:gd name="T45" fmla="*/ 482 h 482"/>
                <a:gd name="T46" fmla="*/ 0 w 482"/>
                <a:gd name="T47" fmla="*/ 397 h 482"/>
                <a:gd name="T48" fmla="*/ 0 w 482"/>
                <a:gd name="T49" fmla="*/ 255 h 482"/>
                <a:gd name="T50" fmla="*/ 57 w 482"/>
                <a:gd name="T51" fmla="*/ 284 h 482"/>
                <a:gd name="T52" fmla="*/ 85 w 482"/>
                <a:gd name="T53" fmla="*/ 227 h 482"/>
                <a:gd name="T54" fmla="*/ 113 w 482"/>
                <a:gd name="T55" fmla="*/ 255 h 482"/>
                <a:gd name="T56" fmla="*/ 142 w 482"/>
                <a:gd name="T57" fmla="*/ 227 h 482"/>
                <a:gd name="T58" fmla="*/ 85 w 482"/>
                <a:gd name="T59" fmla="*/ 199 h 482"/>
                <a:gd name="T60" fmla="*/ 113 w 482"/>
                <a:gd name="T61" fmla="*/ 170 h 482"/>
                <a:gd name="T62" fmla="*/ 57 w 482"/>
                <a:gd name="T63" fmla="*/ 142 h 482"/>
                <a:gd name="T64" fmla="*/ 57 w 482"/>
                <a:gd name="T65" fmla="*/ 114 h 482"/>
                <a:gd name="T66" fmla="*/ 113 w 482"/>
                <a:gd name="T67" fmla="*/ 57 h 482"/>
                <a:gd name="T68" fmla="*/ 85 w 482"/>
                <a:gd name="T69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2" h="482">
                  <a:moveTo>
                    <a:pt x="85" y="0"/>
                  </a:moveTo>
                  <a:lnTo>
                    <a:pt x="142" y="0"/>
                  </a:lnTo>
                  <a:lnTo>
                    <a:pt x="198" y="29"/>
                  </a:lnTo>
                  <a:lnTo>
                    <a:pt x="227" y="0"/>
                  </a:lnTo>
                  <a:lnTo>
                    <a:pt x="255" y="85"/>
                  </a:lnTo>
                  <a:lnTo>
                    <a:pt x="283" y="57"/>
                  </a:lnTo>
                  <a:lnTo>
                    <a:pt x="312" y="57"/>
                  </a:lnTo>
                  <a:lnTo>
                    <a:pt x="340" y="29"/>
                  </a:lnTo>
                  <a:lnTo>
                    <a:pt x="397" y="57"/>
                  </a:lnTo>
                  <a:lnTo>
                    <a:pt x="397" y="85"/>
                  </a:lnTo>
                  <a:lnTo>
                    <a:pt x="454" y="85"/>
                  </a:lnTo>
                  <a:lnTo>
                    <a:pt x="454" y="114"/>
                  </a:lnTo>
                  <a:lnTo>
                    <a:pt x="482" y="170"/>
                  </a:lnTo>
                  <a:lnTo>
                    <a:pt x="425" y="170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27" y="312"/>
                  </a:lnTo>
                  <a:lnTo>
                    <a:pt x="198" y="340"/>
                  </a:lnTo>
                  <a:lnTo>
                    <a:pt x="170" y="397"/>
                  </a:lnTo>
                  <a:lnTo>
                    <a:pt x="85" y="425"/>
                  </a:lnTo>
                  <a:lnTo>
                    <a:pt x="57" y="482"/>
                  </a:lnTo>
                  <a:lnTo>
                    <a:pt x="0" y="397"/>
                  </a:lnTo>
                  <a:lnTo>
                    <a:pt x="0" y="255"/>
                  </a:lnTo>
                  <a:lnTo>
                    <a:pt x="57" y="284"/>
                  </a:lnTo>
                  <a:lnTo>
                    <a:pt x="85" y="227"/>
                  </a:lnTo>
                  <a:lnTo>
                    <a:pt x="113" y="255"/>
                  </a:lnTo>
                  <a:lnTo>
                    <a:pt x="142" y="227"/>
                  </a:lnTo>
                  <a:lnTo>
                    <a:pt x="85" y="199"/>
                  </a:lnTo>
                  <a:lnTo>
                    <a:pt x="113" y="170"/>
                  </a:lnTo>
                  <a:lnTo>
                    <a:pt x="57" y="142"/>
                  </a:lnTo>
                  <a:lnTo>
                    <a:pt x="57" y="114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1" name="Freeform 116"/>
            <p:cNvSpPr>
              <a:spLocks/>
            </p:cNvSpPr>
            <p:nvPr/>
          </p:nvSpPr>
          <p:spPr bwMode="auto">
            <a:xfrm>
              <a:off x="4330700" y="4665663"/>
              <a:ext cx="584200" cy="404813"/>
            </a:xfrm>
            <a:custGeom>
              <a:avLst/>
              <a:gdLst>
                <a:gd name="T0" fmla="*/ 142 w 368"/>
                <a:gd name="T1" fmla="*/ 255 h 255"/>
                <a:gd name="T2" fmla="*/ 113 w 368"/>
                <a:gd name="T3" fmla="*/ 198 h 255"/>
                <a:gd name="T4" fmla="*/ 28 w 368"/>
                <a:gd name="T5" fmla="*/ 198 h 255"/>
                <a:gd name="T6" fmla="*/ 57 w 368"/>
                <a:gd name="T7" fmla="*/ 170 h 255"/>
                <a:gd name="T8" fmla="*/ 0 w 368"/>
                <a:gd name="T9" fmla="*/ 170 h 255"/>
                <a:gd name="T10" fmla="*/ 28 w 368"/>
                <a:gd name="T11" fmla="*/ 85 h 255"/>
                <a:gd name="T12" fmla="*/ 57 w 368"/>
                <a:gd name="T13" fmla="*/ 85 h 255"/>
                <a:gd name="T14" fmla="*/ 85 w 368"/>
                <a:gd name="T15" fmla="*/ 28 h 255"/>
                <a:gd name="T16" fmla="*/ 142 w 368"/>
                <a:gd name="T17" fmla="*/ 0 h 255"/>
                <a:gd name="T18" fmla="*/ 170 w 368"/>
                <a:gd name="T19" fmla="*/ 28 h 255"/>
                <a:gd name="T20" fmla="*/ 255 w 368"/>
                <a:gd name="T21" fmla="*/ 57 h 255"/>
                <a:gd name="T22" fmla="*/ 312 w 368"/>
                <a:gd name="T23" fmla="*/ 0 h 255"/>
                <a:gd name="T24" fmla="*/ 312 w 368"/>
                <a:gd name="T25" fmla="*/ 57 h 255"/>
                <a:gd name="T26" fmla="*/ 368 w 368"/>
                <a:gd name="T27" fmla="*/ 28 h 255"/>
                <a:gd name="T28" fmla="*/ 368 w 368"/>
                <a:gd name="T29" fmla="*/ 85 h 255"/>
                <a:gd name="T30" fmla="*/ 340 w 368"/>
                <a:gd name="T31" fmla="*/ 85 h 255"/>
                <a:gd name="T32" fmla="*/ 340 w 368"/>
                <a:gd name="T33" fmla="*/ 113 h 255"/>
                <a:gd name="T34" fmla="*/ 283 w 368"/>
                <a:gd name="T35" fmla="*/ 113 h 255"/>
                <a:gd name="T36" fmla="*/ 283 w 368"/>
                <a:gd name="T37" fmla="*/ 142 h 255"/>
                <a:gd name="T38" fmla="*/ 312 w 368"/>
                <a:gd name="T39" fmla="*/ 170 h 255"/>
                <a:gd name="T40" fmla="*/ 312 w 368"/>
                <a:gd name="T41" fmla="*/ 227 h 255"/>
                <a:gd name="T42" fmla="*/ 255 w 368"/>
                <a:gd name="T43" fmla="*/ 198 h 255"/>
                <a:gd name="T44" fmla="*/ 255 w 368"/>
                <a:gd name="T45" fmla="*/ 227 h 255"/>
                <a:gd name="T46" fmla="*/ 227 w 368"/>
                <a:gd name="T47" fmla="*/ 255 h 255"/>
                <a:gd name="T48" fmla="*/ 142 w 368"/>
                <a:gd name="T4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8" h="255">
                  <a:moveTo>
                    <a:pt x="142" y="255"/>
                  </a:moveTo>
                  <a:lnTo>
                    <a:pt x="113" y="198"/>
                  </a:lnTo>
                  <a:lnTo>
                    <a:pt x="28" y="198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57" y="85"/>
                  </a:lnTo>
                  <a:lnTo>
                    <a:pt x="85" y="28"/>
                  </a:lnTo>
                  <a:lnTo>
                    <a:pt x="142" y="0"/>
                  </a:lnTo>
                  <a:lnTo>
                    <a:pt x="170" y="28"/>
                  </a:lnTo>
                  <a:lnTo>
                    <a:pt x="255" y="57"/>
                  </a:lnTo>
                  <a:lnTo>
                    <a:pt x="312" y="0"/>
                  </a:lnTo>
                  <a:lnTo>
                    <a:pt x="312" y="57"/>
                  </a:lnTo>
                  <a:lnTo>
                    <a:pt x="368" y="28"/>
                  </a:lnTo>
                  <a:lnTo>
                    <a:pt x="368" y="85"/>
                  </a:lnTo>
                  <a:lnTo>
                    <a:pt x="340" y="85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142"/>
                  </a:lnTo>
                  <a:lnTo>
                    <a:pt x="312" y="170"/>
                  </a:lnTo>
                  <a:lnTo>
                    <a:pt x="312" y="227"/>
                  </a:lnTo>
                  <a:lnTo>
                    <a:pt x="255" y="198"/>
                  </a:lnTo>
                  <a:lnTo>
                    <a:pt x="255" y="227"/>
                  </a:lnTo>
                  <a:lnTo>
                    <a:pt x="227" y="255"/>
                  </a:lnTo>
                  <a:lnTo>
                    <a:pt x="142" y="25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2" name="Freeform 117"/>
            <p:cNvSpPr>
              <a:spLocks/>
            </p:cNvSpPr>
            <p:nvPr/>
          </p:nvSpPr>
          <p:spPr bwMode="auto">
            <a:xfrm>
              <a:off x="3925888" y="5295901"/>
              <a:ext cx="449263" cy="539750"/>
            </a:xfrm>
            <a:custGeom>
              <a:avLst/>
              <a:gdLst>
                <a:gd name="T0" fmla="*/ 56 w 283"/>
                <a:gd name="T1" fmla="*/ 0 h 340"/>
                <a:gd name="T2" fmla="*/ 28 w 283"/>
                <a:gd name="T3" fmla="*/ 113 h 340"/>
                <a:gd name="T4" fmla="*/ 28 w 283"/>
                <a:gd name="T5" fmla="*/ 170 h 340"/>
                <a:gd name="T6" fmla="*/ 0 w 283"/>
                <a:gd name="T7" fmla="*/ 255 h 340"/>
                <a:gd name="T8" fmla="*/ 28 w 283"/>
                <a:gd name="T9" fmla="*/ 283 h 340"/>
                <a:gd name="T10" fmla="*/ 28 w 283"/>
                <a:gd name="T11" fmla="*/ 340 h 340"/>
                <a:gd name="T12" fmla="*/ 170 w 283"/>
                <a:gd name="T13" fmla="*/ 283 h 340"/>
                <a:gd name="T14" fmla="*/ 283 w 283"/>
                <a:gd name="T15" fmla="*/ 170 h 340"/>
                <a:gd name="T16" fmla="*/ 227 w 283"/>
                <a:gd name="T17" fmla="*/ 170 h 340"/>
                <a:gd name="T18" fmla="*/ 198 w 283"/>
                <a:gd name="T19" fmla="*/ 113 h 340"/>
                <a:gd name="T20" fmla="*/ 227 w 283"/>
                <a:gd name="T21" fmla="*/ 85 h 340"/>
                <a:gd name="T22" fmla="*/ 198 w 283"/>
                <a:gd name="T23" fmla="*/ 57 h 340"/>
                <a:gd name="T24" fmla="*/ 142 w 283"/>
                <a:gd name="T25" fmla="*/ 28 h 340"/>
                <a:gd name="T26" fmla="*/ 113 w 283"/>
                <a:gd name="T27" fmla="*/ 0 h 340"/>
                <a:gd name="T28" fmla="*/ 56 w 283"/>
                <a:gd name="T2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340">
                  <a:moveTo>
                    <a:pt x="56" y="0"/>
                  </a:moveTo>
                  <a:lnTo>
                    <a:pt x="28" y="113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28" y="283"/>
                  </a:lnTo>
                  <a:lnTo>
                    <a:pt x="28" y="340"/>
                  </a:lnTo>
                  <a:lnTo>
                    <a:pt x="170" y="283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198" y="113"/>
                  </a:lnTo>
                  <a:lnTo>
                    <a:pt x="227" y="85"/>
                  </a:lnTo>
                  <a:lnTo>
                    <a:pt x="198" y="57"/>
                  </a:lnTo>
                  <a:lnTo>
                    <a:pt x="142" y="28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3" name="Freeform 118"/>
            <p:cNvSpPr>
              <a:spLocks/>
            </p:cNvSpPr>
            <p:nvPr/>
          </p:nvSpPr>
          <p:spPr bwMode="auto">
            <a:xfrm>
              <a:off x="4240213" y="4710113"/>
              <a:ext cx="1035050" cy="1304925"/>
            </a:xfrm>
            <a:custGeom>
              <a:avLst/>
              <a:gdLst>
                <a:gd name="T0" fmla="*/ 539 w 652"/>
                <a:gd name="T1" fmla="*/ 709 h 822"/>
                <a:gd name="T2" fmla="*/ 567 w 652"/>
                <a:gd name="T3" fmla="*/ 624 h 822"/>
                <a:gd name="T4" fmla="*/ 624 w 652"/>
                <a:gd name="T5" fmla="*/ 567 h 822"/>
                <a:gd name="T6" fmla="*/ 596 w 652"/>
                <a:gd name="T7" fmla="*/ 539 h 822"/>
                <a:gd name="T8" fmla="*/ 596 w 652"/>
                <a:gd name="T9" fmla="*/ 511 h 822"/>
                <a:gd name="T10" fmla="*/ 539 w 652"/>
                <a:gd name="T11" fmla="*/ 511 h 822"/>
                <a:gd name="T12" fmla="*/ 539 w 652"/>
                <a:gd name="T13" fmla="*/ 454 h 822"/>
                <a:gd name="T14" fmla="*/ 624 w 652"/>
                <a:gd name="T15" fmla="*/ 340 h 822"/>
                <a:gd name="T16" fmla="*/ 596 w 652"/>
                <a:gd name="T17" fmla="*/ 255 h 822"/>
                <a:gd name="T18" fmla="*/ 652 w 652"/>
                <a:gd name="T19" fmla="*/ 255 h 822"/>
                <a:gd name="T20" fmla="*/ 652 w 652"/>
                <a:gd name="T21" fmla="*/ 227 h 822"/>
                <a:gd name="T22" fmla="*/ 624 w 652"/>
                <a:gd name="T23" fmla="*/ 199 h 822"/>
                <a:gd name="T24" fmla="*/ 596 w 652"/>
                <a:gd name="T25" fmla="*/ 142 h 822"/>
                <a:gd name="T26" fmla="*/ 567 w 652"/>
                <a:gd name="T27" fmla="*/ 57 h 822"/>
                <a:gd name="T28" fmla="*/ 511 w 652"/>
                <a:gd name="T29" fmla="*/ 85 h 822"/>
                <a:gd name="T30" fmla="*/ 539 w 652"/>
                <a:gd name="T31" fmla="*/ 29 h 822"/>
                <a:gd name="T32" fmla="*/ 482 w 652"/>
                <a:gd name="T33" fmla="*/ 57 h 822"/>
                <a:gd name="T34" fmla="*/ 425 w 652"/>
                <a:gd name="T35" fmla="*/ 0 h 822"/>
                <a:gd name="T36" fmla="*/ 425 w 652"/>
                <a:gd name="T37" fmla="*/ 57 h 822"/>
                <a:gd name="T38" fmla="*/ 397 w 652"/>
                <a:gd name="T39" fmla="*/ 57 h 822"/>
                <a:gd name="T40" fmla="*/ 397 w 652"/>
                <a:gd name="T41" fmla="*/ 85 h 822"/>
                <a:gd name="T42" fmla="*/ 340 w 652"/>
                <a:gd name="T43" fmla="*/ 85 h 822"/>
                <a:gd name="T44" fmla="*/ 340 w 652"/>
                <a:gd name="T45" fmla="*/ 114 h 822"/>
                <a:gd name="T46" fmla="*/ 369 w 652"/>
                <a:gd name="T47" fmla="*/ 142 h 822"/>
                <a:gd name="T48" fmla="*/ 369 w 652"/>
                <a:gd name="T49" fmla="*/ 199 h 822"/>
                <a:gd name="T50" fmla="*/ 312 w 652"/>
                <a:gd name="T51" fmla="*/ 170 h 822"/>
                <a:gd name="T52" fmla="*/ 312 w 652"/>
                <a:gd name="T53" fmla="*/ 199 h 822"/>
                <a:gd name="T54" fmla="*/ 284 w 652"/>
                <a:gd name="T55" fmla="*/ 227 h 822"/>
                <a:gd name="T56" fmla="*/ 199 w 652"/>
                <a:gd name="T57" fmla="*/ 227 h 822"/>
                <a:gd name="T58" fmla="*/ 199 w 652"/>
                <a:gd name="T59" fmla="*/ 255 h 822"/>
                <a:gd name="T60" fmla="*/ 227 w 652"/>
                <a:gd name="T61" fmla="*/ 284 h 822"/>
                <a:gd name="T62" fmla="*/ 199 w 652"/>
                <a:gd name="T63" fmla="*/ 312 h 822"/>
                <a:gd name="T64" fmla="*/ 199 w 652"/>
                <a:gd name="T65" fmla="*/ 369 h 822"/>
                <a:gd name="T66" fmla="*/ 142 w 652"/>
                <a:gd name="T67" fmla="*/ 312 h 822"/>
                <a:gd name="T68" fmla="*/ 57 w 652"/>
                <a:gd name="T69" fmla="*/ 397 h 822"/>
                <a:gd name="T70" fmla="*/ 0 w 652"/>
                <a:gd name="T71" fmla="*/ 426 h 822"/>
                <a:gd name="T72" fmla="*/ 29 w 652"/>
                <a:gd name="T73" fmla="*/ 454 h 822"/>
                <a:gd name="T74" fmla="*/ 0 w 652"/>
                <a:gd name="T75" fmla="*/ 482 h 822"/>
                <a:gd name="T76" fmla="*/ 29 w 652"/>
                <a:gd name="T77" fmla="*/ 539 h 822"/>
                <a:gd name="T78" fmla="*/ 57 w 652"/>
                <a:gd name="T79" fmla="*/ 539 h 822"/>
                <a:gd name="T80" fmla="*/ 85 w 652"/>
                <a:gd name="T81" fmla="*/ 539 h 822"/>
                <a:gd name="T82" fmla="*/ 142 w 652"/>
                <a:gd name="T83" fmla="*/ 482 h 822"/>
                <a:gd name="T84" fmla="*/ 142 w 652"/>
                <a:gd name="T85" fmla="*/ 539 h 822"/>
                <a:gd name="T86" fmla="*/ 170 w 652"/>
                <a:gd name="T87" fmla="*/ 567 h 822"/>
                <a:gd name="T88" fmla="*/ 114 w 652"/>
                <a:gd name="T89" fmla="*/ 624 h 822"/>
                <a:gd name="T90" fmla="*/ 85 w 652"/>
                <a:gd name="T91" fmla="*/ 681 h 822"/>
                <a:gd name="T92" fmla="*/ 29 w 652"/>
                <a:gd name="T93" fmla="*/ 709 h 822"/>
                <a:gd name="T94" fmla="*/ 57 w 652"/>
                <a:gd name="T95" fmla="*/ 794 h 822"/>
                <a:gd name="T96" fmla="*/ 85 w 652"/>
                <a:gd name="T97" fmla="*/ 766 h 822"/>
                <a:gd name="T98" fmla="*/ 114 w 652"/>
                <a:gd name="T99" fmla="*/ 822 h 822"/>
                <a:gd name="T100" fmla="*/ 170 w 652"/>
                <a:gd name="T101" fmla="*/ 794 h 822"/>
                <a:gd name="T102" fmla="*/ 170 w 652"/>
                <a:gd name="T103" fmla="*/ 766 h 822"/>
                <a:gd name="T104" fmla="*/ 199 w 652"/>
                <a:gd name="T105" fmla="*/ 766 h 822"/>
                <a:gd name="T106" fmla="*/ 312 w 652"/>
                <a:gd name="T107" fmla="*/ 652 h 822"/>
                <a:gd name="T108" fmla="*/ 340 w 652"/>
                <a:gd name="T109" fmla="*/ 681 h 822"/>
                <a:gd name="T110" fmla="*/ 312 w 652"/>
                <a:gd name="T111" fmla="*/ 737 h 822"/>
                <a:gd name="T112" fmla="*/ 312 w 652"/>
                <a:gd name="T113" fmla="*/ 822 h 822"/>
                <a:gd name="T114" fmla="*/ 454 w 652"/>
                <a:gd name="T115" fmla="*/ 822 h 822"/>
                <a:gd name="T116" fmla="*/ 567 w 652"/>
                <a:gd name="T117" fmla="*/ 737 h 822"/>
                <a:gd name="T118" fmla="*/ 539 w 652"/>
                <a:gd name="T119" fmla="*/ 709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52" h="822">
                  <a:moveTo>
                    <a:pt x="539" y="709"/>
                  </a:moveTo>
                  <a:lnTo>
                    <a:pt x="567" y="624"/>
                  </a:lnTo>
                  <a:lnTo>
                    <a:pt x="624" y="567"/>
                  </a:lnTo>
                  <a:lnTo>
                    <a:pt x="596" y="539"/>
                  </a:lnTo>
                  <a:lnTo>
                    <a:pt x="596" y="511"/>
                  </a:lnTo>
                  <a:lnTo>
                    <a:pt x="539" y="511"/>
                  </a:lnTo>
                  <a:lnTo>
                    <a:pt x="539" y="454"/>
                  </a:lnTo>
                  <a:lnTo>
                    <a:pt x="624" y="340"/>
                  </a:lnTo>
                  <a:lnTo>
                    <a:pt x="596" y="255"/>
                  </a:lnTo>
                  <a:lnTo>
                    <a:pt x="652" y="255"/>
                  </a:lnTo>
                  <a:lnTo>
                    <a:pt x="652" y="227"/>
                  </a:lnTo>
                  <a:lnTo>
                    <a:pt x="624" y="199"/>
                  </a:lnTo>
                  <a:lnTo>
                    <a:pt x="596" y="142"/>
                  </a:lnTo>
                  <a:lnTo>
                    <a:pt x="567" y="57"/>
                  </a:lnTo>
                  <a:lnTo>
                    <a:pt x="511" y="85"/>
                  </a:lnTo>
                  <a:lnTo>
                    <a:pt x="539" y="29"/>
                  </a:lnTo>
                  <a:lnTo>
                    <a:pt x="482" y="57"/>
                  </a:lnTo>
                  <a:lnTo>
                    <a:pt x="425" y="0"/>
                  </a:lnTo>
                  <a:lnTo>
                    <a:pt x="425" y="57"/>
                  </a:lnTo>
                  <a:lnTo>
                    <a:pt x="397" y="57"/>
                  </a:lnTo>
                  <a:lnTo>
                    <a:pt x="397" y="85"/>
                  </a:lnTo>
                  <a:lnTo>
                    <a:pt x="340" y="85"/>
                  </a:lnTo>
                  <a:lnTo>
                    <a:pt x="340" y="114"/>
                  </a:lnTo>
                  <a:lnTo>
                    <a:pt x="369" y="142"/>
                  </a:lnTo>
                  <a:lnTo>
                    <a:pt x="369" y="199"/>
                  </a:lnTo>
                  <a:lnTo>
                    <a:pt x="312" y="170"/>
                  </a:lnTo>
                  <a:lnTo>
                    <a:pt x="312" y="199"/>
                  </a:lnTo>
                  <a:lnTo>
                    <a:pt x="284" y="227"/>
                  </a:lnTo>
                  <a:lnTo>
                    <a:pt x="199" y="227"/>
                  </a:lnTo>
                  <a:lnTo>
                    <a:pt x="199" y="255"/>
                  </a:lnTo>
                  <a:lnTo>
                    <a:pt x="227" y="284"/>
                  </a:lnTo>
                  <a:lnTo>
                    <a:pt x="199" y="312"/>
                  </a:lnTo>
                  <a:lnTo>
                    <a:pt x="199" y="369"/>
                  </a:lnTo>
                  <a:lnTo>
                    <a:pt x="142" y="312"/>
                  </a:lnTo>
                  <a:lnTo>
                    <a:pt x="57" y="397"/>
                  </a:lnTo>
                  <a:lnTo>
                    <a:pt x="0" y="426"/>
                  </a:lnTo>
                  <a:lnTo>
                    <a:pt x="29" y="454"/>
                  </a:lnTo>
                  <a:lnTo>
                    <a:pt x="0" y="482"/>
                  </a:lnTo>
                  <a:lnTo>
                    <a:pt x="29" y="539"/>
                  </a:lnTo>
                  <a:lnTo>
                    <a:pt x="57" y="539"/>
                  </a:lnTo>
                  <a:lnTo>
                    <a:pt x="85" y="539"/>
                  </a:lnTo>
                  <a:lnTo>
                    <a:pt x="142" y="482"/>
                  </a:lnTo>
                  <a:lnTo>
                    <a:pt x="142" y="539"/>
                  </a:lnTo>
                  <a:lnTo>
                    <a:pt x="170" y="567"/>
                  </a:lnTo>
                  <a:lnTo>
                    <a:pt x="114" y="624"/>
                  </a:lnTo>
                  <a:lnTo>
                    <a:pt x="85" y="681"/>
                  </a:lnTo>
                  <a:lnTo>
                    <a:pt x="29" y="709"/>
                  </a:lnTo>
                  <a:lnTo>
                    <a:pt x="57" y="794"/>
                  </a:lnTo>
                  <a:lnTo>
                    <a:pt x="85" y="766"/>
                  </a:lnTo>
                  <a:lnTo>
                    <a:pt x="114" y="822"/>
                  </a:lnTo>
                  <a:lnTo>
                    <a:pt x="170" y="794"/>
                  </a:lnTo>
                  <a:lnTo>
                    <a:pt x="170" y="766"/>
                  </a:lnTo>
                  <a:lnTo>
                    <a:pt x="199" y="766"/>
                  </a:lnTo>
                  <a:lnTo>
                    <a:pt x="312" y="652"/>
                  </a:lnTo>
                  <a:lnTo>
                    <a:pt x="340" y="681"/>
                  </a:lnTo>
                  <a:lnTo>
                    <a:pt x="312" y="737"/>
                  </a:lnTo>
                  <a:lnTo>
                    <a:pt x="312" y="822"/>
                  </a:lnTo>
                  <a:lnTo>
                    <a:pt x="454" y="822"/>
                  </a:lnTo>
                  <a:lnTo>
                    <a:pt x="567" y="737"/>
                  </a:lnTo>
                  <a:lnTo>
                    <a:pt x="539" y="70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4" name="Freeform 119"/>
            <p:cNvSpPr>
              <a:spLocks/>
            </p:cNvSpPr>
            <p:nvPr/>
          </p:nvSpPr>
          <p:spPr bwMode="auto">
            <a:xfrm>
              <a:off x="3160713" y="1244601"/>
              <a:ext cx="1260475" cy="855663"/>
            </a:xfrm>
            <a:custGeom>
              <a:avLst/>
              <a:gdLst>
                <a:gd name="T0" fmla="*/ 283 w 794"/>
                <a:gd name="T1" fmla="*/ 511 h 539"/>
                <a:gd name="T2" fmla="*/ 198 w 794"/>
                <a:gd name="T3" fmla="*/ 511 h 539"/>
                <a:gd name="T4" fmla="*/ 170 w 794"/>
                <a:gd name="T5" fmla="*/ 482 h 539"/>
                <a:gd name="T6" fmla="*/ 113 w 794"/>
                <a:gd name="T7" fmla="*/ 539 h 539"/>
                <a:gd name="T8" fmla="*/ 85 w 794"/>
                <a:gd name="T9" fmla="*/ 539 h 539"/>
                <a:gd name="T10" fmla="*/ 85 w 794"/>
                <a:gd name="T11" fmla="*/ 511 h 539"/>
                <a:gd name="T12" fmla="*/ 0 w 794"/>
                <a:gd name="T13" fmla="*/ 482 h 539"/>
                <a:gd name="T14" fmla="*/ 28 w 794"/>
                <a:gd name="T15" fmla="*/ 426 h 539"/>
                <a:gd name="T16" fmla="*/ 28 w 794"/>
                <a:gd name="T17" fmla="*/ 341 h 539"/>
                <a:gd name="T18" fmla="*/ 0 w 794"/>
                <a:gd name="T19" fmla="*/ 312 h 539"/>
                <a:gd name="T20" fmla="*/ 28 w 794"/>
                <a:gd name="T21" fmla="*/ 256 h 539"/>
                <a:gd name="T22" fmla="*/ 0 w 794"/>
                <a:gd name="T23" fmla="*/ 227 h 539"/>
                <a:gd name="T24" fmla="*/ 57 w 794"/>
                <a:gd name="T25" fmla="*/ 199 h 539"/>
                <a:gd name="T26" fmla="*/ 142 w 794"/>
                <a:gd name="T27" fmla="*/ 142 h 539"/>
                <a:gd name="T28" fmla="*/ 170 w 794"/>
                <a:gd name="T29" fmla="*/ 85 h 539"/>
                <a:gd name="T30" fmla="*/ 170 w 794"/>
                <a:gd name="T31" fmla="*/ 114 h 539"/>
                <a:gd name="T32" fmla="*/ 227 w 794"/>
                <a:gd name="T33" fmla="*/ 114 h 539"/>
                <a:gd name="T34" fmla="*/ 283 w 794"/>
                <a:gd name="T35" fmla="*/ 142 h 539"/>
                <a:gd name="T36" fmla="*/ 312 w 794"/>
                <a:gd name="T37" fmla="*/ 85 h 539"/>
                <a:gd name="T38" fmla="*/ 368 w 794"/>
                <a:gd name="T39" fmla="*/ 85 h 539"/>
                <a:gd name="T40" fmla="*/ 340 w 794"/>
                <a:gd name="T41" fmla="*/ 142 h 539"/>
                <a:gd name="T42" fmla="*/ 453 w 794"/>
                <a:gd name="T43" fmla="*/ 142 h 539"/>
                <a:gd name="T44" fmla="*/ 482 w 794"/>
                <a:gd name="T45" fmla="*/ 85 h 539"/>
                <a:gd name="T46" fmla="*/ 567 w 794"/>
                <a:gd name="T47" fmla="*/ 85 h 539"/>
                <a:gd name="T48" fmla="*/ 595 w 794"/>
                <a:gd name="T49" fmla="*/ 29 h 539"/>
                <a:gd name="T50" fmla="*/ 680 w 794"/>
                <a:gd name="T51" fmla="*/ 57 h 539"/>
                <a:gd name="T52" fmla="*/ 709 w 794"/>
                <a:gd name="T53" fmla="*/ 0 h 539"/>
                <a:gd name="T54" fmla="*/ 794 w 794"/>
                <a:gd name="T55" fmla="*/ 29 h 539"/>
                <a:gd name="T56" fmla="*/ 765 w 794"/>
                <a:gd name="T57" fmla="*/ 85 h 539"/>
                <a:gd name="T58" fmla="*/ 737 w 794"/>
                <a:gd name="T59" fmla="*/ 199 h 539"/>
                <a:gd name="T60" fmla="*/ 709 w 794"/>
                <a:gd name="T61" fmla="*/ 199 h 539"/>
                <a:gd name="T62" fmla="*/ 709 w 794"/>
                <a:gd name="T63" fmla="*/ 312 h 539"/>
                <a:gd name="T64" fmla="*/ 680 w 794"/>
                <a:gd name="T65" fmla="*/ 341 h 539"/>
                <a:gd name="T66" fmla="*/ 567 w 794"/>
                <a:gd name="T67" fmla="*/ 369 h 539"/>
                <a:gd name="T68" fmla="*/ 538 w 794"/>
                <a:gd name="T69" fmla="*/ 341 h 539"/>
                <a:gd name="T70" fmla="*/ 453 w 794"/>
                <a:gd name="T71" fmla="*/ 341 h 539"/>
                <a:gd name="T72" fmla="*/ 397 w 794"/>
                <a:gd name="T73" fmla="*/ 369 h 539"/>
                <a:gd name="T74" fmla="*/ 340 w 794"/>
                <a:gd name="T75" fmla="*/ 341 h 539"/>
                <a:gd name="T76" fmla="*/ 312 w 794"/>
                <a:gd name="T77" fmla="*/ 341 h 539"/>
                <a:gd name="T78" fmla="*/ 340 w 794"/>
                <a:gd name="T79" fmla="*/ 397 h 539"/>
                <a:gd name="T80" fmla="*/ 283 w 794"/>
                <a:gd name="T81" fmla="*/ 426 h 539"/>
                <a:gd name="T82" fmla="*/ 255 w 794"/>
                <a:gd name="T83" fmla="*/ 426 h 539"/>
                <a:gd name="T84" fmla="*/ 283 w 794"/>
                <a:gd name="T85" fmla="*/ 51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539">
                  <a:moveTo>
                    <a:pt x="283" y="511"/>
                  </a:moveTo>
                  <a:lnTo>
                    <a:pt x="198" y="511"/>
                  </a:lnTo>
                  <a:lnTo>
                    <a:pt x="170" y="482"/>
                  </a:lnTo>
                  <a:lnTo>
                    <a:pt x="113" y="539"/>
                  </a:lnTo>
                  <a:lnTo>
                    <a:pt x="85" y="539"/>
                  </a:lnTo>
                  <a:lnTo>
                    <a:pt x="85" y="511"/>
                  </a:lnTo>
                  <a:lnTo>
                    <a:pt x="0" y="482"/>
                  </a:lnTo>
                  <a:lnTo>
                    <a:pt x="28" y="426"/>
                  </a:lnTo>
                  <a:lnTo>
                    <a:pt x="28" y="341"/>
                  </a:lnTo>
                  <a:lnTo>
                    <a:pt x="0" y="312"/>
                  </a:lnTo>
                  <a:lnTo>
                    <a:pt x="28" y="256"/>
                  </a:lnTo>
                  <a:lnTo>
                    <a:pt x="0" y="227"/>
                  </a:lnTo>
                  <a:lnTo>
                    <a:pt x="57" y="199"/>
                  </a:lnTo>
                  <a:lnTo>
                    <a:pt x="142" y="142"/>
                  </a:lnTo>
                  <a:lnTo>
                    <a:pt x="170" y="85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83" y="142"/>
                  </a:lnTo>
                  <a:lnTo>
                    <a:pt x="312" y="85"/>
                  </a:lnTo>
                  <a:lnTo>
                    <a:pt x="368" y="85"/>
                  </a:lnTo>
                  <a:lnTo>
                    <a:pt x="340" y="142"/>
                  </a:lnTo>
                  <a:lnTo>
                    <a:pt x="453" y="142"/>
                  </a:lnTo>
                  <a:lnTo>
                    <a:pt x="482" y="85"/>
                  </a:lnTo>
                  <a:lnTo>
                    <a:pt x="567" y="85"/>
                  </a:lnTo>
                  <a:lnTo>
                    <a:pt x="595" y="29"/>
                  </a:lnTo>
                  <a:lnTo>
                    <a:pt x="680" y="57"/>
                  </a:lnTo>
                  <a:lnTo>
                    <a:pt x="709" y="0"/>
                  </a:lnTo>
                  <a:lnTo>
                    <a:pt x="794" y="29"/>
                  </a:lnTo>
                  <a:lnTo>
                    <a:pt x="765" y="85"/>
                  </a:lnTo>
                  <a:lnTo>
                    <a:pt x="737" y="199"/>
                  </a:lnTo>
                  <a:lnTo>
                    <a:pt x="709" y="199"/>
                  </a:lnTo>
                  <a:lnTo>
                    <a:pt x="709" y="312"/>
                  </a:lnTo>
                  <a:lnTo>
                    <a:pt x="680" y="341"/>
                  </a:lnTo>
                  <a:lnTo>
                    <a:pt x="567" y="369"/>
                  </a:lnTo>
                  <a:lnTo>
                    <a:pt x="538" y="341"/>
                  </a:lnTo>
                  <a:lnTo>
                    <a:pt x="453" y="341"/>
                  </a:lnTo>
                  <a:lnTo>
                    <a:pt x="397" y="369"/>
                  </a:lnTo>
                  <a:lnTo>
                    <a:pt x="340" y="341"/>
                  </a:lnTo>
                  <a:lnTo>
                    <a:pt x="312" y="341"/>
                  </a:lnTo>
                  <a:lnTo>
                    <a:pt x="340" y="397"/>
                  </a:lnTo>
                  <a:lnTo>
                    <a:pt x="283" y="426"/>
                  </a:lnTo>
                  <a:lnTo>
                    <a:pt x="255" y="426"/>
                  </a:lnTo>
                  <a:lnTo>
                    <a:pt x="283" y="51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5" name="Freeform 123"/>
            <p:cNvSpPr>
              <a:spLocks/>
            </p:cNvSpPr>
            <p:nvPr/>
          </p:nvSpPr>
          <p:spPr bwMode="auto">
            <a:xfrm>
              <a:off x="2800350" y="2009776"/>
              <a:ext cx="585788" cy="404813"/>
            </a:xfrm>
            <a:custGeom>
              <a:avLst/>
              <a:gdLst>
                <a:gd name="T0" fmla="*/ 312 w 369"/>
                <a:gd name="T1" fmla="*/ 199 h 255"/>
                <a:gd name="T2" fmla="*/ 198 w 369"/>
                <a:gd name="T3" fmla="*/ 255 h 255"/>
                <a:gd name="T4" fmla="*/ 170 w 369"/>
                <a:gd name="T5" fmla="*/ 227 h 255"/>
                <a:gd name="T6" fmla="*/ 142 w 369"/>
                <a:gd name="T7" fmla="*/ 255 h 255"/>
                <a:gd name="T8" fmla="*/ 85 w 369"/>
                <a:gd name="T9" fmla="*/ 227 h 255"/>
                <a:gd name="T10" fmla="*/ 57 w 369"/>
                <a:gd name="T11" fmla="*/ 170 h 255"/>
                <a:gd name="T12" fmla="*/ 28 w 369"/>
                <a:gd name="T13" fmla="*/ 170 h 255"/>
                <a:gd name="T14" fmla="*/ 0 w 369"/>
                <a:gd name="T15" fmla="*/ 142 h 255"/>
                <a:gd name="T16" fmla="*/ 0 w 369"/>
                <a:gd name="T17" fmla="*/ 114 h 255"/>
                <a:gd name="T18" fmla="*/ 28 w 369"/>
                <a:gd name="T19" fmla="*/ 85 h 255"/>
                <a:gd name="T20" fmla="*/ 0 w 369"/>
                <a:gd name="T21" fmla="*/ 29 h 255"/>
                <a:gd name="T22" fmla="*/ 57 w 369"/>
                <a:gd name="T23" fmla="*/ 0 h 255"/>
                <a:gd name="T24" fmla="*/ 113 w 369"/>
                <a:gd name="T25" fmla="*/ 0 h 255"/>
                <a:gd name="T26" fmla="*/ 170 w 369"/>
                <a:gd name="T27" fmla="*/ 57 h 255"/>
                <a:gd name="T28" fmla="*/ 227 w 369"/>
                <a:gd name="T29" fmla="*/ 0 h 255"/>
                <a:gd name="T30" fmla="*/ 312 w 369"/>
                <a:gd name="T31" fmla="*/ 29 h 255"/>
                <a:gd name="T32" fmla="*/ 312 w 369"/>
                <a:gd name="T33" fmla="*/ 57 h 255"/>
                <a:gd name="T34" fmla="*/ 340 w 369"/>
                <a:gd name="T35" fmla="*/ 57 h 255"/>
                <a:gd name="T36" fmla="*/ 369 w 369"/>
                <a:gd name="T37" fmla="*/ 57 h 255"/>
                <a:gd name="T38" fmla="*/ 340 w 369"/>
                <a:gd name="T39" fmla="*/ 85 h 255"/>
                <a:gd name="T40" fmla="*/ 369 w 369"/>
                <a:gd name="T41" fmla="*/ 114 h 255"/>
                <a:gd name="T42" fmla="*/ 340 w 369"/>
                <a:gd name="T43" fmla="*/ 170 h 255"/>
                <a:gd name="T44" fmla="*/ 312 w 369"/>
                <a:gd name="T45" fmla="*/ 1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255">
                  <a:moveTo>
                    <a:pt x="312" y="199"/>
                  </a:moveTo>
                  <a:lnTo>
                    <a:pt x="198" y="255"/>
                  </a:lnTo>
                  <a:lnTo>
                    <a:pt x="170" y="227"/>
                  </a:lnTo>
                  <a:lnTo>
                    <a:pt x="142" y="255"/>
                  </a:lnTo>
                  <a:lnTo>
                    <a:pt x="85" y="227"/>
                  </a:lnTo>
                  <a:lnTo>
                    <a:pt x="57" y="170"/>
                  </a:lnTo>
                  <a:lnTo>
                    <a:pt x="28" y="170"/>
                  </a:lnTo>
                  <a:lnTo>
                    <a:pt x="0" y="142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70" y="57"/>
                  </a:lnTo>
                  <a:lnTo>
                    <a:pt x="227" y="0"/>
                  </a:lnTo>
                  <a:lnTo>
                    <a:pt x="312" y="29"/>
                  </a:lnTo>
                  <a:lnTo>
                    <a:pt x="312" y="57"/>
                  </a:lnTo>
                  <a:lnTo>
                    <a:pt x="340" y="57"/>
                  </a:lnTo>
                  <a:lnTo>
                    <a:pt x="369" y="57"/>
                  </a:lnTo>
                  <a:lnTo>
                    <a:pt x="340" y="85"/>
                  </a:lnTo>
                  <a:lnTo>
                    <a:pt x="369" y="114"/>
                  </a:lnTo>
                  <a:lnTo>
                    <a:pt x="340" y="170"/>
                  </a:lnTo>
                  <a:lnTo>
                    <a:pt x="312" y="19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6" name="Freeform 126"/>
            <p:cNvSpPr>
              <a:spLocks/>
            </p:cNvSpPr>
            <p:nvPr/>
          </p:nvSpPr>
          <p:spPr bwMode="auto">
            <a:xfrm>
              <a:off x="2620963" y="2144713"/>
              <a:ext cx="493713" cy="765175"/>
            </a:xfrm>
            <a:custGeom>
              <a:avLst/>
              <a:gdLst>
                <a:gd name="T0" fmla="*/ 141 w 311"/>
                <a:gd name="T1" fmla="*/ 0 h 482"/>
                <a:gd name="T2" fmla="*/ 85 w 311"/>
                <a:gd name="T3" fmla="*/ 0 h 482"/>
                <a:gd name="T4" fmla="*/ 28 w 311"/>
                <a:gd name="T5" fmla="*/ 85 h 482"/>
                <a:gd name="T6" fmla="*/ 56 w 311"/>
                <a:gd name="T7" fmla="*/ 114 h 482"/>
                <a:gd name="T8" fmla="*/ 113 w 311"/>
                <a:gd name="T9" fmla="*/ 142 h 482"/>
                <a:gd name="T10" fmla="*/ 56 w 311"/>
                <a:gd name="T11" fmla="*/ 142 h 482"/>
                <a:gd name="T12" fmla="*/ 85 w 311"/>
                <a:gd name="T13" fmla="*/ 199 h 482"/>
                <a:gd name="T14" fmla="*/ 0 w 311"/>
                <a:gd name="T15" fmla="*/ 199 h 482"/>
                <a:gd name="T16" fmla="*/ 28 w 311"/>
                <a:gd name="T17" fmla="*/ 256 h 482"/>
                <a:gd name="T18" fmla="*/ 0 w 311"/>
                <a:gd name="T19" fmla="*/ 312 h 482"/>
                <a:gd name="T20" fmla="*/ 85 w 311"/>
                <a:gd name="T21" fmla="*/ 312 h 482"/>
                <a:gd name="T22" fmla="*/ 85 w 311"/>
                <a:gd name="T23" fmla="*/ 369 h 482"/>
                <a:gd name="T24" fmla="*/ 113 w 311"/>
                <a:gd name="T25" fmla="*/ 397 h 482"/>
                <a:gd name="T26" fmla="*/ 141 w 311"/>
                <a:gd name="T27" fmla="*/ 482 h 482"/>
                <a:gd name="T28" fmla="*/ 198 w 311"/>
                <a:gd name="T29" fmla="*/ 426 h 482"/>
                <a:gd name="T30" fmla="*/ 255 w 311"/>
                <a:gd name="T31" fmla="*/ 426 h 482"/>
                <a:gd name="T32" fmla="*/ 311 w 311"/>
                <a:gd name="T33" fmla="*/ 312 h 482"/>
                <a:gd name="T34" fmla="*/ 198 w 311"/>
                <a:gd name="T35" fmla="*/ 312 h 482"/>
                <a:gd name="T36" fmla="*/ 226 w 311"/>
                <a:gd name="T37" fmla="*/ 256 h 482"/>
                <a:gd name="T38" fmla="*/ 198 w 311"/>
                <a:gd name="T39" fmla="*/ 199 h 482"/>
                <a:gd name="T40" fmla="*/ 198 w 311"/>
                <a:gd name="T41" fmla="*/ 142 h 482"/>
                <a:gd name="T42" fmla="*/ 170 w 311"/>
                <a:gd name="T43" fmla="*/ 85 h 482"/>
                <a:gd name="T44" fmla="*/ 141 w 311"/>
                <a:gd name="T45" fmla="*/ 85 h 482"/>
                <a:gd name="T46" fmla="*/ 113 w 311"/>
                <a:gd name="T47" fmla="*/ 57 h 482"/>
                <a:gd name="T48" fmla="*/ 113 w 311"/>
                <a:gd name="T49" fmla="*/ 29 h 482"/>
                <a:gd name="T50" fmla="*/ 141 w 311"/>
                <a:gd name="T51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1" h="482">
                  <a:moveTo>
                    <a:pt x="141" y="0"/>
                  </a:moveTo>
                  <a:lnTo>
                    <a:pt x="85" y="0"/>
                  </a:lnTo>
                  <a:lnTo>
                    <a:pt x="28" y="85"/>
                  </a:lnTo>
                  <a:lnTo>
                    <a:pt x="56" y="114"/>
                  </a:lnTo>
                  <a:lnTo>
                    <a:pt x="113" y="142"/>
                  </a:lnTo>
                  <a:lnTo>
                    <a:pt x="56" y="142"/>
                  </a:lnTo>
                  <a:lnTo>
                    <a:pt x="85" y="199"/>
                  </a:lnTo>
                  <a:lnTo>
                    <a:pt x="0" y="199"/>
                  </a:lnTo>
                  <a:lnTo>
                    <a:pt x="28" y="256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85" y="369"/>
                  </a:lnTo>
                  <a:lnTo>
                    <a:pt x="113" y="397"/>
                  </a:lnTo>
                  <a:lnTo>
                    <a:pt x="141" y="482"/>
                  </a:lnTo>
                  <a:lnTo>
                    <a:pt x="198" y="426"/>
                  </a:lnTo>
                  <a:lnTo>
                    <a:pt x="255" y="426"/>
                  </a:lnTo>
                  <a:lnTo>
                    <a:pt x="311" y="312"/>
                  </a:lnTo>
                  <a:lnTo>
                    <a:pt x="198" y="312"/>
                  </a:lnTo>
                  <a:lnTo>
                    <a:pt x="226" y="256"/>
                  </a:lnTo>
                  <a:lnTo>
                    <a:pt x="198" y="199"/>
                  </a:lnTo>
                  <a:lnTo>
                    <a:pt x="198" y="142"/>
                  </a:lnTo>
                  <a:lnTo>
                    <a:pt x="170" y="85"/>
                  </a:lnTo>
                  <a:lnTo>
                    <a:pt x="141" y="85"/>
                  </a:lnTo>
                  <a:lnTo>
                    <a:pt x="113" y="57"/>
                  </a:lnTo>
                  <a:lnTo>
                    <a:pt x="113" y="29"/>
                  </a:lnTo>
                  <a:lnTo>
                    <a:pt x="141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7" name="Freeform 127"/>
            <p:cNvSpPr>
              <a:spLocks/>
            </p:cNvSpPr>
            <p:nvPr/>
          </p:nvSpPr>
          <p:spPr bwMode="auto">
            <a:xfrm>
              <a:off x="2800350" y="1604963"/>
              <a:ext cx="404813" cy="495300"/>
            </a:xfrm>
            <a:custGeom>
              <a:avLst/>
              <a:gdLst>
                <a:gd name="T0" fmla="*/ 170 w 255"/>
                <a:gd name="T1" fmla="*/ 312 h 312"/>
                <a:gd name="T2" fmla="*/ 113 w 255"/>
                <a:gd name="T3" fmla="*/ 255 h 312"/>
                <a:gd name="T4" fmla="*/ 57 w 255"/>
                <a:gd name="T5" fmla="*/ 255 h 312"/>
                <a:gd name="T6" fmla="*/ 0 w 255"/>
                <a:gd name="T7" fmla="*/ 199 h 312"/>
                <a:gd name="T8" fmla="*/ 28 w 255"/>
                <a:gd name="T9" fmla="*/ 199 h 312"/>
                <a:gd name="T10" fmla="*/ 28 w 255"/>
                <a:gd name="T11" fmla="*/ 170 h 312"/>
                <a:gd name="T12" fmla="*/ 113 w 255"/>
                <a:gd name="T13" fmla="*/ 142 h 312"/>
                <a:gd name="T14" fmla="*/ 113 w 255"/>
                <a:gd name="T15" fmla="*/ 85 h 312"/>
                <a:gd name="T16" fmla="*/ 198 w 255"/>
                <a:gd name="T17" fmla="*/ 0 h 312"/>
                <a:gd name="T18" fmla="*/ 255 w 255"/>
                <a:gd name="T19" fmla="*/ 29 h 312"/>
                <a:gd name="T20" fmla="*/ 227 w 255"/>
                <a:gd name="T21" fmla="*/ 85 h 312"/>
                <a:gd name="T22" fmla="*/ 255 w 255"/>
                <a:gd name="T23" fmla="*/ 114 h 312"/>
                <a:gd name="T24" fmla="*/ 255 w 255"/>
                <a:gd name="T25" fmla="*/ 199 h 312"/>
                <a:gd name="T26" fmla="*/ 227 w 255"/>
                <a:gd name="T27" fmla="*/ 255 h 312"/>
                <a:gd name="T28" fmla="*/ 170 w 255"/>
                <a:gd name="T2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312">
                  <a:moveTo>
                    <a:pt x="170" y="312"/>
                  </a:moveTo>
                  <a:lnTo>
                    <a:pt x="113" y="255"/>
                  </a:lnTo>
                  <a:lnTo>
                    <a:pt x="57" y="255"/>
                  </a:lnTo>
                  <a:lnTo>
                    <a:pt x="0" y="199"/>
                  </a:lnTo>
                  <a:lnTo>
                    <a:pt x="28" y="199"/>
                  </a:lnTo>
                  <a:lnTo>
                    <a:pt x="28" y="170"/>
                  </a:lnTo>
                  <a:lnTo>
                    <a:pt x="113" y="142"/>
                  </a:lnTo>
                  <a:lnTo>
                    <a:pt x="113" y="85"/>
                  </a:lnTo>
                  <a:lnTo>
                    <a:pt x="198" y="0"/>
                  </a:lnTo>
                  <a:lnTo>
                    <a:pt x="255" y="29"/>
                  </a:lnTo>
                  <a:lnTo>
                    <a:pt x="227" y="85"/>
                  </a:lnTo>
                  <a:lnTo>
                    <a:pt x="255" y="114"/>
                  </a:lnTo>
                  <a:lnTo>
                    <a:pt x="255" y="199"/>
                  </a:lnTo>
                  <a:lnTo>
                    <a:pt x="227" y="255"/>
                  </a:lnTo>
                  <a:lnTo>
                    <a:pt x="170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8" name="Freeform 128"/>
            <p:cNvSpPr>
              <a:spLocks/>
            </p:cNvSpPr>
            <p:nvPr/>
          </p:nvSpPr>
          <p:spPr bwMode="auto">
            <a:xfrm>
              <a:off x="2709863" y="795338"/>
              <a:ext cx="585788" cy="855663"/>
            </a:xfrm>
            <a:custGeom>
              <a:avLst/>
              <a:gdLst>
                <a:gd name="T0" fmla="*/ 255 w 369"/>
                <a:gd name="T1" fmla="*/ 510 h 539"/>
                <a:gd name="T2" fmla="*/ 312 w 369"/>
                <a:gd name="T3" fmla="*/ 539 h 539"/>
                <a:gd name="T4" fmla="*/ 284 w 369"/>
                <a:gd name="T5" fmla="*/ 510 h 539"/>
                <a:gd name="T6" fmla="*/ 341 w 369"/>
                <a:gd name="T7" fmla="*/ 482 h 539"/>
                <a:gd name="T8" fmla="*/ 284 w 369"/>
                <a:gd name="T9" fmla="*/ 482 h 539"/>
                <a:gd name="T10" fmla="*/ 284 w 369"/>
                <a:gd name="T11" fmla="*/ 453 h 539"/>
                <a:gd name="T12" fmla="*/ 284 w 369"/>
                <a:gd name="T13" fmla="*/ 397 h 539"/>
                <a:gd name="T14" fmla="*/ 312 w 369"/>
                <a:gd name="T15" fmla="*/ 397 h 539"/>
                <a:gd name="T16" fmla="*/ 341 w 369"/>
                <a:gd name="T17" fmla="*/ 340 h 539"/>
                <a:gd name="T18" fmla="*/ 369 w 369"/>
                <a:gd name="T19" fmla="*/ 255 h 539"/>
                <a:gd name="T20" fmla="*/ 341 w 369"/>
                <a:gd name="T21" fmla="*/ 227 h 539"/>
                <a:gd name="T22" fmla="*/ 369 w 369"/>
                <a:gd name="T23" fmla="*/ 198 h 539"/>
                <a:gd name="T24" fmla="*/ 312 w 369"/>
                <a:gd name="T25" fmla="*/ 170 h 539"/>
                <a:gd name="T26" fmla="*/ 369 w 369"/>
                <a:gd name="T27" fmla="*/ 142 h 539"/>
                <a:gd name="T28" fmla="*/ 369 w 369"/>
                <a:gd name="T29" fmla="*/ 57 h 539"/>
                <a:gd name="T30" fmla="*/ 341 w 369"/>
                <a:gd name="T31" fmla="*/ 0 h 539"/>
                <a:gd name="T32" fmla="*/ 170 w 369"/>
                <a:gd name="T33" fmla="*/ 28 h 539"/>
                <a:gd name="T34" fmla="*/ 142 w 369"/>
                <a:gd name="T35" fmla="*/ 85 h 539"/>
                <a:gd name="T36" fmla="*/ 0 w 369"/>
                <a:gd name="T37" fmla="*/ 142 h 539"/>
                <a:gd name="T38" fmla="*/ 29 w 369"/>
                <a:gd name="T39" fmla="*/ 198 h 539"/>
                <a:gd name="T40" fmla="*/ 29 w 369"/>
                <a:gd name="T41" fmla="*/ 227 h 539"/>
                <a:gd name="T42" fmla="*/ 57 w 369"/>
                <a:gd name="T43" fmla="*/ 227 h 539"/>
                <a:gd name="T44" fmla="*/ 57 w 369"/>
                <a:gd name="T45" fmla="*/ 283 h 539"/>
                <a:gd name="T46" fmla="*/ 85 w 369"/>
                <a:gd name="T47" fmla="*/ 312 h 539"/>
                <a:gd name="T48" fmla="*/ 57 w 369"/>
                <a:gd name="T49" fmla="*/ 340 h 539"/>
                <a:gd name="T50" fmla="*/ 114 w 369"/>
                <a:gd name="T51" fmla="*/ 340 h 539"/>
                <a:gd name="T52" fmla="*/ 142 w 369"/>
                <a:gd name="T53" fmla="*/ 397 h 539"/>
                <a:gd name="T54" fmla="*/ 142 w 369"/>
                <a:gd name="T55" fmla="*/ 425 h 539"/>
                <a:gd name="T56" fmla="*/ 170 w 369"/>
                <a:gd name="T57" fmla="*/ 425 h 539"/>
                <a:gd name="T58" fmla="*/ 170 w 369"/>
                <a:gd name="T59" fmla="*/ 453 h 539"/>
                <a:gd name="T60" fmla="*/ 199 w 369"/>
                <a:gd name="T61" fmla="*/ 453 h 539"/>
                <a:gd name="T62" fmla="*/ 227 w 369"/>
                <a:gd name="T63" fmla="*/ 510 h 539"/>
                <a:gd name="T64" fmla="*/ 255 w 369"/>
                <a:gd name="T65" fmla="*/ 51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9" h="539">
                  <a:moveTo>
                    <a:pt x="255" y="510"/>
                  </a:moveTo>
                  <a:lnTo>
                    <a:pt x="312" y="539"/>
                  </a:lnTo>
                  <a:lnTo>
                    <a:pt x="284" y="510"/>
                  </a:lnTo>
                  <a:lnTo>
                    <a:pt x="341" y="482"/>
                  </a:lnTo>
                  <a:lnTo>
                    <a:pt x="284" y="482"/>
                  </a:lnTo>
                  <a:lnTo>
                    <a:pt x="284" y="453"/>
                  </a:lnTo>
                  <a:lnTo>
                    <a:pt x="284" y="397"/>
                  </a:lnTo>
                  <a:lnTo>
                    <a:pt x="312" y="397"/>
                  </a:lnTo>
                  <a:lnTo>
                    <a:pt x="341" y="340"/>
                  </a:lnTo>
                  <a:lnTo>
                    <a:pt x="369" y="255"/>
                  </a:lnTo>
                  <a:lnTo>
                    <a:pt x="341" y="227"/>
                  </a:lnTo>
                  <a:lnTo>
                    <a:pt x="369" y="198"/>
                  </a:lnTo>
                  <a:lnTo>
                    <a:pt x="312" y="170"/>
                  </a:lnTo>
                  <a:lnTo>
                    <a:pt x="369" y="142"/>
                  </a:lnTo>
                  <a:lnTo>
                    <a:pt x="369" y="57"/>
                  </a:lnTo>
                  <a:lnTo>
                    <a:pt x="341" y="0"/>
                  </a:lnTo>
                  <a:lnTo>
                    <a:pt x="170" y="28"/>
                  </a:lnTo>
                  <a:lnTo>
                    <a:pt x="142" y="85"/>
                  </a:lnTo>
                  <a:lnTo>
                    <a:pt x="0" y="142"/>
                  </a:lnTo>
                  <a:lnTo>
                    <a:pt x="29" y="198"/>
                  </a:lnTo>
                  <a:lnTo>
                    <a:pt x="29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85" y="312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42" y="397"/>
                  </a:lnTo>
                  <a:lnTo>
                    <a:pt x="142" y="425"/>
                  </a:lnTo>
                  <a:lnTo>
                    <a:pt x="170" y="425"/>
                  </a:lnTo>
                  <a:lnTo>
                    <a:pt x="170" y="453"/>
                  </a:lnTo>
                  <a:lnTo>
                    <a:pt x="199" y="453"/>
                  </a:lnTo>
                  <a:lnTo>
                    <a:pt x="227" y="510"/>
                  </a:lnTo>
                  <a:lnTo>
                    <a:pt x="255" y="51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9" name="Freeform 131"/>
            <p:cNvSpPr>
              <a:spLocks/>
            </p:cNvSpPr>
            <p:nvPr/>
          </p:nvSpPr>
          <p:spPr bwMode="auto">
            <a:xfrm>
              <a:off x="3430588" y="300038"/>
              <a:ext cx="1214438" cy="1169988"/>
            </a:xfrm>
            <a:custGeom>
              <a:avLst/>
              <a:gdLst>
                <a:gd name="T0" fmla="*/ 28 w 765"/>
                <a:gd name="T1" fmla="*/ 312 h 737"/>
                <a:gd name="T2" fmla="*/ 57 w 765"/>
                <a:gd name="T3" fmla="*/ 340 h 737"/>
                <a:gd name="T4" fmla="*/ 0 w 765"/>
                <a:gd name="T5" fmla="*/ 369 h 737"/>
                <a:gd name="T6" fmla="*/ 28 w 765"/>
                <a:gd name="T7" fmla="*/ 397 h 737"/>
                <a:gd name="T8" fmla="*/ 57 w 765"/>
                <a:gd name="T9" fmla="*/ 397 h 737"/>
                <a:gd name="T10" fmla="*/ 85 w 765"/>
                <a:gd name="T11" fmla="*/ 369 h 737"/>
                <a:gd name="T12" fmla="*/ 85 w 765"/>
                <a:gd name="T13" fmla="*/ 397 h 737"/>
                <a:gd name="T14" fmla="*/ 113 w 765"/>
                <a:gd name="T15" fmla="*/ 369 h 737"/>
                <a:gd name="T16" fmla="*/ 142 w 765"/>
                <a:gd name="T17" fmla="*/ 369 h 737"/>
                <a:gd name="T18" fmla="*/ 142 w 765"/>
                <a:gd name="T19" fmla="*/ 425 h 737"/>
                <a:gd name="T20" fmla="*/ 170 w 765"/>
                <a:gd name="T21" fmla="*/ 425 h 737"/>
                <a:gd name="T22" fmla="*/ 142 w 765"/>
                <a:gd name="T23" fmla="*/ 510 h 737"/>
                <a:gd name="T24" fmla="*/ 113 w 765"/>
                <a:gd name="T25" fmla="*/ 539 h 737"/>
                <a:gd name="T26" fmla="*/ 142 w 765"/>
                <a:gd name="T27" fmla="*/ 539 h 737"/>
                <a:gd name="T28" fmla="*/ 85 w 765"/>
                <a:gd name="T29" fmla="*/ 652 h 737"/>
                <a:gd name="T30" fmla="*/ 57 w 765"/>
                <a:gd name="T31" fmla="*/ 680 h 737"/>
                <a:gd name="T32" fmla="*/ 57 w 765"/>
                <a:gd name="T33" fmla="*/ 709 h 737"/>
                <a:gd name="T34" fmla="*/ 113 w 765"/>
                <a:gd name="T35" fmla="*/ 737 h 737"/>
                <a:gd name="T36" fmla="*/ 142 w 765"/>
                <a:gd name="T37" fmla="*/ 680 h 737"/>
                <a:gd name="T38" fmla="*/ 198 w 765"/>
                <a:gd name="T39" fmla="*/ 680 h 737"/>
                <a:gd name="T40" fmla="*/ 170 w 765"/>
                <a:gd name="T41" fmla="*/ 737 h 737"/>
                <a:gd name="T42" fmla="*/ 283 w 765"/>
                <a:gd name="T43" fmla="*/ 737 h 737"/>
                <a:gd name="T44" fmla="*/ 312 w 765"/>
                <a:gd name="T45" fmla="*/ 680 h 737"/>
                <a:gd name="T46" fmla="*/ 397 w 765"/>
                <a:gd name="T47" fmla="*/ 680 h 737"/>
                <a:gd name="T48" fmla="*/ 425 w 765"/>
                <a:gd name="T49" fmla="*/ 624 h 737"/>
                <a:gd name="T50" fmla="*/ 510 w 765"/>
                <a:gd name="T51" fmla="*/ 652 h 737"/>
                <a:gd name="T52" fmla="*/ 539 w 765"/>
                <a:gd name="T53" fmla="*/ 595 h 737"/>
                <a:gd name="T54" fmla="*/ 624 w 765"/>
                <a:gd name="T55" fmla="*/ 624 h 737"/>
                <a:gd name="T56" fmla="*/ 595 w 765"/>
                <a:gd name="T57" fmla="*/ 680 h 737"/>
                <a:gd name="T58" fmla="*/ 680 w 765"/>
                <a:gd name="T59" fmla="*/ 624 h 737"/>
                <a:gd name="T60" fmla="*/ 737 w 765"/>
                <a:gd name="T61" fmla="*/ 624 h 737"/>
                <a:gd name="T62" fmla="*/ 765 w 765"/>
                <a:gd name="T63" fmla="*/ 595 h 737"/>
                <a:gd name="T64" fmla="*/ 737 w 765"/>
                <a:gd name="T65" fmla="*/ 595 h 737"/>
                <a:gd name="T66" fmla="*/ 737 w 765"/>
                <a:gd name="T67" fmla="*/ 510 h 737"/>
                <a:gd name="T68" fmla="*/ 765 w 765"/>
                <a:gd name="T69" fmla="*/ 425 h 737"/>
                <a:gd name="T70" fmla="*/ 652 w 765"/>
                <a:gd name="T71" fmla="*/ 397 h 737"/>
                <a:gd name="T72" fmla="*/ 624 w 765"/>
                <a:gd name="T73" fmla="*/ 340 h 737"/>
                <a:gd name="T74" fmla="*/ 539 w 765"/>
                <a:gd name="T75" fmla="*/ 284 h 737"/>
                <a:gd name="T76" fmla="*/ 482 w 765"/>
                <a:gd name="T77" fmla="*/ 284 h 737"/>
                <a:gd name="T78" fmla="*/ 454 w 765"/>
                <a:gd name="T79" fmla="*/ 255 h 737"/>
                <a:gd name="T80" fmla="*/ 454 w 765"/>
                <a:gd name="T81" fmla="*/ 227 h 737"/>
                <a:gd name="T82" fmla="*/ 368 w 765"/>
                <a:gd name="T83" fmla="*/ 113 h 737"/>
                <a:gd name="T84" fmla="*/ 425 w 765"/>
                <a:gd name="T85" fmla="*/ 0 h 737"/>
                <a:gd name="T86" fmla="*/ 283 w 765"/>
                <a:gd name="T87" fmla="*/ 0 h 737"/>
                <a:gd name="T88" fmla="*/ 255 w 765"/>
                <a:gd name="T89" fmla="*/ 57 h 737"/>
                <a:gd name="T90" fmla="*/ 255 w 765"/>
                <a:gd name="T91" fmla="*/ 170 h 737"/>
                <a:gd name="T92" fmla="*/ 142 w 765"/>
                <a:gd name="T93" fmla="*/ 227 h 737"/>
                <a:gd name="T94" fmla="*/ 85 w 765"/>
                <a:gd name="T95" fmla="*/ 284 h 737"/>
                <a:gd name="T96" fmla="*/ 28 w 765"/>
                <a:gd name="T97" fmla="*/ 31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65" h="737">
                  <a:moveTo>
                    <a:pt x="28" y="312"/>
                  </a:moveTo>
                  <a:lnTo>
                    <a:pt x="57" y="340"/>
                  </a:lnTo>
                  <a:lnTo>
                    <a:pt x="0" y="369"/>
                  </a:lnTo>
                  <a:lnTo>
                    <a:pt x="28" y="397"/>
                  </a:lnTo>
                  <a:lnTo>
                    <a:pt x="57" y="397"/>
                  </a:lnTo>
                  <a:lnTo>
                    <a:pt x="85" y="369"/>
                  </a:lnTo>
                  <a:lnTo>
                    <a:pt x="85" y="397"/>
                  </a:lnTo>
                  <a:lnTo>
                    <a:pt x="113" y="369"/>
                  </a:lnTo>
                  <a:lnTo>
                    <a:pt x="142" y="369"/>
                  </a:lnTo>
                  <a:lnTo>
                    <a:pt x="142" y="425"/>
                  </a:lnTo>
                  <a:lnTo>
                    <a:pt x="170" y="425"/>
                  </a:lnTo>
                  <a:lnTo>
                    <a:pt x="142" y="510"/>
                  </a:lnTo>
                  <a:lnTo>
                    <a:pt x="113" y="539"/>
                  </a:lnTo>
                  <a:lnTo>
                    <a:pt x="142" y="539"/>
                  </a:lnTo>
                  <a:lnTo>
                    <a:pt x="85" y="652"/>
                  </a:lnTo>
                  <a:lnTo>
                    <a:pt x="57" y="680"/>
                  </a:lnTo>
                  <a:lnTo>
                    <a:pt x="57" y="709"/>
                  </a:lnTo>
                  <a:lnTo>
                    <a:pt x="113" y="737"/>
                  </a:lnTo>
                  <a:lnTo>
                    <a:pt x="142" y="680"/>
                  </a:lnTo>
                  <a:lnTo>
                    <a:pt x="198" y="680"/>
                  </a:lnTo>
                  <a:lnTo>
                    <a:pt x="170" y="737"/>
                  </a:lnTo>
                  <a:lnTo>
                    <a:pt x="283" y="737"/>
                  </a:lnTo>
                  <a:lnTo>
                    <a:pt x="312" y="680"/>
                  </a:lnTo>
                  <a:lnTo>
                    <a:pt x="397" y="680"/>
                  </a:lnTo>
                  <a:lnTo>
                    <a:pt x="425" y="624"/>
                  </a:lnTo>
                  <a:lnTo>
                    <a:pt x="510" y="652"/>
                  </a:lnTo>
                  <a:lnTo>
                    <a:pt x="539" y="595"/>
                  </a:lnTo>
                  <a:lnTo>
                    <a:pt x="624" y="624"/>
                  </a:lnTo>
                  <a:lnTo>
                    <a:pt x="595" y="680"/>
                  </a:lnTo>
                  <a:lnTo>
                    <a:pt x="680" y="624"/>
                  </a:lnTo>
                  <a:lnTo>
                    <a:pt x="737" y="624"/>
                  </a:lnTo>
                  <a:lnTo>
                    <a:pt x="765" y="595"/>
                  </a:lnTo>
                  <a:lnTo>
                    <a:pt x="737" y="595"/>
                  </a:lnTo>
                  <a:lnTo>
                    <a:pt x="737" y="510"/>
                  </a:lnTo>
                  <a:lnTo>
                    <a:pt x="765" y="425"/>
                  </a:lnTo>
                  <a:lnTo>
                    <a:pt x="652" y="397"/>
                  </a:lnTo>
                  <a:lnTo>
                    <a:pt x="624" y="340"/>
                  </a:lnTo>
                  <a:lnTo>
                    <a:pt x="539" y="284"/>
                  </a:lnTo>
                  <a:lnTo>
                    <a:pt x="482" y="284"/>
                  </a:lnTo>
                  <a:lnTo>
                    <a:pt x="454" y="255"/>
                  </a:lnTo>
                  <a:lnTo>
                    <a:pt x="454" y="227"/>
                  </a:lnTo>
                  <a:lnTo>
                    <a:pt x="368" y="113"/>
                  </a:lnTo>
                  <a:lnTo>
                    <a:pt x="425" y="0"/>
                  </a:lnTo>
                  <a:lnTo>
                    <a:pt x="283" y="0"/>
                  </a:lnTo>
                  <a:lnTo>
                    <a:pt x="255" y="57"/>
                  </a:lnTo>
                  <a:lnTo>
                    <a:pt x="255" y="170"/>
                  </a:lnTo>
                  <a:lnTo>
                    <a:pt x="142" y="227"/>
                  </a:lnTo>
                  <a:lnTo>
                    <a:pt x="85" y="284"/>
                  </a:lnTo>
                  <a:lnTo>
                    <a:pt x="28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0" name="Freeform 132"/>
            <p:cNvSpPr>
              <a:spLocks/>
            </p:cNvSpPr>
            <p:nvPr/>
          </p:nvSpPr>
          <p:spPr bwMode="auto">
            <a:xfrm>
              <a:off x="1585913" y="885826"/>
              <a:ext cx="1528763" cy="1258888"/>
            </a:xfrm>
            <a:custGeom>
              <a:avLst/>
              <a:gdLst>
                <a:gd name="T0" fmla="*/ 737 w 963"/>
                <a:gd name="T1" fmla="*/ 793 h 793"/>
                <a:gd name="T2" fmla="*/ 793 w 963"/>
                <a:gd name="T3" fmla="*/ 793 h 793"/>
                <a:gd name="T4" fmla="*/ 765 w 963"/>
                <a:gd name="T5" fmla="*/ 737 h 793"/>
                <a:gd name="T6" fmla="*/ 822 w 963"/>
                <a:gd name="T7" fmla="*/ 708 h 793"/>
                <a:gd name="T8" fmla="*/ 765 w 963"/>
                <a:gd name="T9" fmla="*/ 652 h 793"/>
                <a:gd name="T10" fmla="*/ 793 w 963"/>
                <a:gd name="T11" fmla="*/ 652 h 793"/>
                <a:gd name="T12" fmla="*/ 793 w 963"/>
                <a:gd name="T13" fmla="*/ 623 h 793"/>
                <a:gd name="T14" fmla="*/ 878 w 963"/>
                <a:gd name="T15" fmla="*/ 595 h 793"/>
                <a:gd name="T16" fmla="*/ 878 w 963"/>
                <a:gd name="T17" fmla="*/ 538 h 793"/>
                <a:gd name="T18" fmla="*/ 963 w 963"/>
                <a:gd name="T19" fmla="*/ 453 h 793"/>
                <a:gd name="T20" fmla="*/ 935 w 963"/>
                <a:gd name="T21" fmla="*/ 453 h 793"/>
                <a:gd name="T22" fmla="*/ 907 w 963"/>
                <a:gd name="T23" fmla="*/ 396 h 793"/>
                <a:gd name="T24" fmla="*/ 878 w 963"/>
                <a:gd name="T25" fmla="*/ 396 h 793"/>
                <a:gd name="T26" fmla="*/ 878 w 963"/>
                <a:gd name="T27" fmla="*/ 368 h 793"/>
                <a:gd name="T28" fmla="*/ 850 w 963"/>
                <a:gd name="T29" fmla="*/ 368 h 793"/>
                <a:gd name="T30" fmla="*/ 850 w 963"/>
                <a:gd name="T31" fmla="*/ 340 h 793"/>
                <a:gd name="T32" fmla="*/ 822 w 963"/>
                <a:gd name="T33" fmla="*/ 283 h 793"/>
                <a:gd name="T34" fmla="*/ 765 w 963"/>
                <a:gd name="T35" fmla="*/ 283 h 793"/>
                <a:gd name="T36" fmla="*/ 793 w 963"/>
                <a:gd name="T37" fmla="*/ 255 h 793"/>
                <a:gd name="T38" fmla="*/ 765 w 963"/>
                <a:gd name="T39" fmla="*/ 226 h 793"/>
                <a:gd name="T40" fmla="*/ 765 w 963"/>
                <a:gd name="T41" fmla="*/ 170 h 793"/>
                <a:gd name="T42" fmla="*/ 737 w 963"/>
                <a:gd name="T43" fmla="*/ 170 h 793"/>
                <a:gd name="T44" fmla="*/ 737 w 963"/>
                <a:gd name="T45" fmla="*/ 141 h 793"/>
                <a:gd name="T46" fmla="*/ 708 w 963"/>
                <a:gd name="T47" fmla="*/ 85 h 793"/>
                <a:gd name="T48" fmla="*/ 623 w 963"/>
                <a:gd name="T49" fmla="*/ 56 h 793"/>
                <a:gd name="T50" fmla="*/ 538 w 963"/>
                <a:gd name="T51" fmla="*/ 85 h 793"/>
                <a:gd name="T52" fmla="*/ 510 w 963"/>
                <a:gd name="T53" fmla="*/ 56 h 793"/>
                <a:gd name="T54" fmla="*/ 510 w 963"/>
                <a:gd name="T55" fmla="*/ 28 h 793"/>
                <a:gd name="T56" fmla="*/ 425 w 963"/>
                <a:gd name="T57" fmla="*/ 0 h 793"/>
                <a:gd name="T58" fmla="*/ 340 w 963"/>
                <a:gd name="T59" fmla="*/ 28 h 793"/>
                <a:gd name="T60" fmla="*/ 226 w 963"/>
                <a:gd name="T61" fmla="*/ 311 h 793"/>
                <a:gd name="T62" fmla="*/ 141 w 963"/>
                <a:gd name="T63" fmla="*/ 425 h 793"/>
                <a:gd name="T64" fmla="*/ 141 w 963"/>
                <a:gd name="T65" fmla="*/ 482 h 793"/>
                <a:gd name="T66" fmla="*/ 0 w 963"/>
                <a:gd name="T67" fmla="*/ 623 h 793"/>
                <a:gd name="T68" fmla="*/ 85 w 963"/>
                <a:gd name="T69" fmla="*/ 680 h 793"/>
                <a:gd name="T70" fmla="*/ 170 w 963"/>
                <a:gd name="T71" fmla="*/ 680 h 793"/>
                <a:gd name="T72" fmla="*/ 198 w 963"/>
                <a:gd name="T73" fmla="*/ 765 h 793"/>
                <a:gd name="T74" fmla="*/ 226 w 963"/>
                <a:gd name="T75" fmla="*/ 737 h 793"/>
                <a:gd name="T76" fmla="*/ 255 w 963"/>
                <a:gd name="T77" fmla="*/ 708 h 793"/>
                <a:gd name="T78" fmla="*/ 283 w 963"/>
                <a:gd name="T79" fmla="*/ 708 h 793"/>
                <a:gd name="T80" fmla="*/ 368 w 963"/>
                <a:gd name="T81" fmla="*/ 737 h 793"/>
                <a:gd name="T82" fmla="*/ 425 w 963"/>
                <a:gd name="T83" fmla="*/ 737 h 793"/>
                <a:gd name="T84" fmla="*/ 482 w 963"/>
                <a:gd name="T85" fmla="*/ 680 h 793"/>
                <a:gd name="T86" fmla="*/ 538 w 963"/>
                <a:gd name="T87" fmla="*/ 680 h 793"/>
                <a:gd name="T88" fmla="*/ 567 w 963"/>
                <a:gd name="T89" fmla="*/ 623 h 793"/>
                <a:gd name="T90" fmla="*/ 680 w 963"/>
                <a:gd name="T91" fmla="*/ 652 h 793"/>
                <a:gd name="T92" fmla="*/ 708 w 963"/>
                <a:gd name="T93" fmla="*/ 680 h 793"/>
                <a:gd name="T94" fmla="*/ 680 w 963"/>
                <a:gd name="T95" fmla="*/ 737 h 793"/>
                <a:gd name="T96" fmla="*/ 708 w 963"/>
                <a:gd name="T97" fmla="*/ 737 h 793"/>
                <a:gd name="T98" fmla="*/ 737 w 963"/>
                <a:gd name="T99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63" h="793">
                  <a:moveTo>
                    <a:pt x="737" y="793"/>
                  </a:moveTo>
                  <a:lnTo>
                    <a:pt x="793" y="793"/>
                  </a:lnTo>
                  <a:lnTo>
                    <a:pt x="765" y="737"/>
                  </a:lnTo>
                  <a:lnTo>
                    <a:pt x="822" y="708"/>
                  </a:lnTo>
                  <a:lnTo>
                    <a:pt x="765" y="652"/>
                  </a:lnTo>
                  <a:lnTo>
                    <a:pt x="793" y="652"/>
                  </a:lnTo>
                  <a:lnTo>
                    <a:pt x="793" y="623"/>
                  </a:lnTo>
                  <a:lnTo>
                    <a:pt x="878" y="595"/>
                  </a:lnTo>
                  <a:lnTo>
                    <a:pt x="878" y="538"/>
                  </a:lnTo>
                  <a:lnTo>
                    <a:pt x="963" y="453"/>
                  </a:lnTo>
                  <a:lnTo>
                    <a:pt x="935" y="453"/>
                  </a:lnTo>
                  <a:lnTo>
                    <a:pt x="907" y="396"/>
                  </a:lnTo>
                  <a:lnTo>
                    <a:pt x="878" y="396"/>
                  </a:lnTo>
                  <a:lnTo>
                    <a:pt x="878" y="368"/>
                  </a:lnTo>
                  <a:lnTo>
                    <a:pt x="850" y="368"/>
                  </a:lnTo>
                  <a:lnTo>
                    <a:pt x="850" y="340"/>
                  </a:lnTo>
                  <a:lnTo>
                    <a:pt x="822" y="283"/>
                  </a:lnTo>
                  <a:lnTo>
                    <a:pt x="765" y="283"/>
                  </a:lnTo>
                  <a:lnTo>
                    <a:pt x="793" y="255"/>
                  </a:lnTo>
                  <a:lnTo>
                    <a:pt x="765" y="226"/>
                  </a:lnTo>
                  <a:lnTo>
                    <a:pt x="765" y="170"/>
                  </a:lnTo>
                  <a:lnTo>
                    <a:pt x="737" y="170"/>
                  </a:lnTo>
                  <a:lnTo>
                    <a:pt x="737" y="141"/>
                  </a:lnTo>
                  <a:lnTo>
                    <a:pt x="708" y="85"/>
                  </a:lnTo>
                  <a:lnTo>
                    <a:pt x="623" y="56"/>
                  </a:lnTo>
                  <a:lnTo>
                    <a:pt x="538" y="85"/>
                  </a:lnTo>
                  <a:lnTo>
                    <a:pt x="510" y="56"/>
                  </a:lnTo>
                  <a:lnTo>
                    <a:pt x="510" y="28"/>
                  </a:lnTo>
                  <a:lnTo>
                    <a:pt x="425" y="0"/>
                  </a:lnTo>
                  <a:lnTo>
                    <a:pt x="340" y="28"/>
                  </a:lnTo>
                  <a:lnTo>
                    <a:pt x="226" y="311"/>
                  </a:lnTo>
                  <a:lnTo>
                    <a:pt x="141" y="425"/>
                  </a:lnTo>
                  <a:lnTo>
                    <a:pt x="141" y="482"/>
                  </a:lnTo>
                  <a:lnTo>
                    <a:pt x="0" y="623"/>
                  </a:lnTo>
                  <a:lnTo>
                    <a:pt x="85" y="680"/>
                  </a:lnTo>
                  <a:lnTo>
                    <a:pt x="170" y="680"/>
                  </a:lnTo>
                  <a:lnTo>
                    <a:pt x="198" y="765"/>
                  </a:lnTo>
                  <a:lnTo>
                    <a:pt x="226" y="737"/>
                  </a:lnTo>
                  <a:lnTo>
                    <a:pt x="255" y="708"/>
                  </a:lnTo>
                  <a:lnTo>
                    <a:pt x="283" y="708"/>
                  </a:lnTo>
                  <a:lnTo>
                    <a:pt x="368" y="737"/>
                  </a:lnTo>
                  <a:lnTo>
                    <a:pt x="425" y="737"/>
                  </a:lnTo>
                  <a:lnTo>
                    <a:pt x="482" y="680"/>
                  </a:lnTo>
                  <a:lnTo>
                    <a:pt x="538" y="680"/>
                  </a:lnTo>
                  <a:lnTo>
                    <a:pt x="567" y="623"/>
                  </a:lnTo>
                  <a:lnTo>
                    <a:pt x="680" y="652"/>
                  </a:lnTo>
                  <a:lnTo>
                    <a:pt x="708" y="680"/>
                  </a:lnTo>
                  <a:lnTo>
                    <a:pt x="680" y="737"/>
                  </a:lnTo>
                  <a:lnTo>
                    <a:pt x="708" y="737"/>
                  </a:lnTo>
                  <a:lnTo>
                    <a:pt x="737" y="79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1" name="Freeform 133"/>
            <p:cNvSpPr>
              <a:spLocks/>
            </p:cNvSpPr>
            <p:nvPr/>
          </p:nvSpPr>
          <p:spPr bwMode="auto">
            <a:xfrm>
              <a:off x="2486025" y="2820988"/>
              <a:ext cx="269875" cy="358775"/>
            </a:xfrm>
            <a:custGeom>
              <a:avLst/>
              <a:gdLst>
                <a:gd name="T0" fmla="*/ 141 w 170"/>
                <a:gd name="T1" fmla="*/ 226 h 226"/>
                <a:gd name="T2" fmla="*/ 85 w 170"/>
                <a:gd name="T3" fmla="*/ 226 h 226"/>
                <a:gd name="T4" fmla="*/ 56 w 170"/>
                <a:gd name="T5" fmla="*/ 170 h 226"/>
                <a:gd name="T6" fmla="*/ 0 w 170"/>
                <a:gd name="T7" fmla="*/ 141 h 226"/>
                <a:gd name="T8" fmla="*/ 28 w 170"/>
                <a:gd name="T9" fmla="*/ 0 h 226"/>
                <a:gd name="T10" fmla="*/ 56 w 170"/>
                <a:gd name="T11" fmla="*/ 0 h 226"/>
                <a:gd name="T12" fmla="*/ 56 w 170"/>
                <a:gd name="T13" fmla="*/ 28 h 226"/>
                <a:gd name="T14" fmla="*/ 113 w 170"/>
                <a:gd name="T15" fmla="*/ 28 h 226"/>
                <a:gd name="T16" fmla="*/ 85 w 170"/>
                <a:gd name="T17" fmla="*/ 56 h 226"/>
                <a:gd name="T18" fmla="*/ 141 w 170"/>
                <a:gd name="T19" fmla="*/ 56 h 226"/>
                <a:gd name="T20" fmla="*/ 170 w 170"/>
                <a:gd name="T21" fmla="*/ 0 h 226"/>
                <a:gd name="T22" fmla="*/ 170 w 170"/>
                <a:gd name="T23" fmla="*/ 85 h 226"/>
                <a:gd name="T24" fmla="*/ 141 w 170"/>
                <a:gd name="T25" fmla="*/ 141 h 226"/>
                <a:gd name="T26" fmla="*/ 141 w 170"/>
                <a:gd name="T27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226">
                  <a:moveTo>
                    <a:pt x="141" y="226"/>
                  </a:moveTo>
                  <a:lnTo>
                    <a:pt x="85" y="226"/>
                  </a:lnTo>
                  <a:lnTo>
                    <a:pt x="56" y="170"/>
                  </a:lnTo>
                  <a:lnTo>
                    <a:pt x="0" y="141"/>
                  </a:lnTo>
                  <a:lnTo>
                    <a:pt x="28" y="0"/>
                  </a:lnTo>
                  <a:lnTo>
                    <a:pt x="56" y="0"/>
                  </a:lnTo>
                  <a:lnTo>
                    <a:pt x="56" y="28"/>
                  </a:lnTo>
                  <a:lnTo>
                    <a:pt x="113" y="28"/>
                  </a:lnTo>
                  <a:lnTo>
                    <a:pt x="85" y="56"/>
                  </a:lnTo>
                  <a:lnTo>
                    <a:pt x="141" y="56"/>
                  </a:lnTo>
                  <a:lnTo>
                    <a:pt x="170" y="0"/>
                  </a:lnTo>
                  <a:lnTo>
                    <a:pt x="170" y="85"/>
                  </a:lnTo>
                  <a:lnTo>
                    <a:pt x="141" y="141"/>
                  </a:lnTo>
                  <a:lnTo>
                    <a:pt x="141" y="22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2" name="Freeform 135"/>
            <p:cNvSpPr>
              <a:spLocks/>
            </p:cNvSpPr>
            <p:nvPr/>
          </p:nvSpPr>
          <p:spPr bwMode="auto">
            <a:xfrm>
              <a:off x="2079625" y="2505076"/>
              <a:ext cx="765175" cy="765175"/>
            </a:xfrm>
            <a:custGeom>
              <a:avLst/>
              <a:gdLst>
                <a:gd name="T0" fmla="*/ 369 w 482"/>
                <a:gd name="T1" fmla="*/ 29 h 482"/>
                <a:gd name="T2" fmla="*/ 341 w 482"/>
                <a:gd name="T3" fmla="*/ 85 h 482"/>
                <a:gd name="T4" fmla="*/ 426 w 482"/>
                <a:gd name="T5" fmla="*/ 85 h 482"/>
                <a:gd name="T6" fmla="*/ 426 w 482"/>
                <a:gd name="T7" fmla="*/ 142 h 482"/>
                <a:gd name="T8" fmla="*/ 454 w 482"/>
                <a:gd name="T9" fmla="*/ 170 h 482"/>
                <a:gd name="T10" fmla="*/ 482 w 482"/>
                <a:gd name="T11" fmla="*/ 255 h 482"/>
                <a:gd name="T12" fmla="*/ 426 w 482"/>
                <a:gd name="T13" fmla="*/ 284 h 482"/>
                <a:gd name="T14" fmla="*/ 426 w 482"/>
                <a:gd name="T15" fmla="*/ 199 h 482"/>
                <a:gd name="T16" fmla="*/ 397 w 482"/>
                <a:gd name="T17" fmla="*/ 255 h 482"/>
                <a:gd name="T18" fmla="*/ 341 w 482"/>
                <a:gd name="T19" fmla="*/ 255 h 482"/>
                <a:gd name="T20" fmla="*/ 369 w 482"/>
                <a:gd name="T21" fmla="*/ 227 h 482"/>
                <a:gd name="T22" fmla="*/ 312 w 482"/>
                <a:gd name="T23" fmla="*/ 227 h 482"/>
                <a:gd name="T24" fmla="*/ 312 w 482"/>
                <a:gd name="T25" fmla="*/ 199 h 482"/>
                <a:gd name="T26" fmla="*/ 284 w 482"/>
                <a:gd name="T27" fmla="*/ 199 h 482"/>
                <a:gd name="T28" fmla="*/ 256 w 482"/>
                <a:gd name="T29" fmla="*/ 340 h 482"/>
                <a:gd name="T30" fmla="*/ 227 w 482"/>
                <a:gd name="T31" fmla="*/ 397 h 482"/>
                <a:gd name="T32" fmla="*/ 227 w 482"/>
                <a:gd name="T33" fmla="*/ 425 h 482"/>
                <a:gd name="T34" fmla="*/ 284 w 482"/>
                <a:gd name="T35" fmla="*/ 425 h 482"/>
                <a:gd name="T36" fmla="*/ 284 w 482"/>
                <a:gd name="T37" fmla="*/ 482 h 482"/>
                <a:gd name="T38" fmla="*/ 199 w 482"/>
                <a:gd name="T39" fmla="*/ 482 h 482"/>
                <a:gd name="T40" fmla="*/ 199 w 482"/>
                <a:gd name="T41" fmla="*/ 454 h 482"/>
                <a:gd name="T42" fmla="*/ 142 w 482"/>
                <a:gd name="T43" fmla="*/ 482 h 482"/>
                <a:gd name="T44" fmla="*/ 142 w 482"/>
                <a:gd name="T45" fmla="*/ 425 h 482"/>
                <a:gd name="T46" fmla="*/ 114 w 482"/>
                <a:gd name="T47" fmla="*/ 397 h 482"/>
                <a:gd name="T48" fmla="*/ 142 w 482"/>
                <a:gd name="T49" fmla="*/ 340 h 482"/>
                <a:gd name="T50" fmla="*/ 114 w 482"/>
                <a:gd name="T51" fmla="*/ 312 h 482"/>
                <a:gd name="T52" fmla="*/ 114 w 482"/>
                <a:gd name="T53" fmla="*/ 227 h 482"/>
                <a:gd name="T54" fmla="*/ 85 w 482"/>
                <a:gd name="T55" fmla="*/ 170 h 482"/>
                <a:gd name="T56" fmla="*/ 29 w 482"/>
                <a:gd name="T57" fmla="*/ 142 h 482"/>
                <a:gd name="T58" fmla="*/ 0 w 482"/>
                <a:gd name="T59" fmla="*/ 85 h 482"/>
                <a:gd name="T60" fmla="*/ 114 w 482"/>
                <a:gd name="T61" fmla="*/ 85 h 482"/>
                <a:gd name="T62" fmla="*/ 227 w 482"/>
                <a:gd name="T63" fmla="*/ 29 h 482"/>
                <a:gd name="T64" fmla="*/ 256 w 482"/>
                <a:gd name="T65" fmla="*/ 29 h 482"/>
                <a:gd name="T66" fmla="*/ 284 w 482"/>
                <a:gd name="T67" fmla="*/ 0 h 482"/>
                <a:gd name="T68" fmla="*/ 312 w 482"/>
                <a:gd name="T69" fmla="*/ 29 h 482"/>
                <a:gd name="T70" fmla="*/ 341 w 482"/>
                <a:gd name="T71" fmla="*/ 0 h 482"/>
                <a:gd name="T72" fmla="*/ 369 w 482"/>
                <a:gd name="T73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2" h="482">
                  <a:moveTo>
                    <a:pt x="369" y="29"/>
                  </a:moveTo>
                  <a:lnTo>
                    <a:pt x="341" y="85"/>
                  </a:lnTo>
                  <a:lnTo>
                    <a:pt x="426" y="85"/>
                  </a:lnTo>
                  <a:lnTo>
                    <a:pt x="426" y="142"/>
                  </a:lnTo>
                  <a:lnTo>
                    <a:pt x="454" y="170"/>
                  </a:lnTo>
                  <a:lnTo>
                    <a:pt x="482" y="255"/>
                  </a:lnTo>
                  <a:lnTo>
                    <a:pt x="426" y="284"/>
                  </a:lnTo>
                  <a:lnTo>
                    <a:pt x="426" y="199"/>
                  </a:lnTo>
                  <a:lnTo>
                    <a:pt x="397" y="255"/>
                  </a:lnTo>
                  <a:lnTo>
                    <a:pt x="341" y="255"/>
                  </a:lnTo>
                  <a:lnTo>
                    <a:pt x="369" y="227"/>
                  </a:lnTo>
                  <a:lnTo>
                    <a:pt x="312" y="227"/>
                  </a:lnTo>
                  <a:lnTo>
                    <a:pt x="312" y="199"/>
                  </a:lnTo>
                  <a:lnTo>
                    <a:pt x="284" y="199"/>
                  </a:lnTo>
                  <a:lnTo>
                    <a:pt x="256" y="340"/>
                  </a:lnTo>
                  <a:lnTo>
                    <a:pt x="227" y="397"/>
                  </a:lnTo>
                  <a:lnTo>
                    <a:pt x="227" y="425"/>
                  </a:lnTo>
                  <a:lnTo>
                    <a:pt x="284" y="425"/>
                  </a:lnTo>
                  <a:lnTo>
                    <a:pt x="284" y="482"/>
                  </a:lnTo>
                  <a:lnTo>
                    <a:pt x="199" y="482"/>
                  </a:lnTo>
                  <a:lnTo>
                    <a:pt x="199" y="454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114" y="397"/>
                  </a:lnTo>
                  <a:lnTo>
                    <a:pt x="142" y="340"/>
                  </a:lnTo>
                  <a:lnTo>
                    <a:pt x="114" y="312"/>
                  </a:lnTo>
                  <a:lnTo>
                    <a:pt x="114" y="227"/>
                  </a:lnTo>
                  <a:lnTo>
                    <a:pt x="85" y="170"/>
                  </a:lnTo>
                  <a:lnTo>
                    <a:pt x="29" y="142"/>
                  </a:lnTo>
                  <a:lnTo>
                    <a:pt x="0" y="85"/>
                  </a:lnTo>
                  <a:lnTo>
                    <a:pt x="114" y="85"/>
                  </a:lnTo>
                  <a:lnTo>
                    <a:pt x="227" y="29"/>
                  </a:lnTo>
                  <a:lnTo>
                    <a:pt x="256" y="29"/>
                  </a:lnTo>
                  <a:lnTo>
                    <a:pt x="284" y="0"/>
                  </a:lnTo>
                  <a:lnTo>
                    <a:pt x="312" y="29"/>
                  </a:lnTo>
                  <a:lnTo>
                    <a:pt x="341" y="0"/>
                  </a:lnTo>
                  <a:lnTo>
                    <a:pt x="369" y="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3" name="Freeform 138"/>
            <p:cNvSpPr>
              <a:spLocks/>
            </p:cNvSpPr>
            <p:nvPr/>
          </p:nvSpPr>
          <p:spPr bwMode="auto">
            <a:xfrm>
              <a:off x="2979738" y="5475288"/>
              <a:ext cx="990600" cy="811213"/>
            </a:xfrm>
            <a:custGeom>
              <a:avLst/>
              <a:gdLst>
                <a:gd name="T0" fmla="*/ 624 w 624"/>
                <a:gd name="T1" fmla="*/ 57 h 511"/>
                <a:gd name="T2" fmla="*/ 596 w 624"/>
                <a:gd name="T3" fmla="*/ 142 h 511"/>
                <a:gd name="T4" fmla="*/ 624 w 624"/>
                <a:gd name="T5" fmla="*/ 170 h 511"/>
                <a:gd name="T6" fmla="*/ 511 w 624"/>
                <a:gd name="T7" fmla="*/ 454 h 511"/>
                <a:gd name="T8" fmla="*/ 426 w 624"/>
                <a:gd name="T9" fmla="*/ 397 h 511"/>
                <a:gd name="T10" fmla="*/ 454 w 624"/>
                <a:gd name="T11" fmla="*/ 482 h 511"/>
                <a:gd name="T12" fmla="*/ 426 w 624"/>
                <a:gd name="T13" fmla="*/ 511 h 511"/>
                <a:gd name="T14" fmla="*/ 341 w 624"/>
                <a:gd name="T15" fmla="*/ 482 h 511"/>
                <a:gd name="T16" fmla="*/ 284 w 624"/>
                <a:gd name="T17" fmla="*/ 482 h 511"/>
                <a:gd name="T18" fmla="*/ 142 w 624"/>
                <a:gd name="T19" fmla="*/ 425 h 511"/>
                <a:gd name="T20" fmla="*/ 85 w 624"/>
                <a:gd name="T21" fmla="*/ 425 h 511"/>
                <a:gd name="T22" fmla="*/ 57 w 624"/>
                <a:gd name="T23" fmla="*/ 369 h 511"/>
                <a:gd name="T24" fmla="*/ 85 w 624"/>
                <a:gd name="T25" fmla="*/ 312 h 511"/>
                <a:gd name="T26" fmla="*/ 29 w 624"/>
                <a:gd name="T27" fmla="*/ 284 h 511"/>
                <a:gd name="T28" fmla="*/ 0 w 624"/>
                <a:gd name="T29" fmla="*/ 255 h 511"/>
                <a:gd name="T30" fmla="*/ 85 w 624"/>
                <a:gd name="T31" fmla="*/ 142 h 511"/>
                <a:gd name="T32" fmla="*/ 114 w 624"/>
                <a:gd name="T33" fmla="*/ 199 h 511"/>
                <a:gd name="T34" fmla="*/ 171 w 624"/>
                <a:gd name="T35" fmla="*/ 199 h 511"/>
                <a:gd name="T36" fmla="*/ 227 w 624"/>
                <a:gd name="T37" fmla="*/ 170 h 511"/>
                <a:gd name="T38" fmla="*/ 284 w 624"/>
                <a:gd name="T39" fmla="*/ 199 h 511"/>
                <a:gd name="T40" fmla="*/ 369 w 624"/>
                <a:gd name="T41" fmla="*/ 170 h 511"/>
                <a:gd name="T42" fmla="*/ 397 w 624"/>
                <a:gd name="T43" fmla="*/ 227 h 511"/>
                <a:gd name="T44" fmla="*/ 426 w 624"/>
                <a:gd name="T45" fmla="*/ 199 h 511"/>
                <a:gd name="T46" fmla="*/ 397 w 624"/>
                <a:gd name="T47" fmla="*/ 142 h 511"/>
                <a:gd name="T48" fmla="*/ 397 w 624"/>
                <a:gd name="T49" fmla="*/ 57 h 511"/>
                <a:gd name="T50" fmla="*/ 426 w 624"/>
                <a:gd name="T51" fmla="*/ 57 h 511"/>
                <a:gd name="T52" fmla="*/ 426 w 624"/>
                <a:gd name="T53" fmla="*/ 0 h 511"/>
                <a:gd name="T54" fmla="*/ 482 w 624"/>
                <a:gd name="T55" fmla="*/ 29 h 511"/>
                <a:gd name="T56" fmla="*/ 539 w 624"/>
                <a:gd name="T57" fmla="*/ 0 h 511"/>
                <a:gd name="T58" fmla="*/ 567 w 624"/>
                <a:gd name="T59" fmla="*/ 0 h 511"/>
                <a:gd name="T60" fmla="*/ 567 w 624"/>
                <a:gd name="T61" fmla="*/ 57 h 511"/>
                <a:gd name="T62" fmla="*/ 624 w 624"/>
                <a:gd name="T63" fmla="*/ 57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511">
                  <a:moveTo>
                    <a:pt x="624" y="57"/>
                  </a:moveTo>
                  <a:lnTo>
                    <a:pt x="596" y="142"/>
                  </a:lnTo>
                  <a:lnTo>
                    <a:pt x="624" y="170"/>
                  </a:lnTo>
                  <a:lnTo>
                    <a:pt x="511" y="454"/>
                  </a:lnTo>
                  <a:lnTo>
                    <a:pt x="426" y="397"/>
                  </a:lnTo>
                  <a:lnTo>
                    <a:pt x="454" y="482"/>
                  </a:lnTo>
                  <a:lnTo>
                    <a:pt x="426" y="511"/>
                  </a:lnTo>
                  <a:lnTo>
                    <a:pt x="341" y="482"/>
                  </a:lnTo>
                  <a:lnTo>
                    <a:pt x="284" y="482"/>
                  </a:lnTo>
                  <a:lnTo>
                    <a:pt x="142" y="425"/>
                  </a:lnTo>
                  <a:lnTo>
                    <a:pt x="85" y="425"/>
                  </a:lnTo>
                  <a:lnTo>
                    <a:pt x="57" y="369"/>
                  </a:lnTo>
                  <a:lnTo>
                    <a:pt x="85" y="312"/>
                  </a:lnTo>
                  <a:lnTo>
                    <a:pt x="29" y="284"/>
                  </a:lnTo>
                  <a:lnTo>
                    <a:pt x="0" y="255"/>
                  </a:lnTo>
                  <a:lnTo>
                    <a:pt x="85" y="142"/>
                  </a:lnTo>
                  <a:lnTo>
                    <a:pt x="114" y="199"/>
                  </a:lnTo>
                  <a:lnTo>
                    <a:pt x="171" y="199"/>
                  </a:lnTo>
                  <a:lnTo>
                    <a:pt x="227" y="170"/>
                  </a:lnTo>
                  <a:lnTo>
                    <a:pt x="284" y="199"/>
                  </a:lnTo>
                  <a:lnTo>
                    <a:pt x="369" y="170"/>
                  </a:lnTo>
                  <a:lnTo>
                    <a:pt x="397" y="227"/>
                  </a:lnTo>
                  <a:lnTo>
                    <a:pt x="426" y="199"/>
                  </a:lnTo>
                  <a:lnTo>
                    <a:pt x="397" y="142"/>
                  </a:lnTo>
                  <a:lnTo>
                    <a:pt x="397" y="57"/>
                  </a:lnTo>
                  <a:lnTo>
                    <a:pt x="426" y="57"/>
                  </a:lnTo>
                  <a:lnTo>
                    <a:pt x="426" y="0"/>
                  </a:lnTo>
                  <a:lnTo>
                    <a:pt x="482" y="29"/>
                  </a:lnTo>
                  <a:lnTo>
                    <a:pt x="539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4" name="Freeform 141"/>
            <p:cNvSpPr>
              <a:spLocks/>
            </p:cNvSpPr>
            <p:nvPr/>
          </p:nvSpPr>
          <p:spPr bwMode="auto">
            <a:xfrm>
              <a:off x="2620963" y="5475288"/>
              <a:ext cx="630238" cy="1395413"/>
            </a:xfrm>
            <a:custGeom>
              <a:avLst/>
              <a:gdLst>
                <a:gd name="T0" fmla="*/ 397 w 397"/>
                <a:gd name="T1" fmla="*/ 0 h 879"/>
                <a:gd name="T2" fmla="*/ 311 w 397"/>
                <a:gd name="T3" fmla="*/ 0 h 879"/>
                <a:gd name="T4" fmla="*/ 226 w 397"/>
                <a:gd name="T5" fmla="*/ 0 h 879"/>
                <a:gd name="T6" fmla="*/ 141 w 397"/>
                <a:gd name="T7" fmla="*/ 57 h 879"/>
                <a:gd name="T8" fmla="*/ 85 w 397"/>
                <a:gd name="T9" fmla="*/ 29 h 879"/>
                <a:gd name="T10" fmla="*/ 0 w 397"/>
                <a:gd name="T11" fmla="*/ 0 h 879"/>
                <a:gd name="T12" fmla="*/ 0 w 397"/>
                <a:gd name="T13" fmla="*/ 29 h 879"/>
                <a:gd name="T14" fmla="*/ 0 w 397"/>
                <a:gd name="T15" fmla="*/ 57 h 879"/>
                <a:gd name="T16" fmla="*/ 28 w 397"/>
                <a:gd name="T17" fmla="*/ 85 h 879"/>
                <a:gd name="T18" fmla="*/ 0 w 397"/>
                <a:gd name="T19" fmla="*/ 227 h 879"/>
                <a:gd name="T20" fmla="*/ 28 w 397"/>
                <a:gd name="T21" fmla="*/ 312 h 879"/>
                <a:gd name="T22" fmla="*/ 0 w 397"/>
                <a:gd name="T23" fmla="*/ 340 h 879"/>
                <a:gd name="T24" fmla="*/ 28 w 397"/>
                <a:gd name="T25" fmla="*/ 425 h 879"/>
                <a:gd name="T26" fmla="*/ 56 w 397"/>
                <a:gd name="T27" fmla="*/ 425 h 879"/>
                <a:gd name="T28" fmla="*/ 85 w 397"/>
                <a:gd name="T29" fmla="*/ 369 h 879"/>
                <a:gd name="T30" fmla="*/ 113 w 397"/>
                <a:gd name="T31" fmla="*/ 425 h 879"/>
                <a:gd name="T32" fmla="*/ 85 w 397"/>
                <a:gd name="T33" fmla="*/ 425 h 879"/>
                <a:gd name="T34" fmla="*/ 198 w 397"/>
                <a:gd name="T35" fmla="*/ 511 h 879"/>
                <a:gd name="T36" fmla="*/ 198 w 397"/>
                <a:gd name="T37" fmla="*/ 567 h 879"/>
                <a:gd name="T38" fmla="*/ 255 w 397"/>
                <a:gd name="T39" fmla="*/ 681 h 879"/>
                <a:gd name="T40" fmla="*/ 226 w 397"/>
                <a:gd name="T41" fmla="*/ 822 h 879"/>
                <a:gd name="T42" fmla="*/ 255 w 397"/>
                <a:gd name="T43" fmla="*/ 851 h 879"/>
                <a:gd name="T44" fmla="*/ 283 w 397"/>
                <a:gd name="T45" fmla="*/ 822 h 879"/>
                <a:gd name="T46" fmla="*/ 311 w 397"/>
                <a:gd name="T47" fmla="*/ 879 h 879"/>
                <a:gd name="T48" fmla="*/ 368 w 397"/>
                <a:gd name="T49" fmla="*/ 851 h 879"/>
                <a:gd name="T50" fmla="*/ 340 w 397"/>
                <a:gd name="T51" fmla="*/ 822 h 879"/>
                <a:gd name="T52" fmla="*/ 340 w 397"/>
                <a:gd name="T53" fmla="*/ 766 h 879"/>
                <a:gd name="T54" fmla="*/ 368 w 397"/>
                <a:gd name="T55" fmla="*/ 737 h 879"/>
                <a:gd name="T56" fmla="*/ 340 w 397"/>
                <a:gd name="T57" fmla="*/ 709 h 879"/>
                <a:gd name="T58" fmla="*/ 340 w 397"/>
                <a:gd name="T59" fmla="*/ 596 h 879"/>
                <a:gd name="T60" fmla="*/ 397 w 397"/>
                <a:gd name="T61" fmla="*/ 567 h 879"/>
                <a:gd name="T62" fmla="*/ 311 w 397"/>
                <a:gd name="T63" fmla="*/ 454 h 879"/>
                <a:gd name="T64" fmla="*/ 311 w 397"/>
                <a:gd name="T65" fmla="*/ 425 h 879"/>
                <a:gd name="T66" fmla="*/ 283 w 397"/>
                <a:gd name="T67" fmla="*/ 369 h 879"/>
                <a:gd name="T68" fmla="*/ 311 w 397"/>
                <a:gd name="T69" fmla="*/ 312 h 879"/>
                <a:gd name="T70" fmla="*/ 255 w 397"/>
                <a:gd name="T71" fmla="*/ 284 h 879"/>
                <a:gd name="T72" fmla="*/ 226 w 397"/>
                <a:gd name="T73" fmla="*/ 255 h 879"/>
                <a:gd name="T74" fmla="*/ 311 w 397"/>
                <a:gd name="T75" fmla="*/ 142 h 879"/>
                <a:gd name="T76" fmla="*/ 397 w 397"/>
                <a:gd name="T77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97" h="879">
                  <a:moveTo>
                    <a:pt x="397" y="0"/>
                  </a:moveTo>
                  <a:lnTo>
                    <a:pt x="311" y="0"/>
                  </a:lnTo>
                  <a:lnTo>
                    <a:pt x="226" y="0"/>
                  </a:lnTo>
                  <a:lnTo>
                    <a:pt x="141" y="57"/>
                  </a:lnTo>
                  <a:lnTo>
                    <a:pt x="85" y="29"/>
                  </a:lnTo>
                  <a:lnTo>
                    <a:pt x="0" y="0"/>
                  </a:lnTo>
                  <a:lnTo>
                    <a:pt x="0" y="29"/>
                  </a:lnTo>
                  <a:lnTo>
                    <a:pt x="0" y="57"/>
                  </a:lnTo>
                  <a:lnTo>
                    <a:pt x="28" y="85"/>
                  </a:lnTo>
                  <a:lnTo>
                    <a:pt x="0" y="227"/>
                  </a:lnTo>
                  <a:lnTo>
                    <a:pt x="28" y="312"/>
                  </a:lnTo>
                  <a:lnTo>
                    <a:pt x="0" y="340"/>
                  </a:lnTo>
                  <a:lnTo>
                    <a:pt x="28" y="425"/>
                  </a:lnTo>
                  <a:lnTo>
                    <a:pt x="56" y="425"/>
                  </a:lnTo>
                  <a:lnTo>
                    <a:pt x="85" y="369"/>
                  </a:lnTo>
                  <a:lnTo>
                    <a:pt x="113" y="425"/>
                  </a:lnTo>
                  <a:lnTo>
                    <a:pt x="85" y="425"/>
                  </a:lnTo>
                  <a:lnTo>
                    <a:pt x="198" y="511"/>
                  </a:lnTo>
                  <a:lnTo>
                    <a:pt x="198" y="567"/>
                  </a:lnTo>
                  <a:lnTo>
                    <a:pt x="255" y="681"/>
                  </a:lnTo>
                  <a:lnTo>
                    <a:pt x="226" y="822"/>
                  </a:lnTo>
                  <a:lnTo>
                    <a:pt x="255" y="851"/>
                  </a:lnTo>
                  <a:lnTo>
                    <a:pt x="283" y="822"/>
                  </a:lnTo>
                  <a:lnTo>
                    <a:pt x="311" y="879"/>
                  </a:lnTo>
                  <a:lnTo>
                    <a:pt x="368" y="851"/>
                  </a:lnTo>
                  <a:lnTo>
                    <a:pt x="340" y="822"/>
                  </a:lnTo>
                  <a:lnTo>
                    <a:pt x="340" y="766"/>
                  </a:lnTo>
                  <a:lnTo>
                    <a:pt x="368" y="737"/>
                  </a:lnTo>
                  <a:lnTo>
                    <a:pt x="340" y="709"/>
                  </a:lnTo>
                  <a:lnTo>
                    <a:pt x="340" y="596"/>
                  </a:lnTo>
                  <a:lnTo>
                    <a:pt x="397" y="567"/>
                  </a:lnTo>
                  <a:lnTo>
                    <a:pt x="311" y="454"/>
                  </a:lnTo>
                  <a:lnTo>
                    <a:pt x="311" y="425"/>
                  </a:lnTo>
                  <a:lnTo>
                    <a:pt x="283" y="369"/>
                  </a:lnTo>
                  <a:lnTo>
                    <a:pt x="311" y="312"/>
                  </a:lnTo>
                  <a:lnTo>
                    <a:pt x="255" y="284"/>
                  </a:lnTo>
                  <a:lnTo>
                    <a:pt x="226" y="255"/>
                  </a:lnTo>
                  <a:lnTo>
                    <a:pt x="311" y="142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5" name="Freeform 147"/>
            <p:cNvSpPr>
              <a:spLocks/>
            </p:cNvSpPr>
            <p:nvPr/>
          </p:nvSpPr>
          <p:spPr bwMode="auto">
            <a:xfrm>
              <a:off x="3790950" y="5475288"/>
              <a:ext cx="765175" cy="1260475"/>
            </a:xfrm>
            <a:custGeom>
              <a:avLst/>
              <a:gdLst>
                <a:gd name="T0" fmla="*/ 397 w 482"/>
                <a:gd name="T1" fmla="*/ 340 h 794"/>
                <a:gd name="T2" fmla="*/ 482 w 482"/>
                <a:gd name="T3" fmla="*/ 340 h 794"/>
                <a:gd name="T4" fmla="*/ 397 w 482"/>
                <a:gd name="T5" fmla="*/ 369 h 794"/>
                <a:gd name="T6" fmla="*/ 255 w 482"/>
                <a:gd name="T7" fmla="*/ 454 h 794"/>
                <a:gd name="T8" fmla="*/ 198 w 482"/>
                <a:gd name="T9" fmla="*/ 539 h 794"/>
                <a:gd name="T10" fmla="*/ 56 w 482"/>
                <a:gd name="T11" fmla="*/ 794 h 794"/>
                <a:gd name="T12" fmla="*/ 28 w 482"/>
                <a:gd name="T13" fmla="*/ 737 h 794"/>
                <a:gd name="T14" fmla="*/ 0 w 482"/>
                <a:gd name="T15" fmla="*/ 624 h 794"/>
                <a:gd name="T16" fmla="*/ 28 w 482"/>
                <a:gd name="T17" fmla="*/ 596 h 794"/>
                <a:gd name="T18" fmla="*/ 0 w 482"/>
                <a:gd name="T19" fmla="*/ 596 h 794"/>
                <a:gd name="T20" fmla="*/ 113 w 482"/>
                <a:gd name="T21" fmla="*/ 312 h 794"/>
                <a:gd name="T22" fmla="*/ 113 w 482"/>
                <a:gd name="T23" fmla="*/ 227 h 794"/>
                <a:gd name="T24" fmla="*/ 255 w 482"/>
                <a:gd name="T25" fmla="*/ 170 h 794"/>
                <a:gd name="T26" fmla="*/ 368 w 482"/>
                <a:gd name="T27" fmla="*/ 57 h 794"/>
                <a:gd name="T28" fmla="*/ 425 w 482"/>
                <a:gd name="T29" fmla="*/ 0 h 794"/>
                <a:gd name="T30" fmla="*/ 425 w 482"/>
                <a:gd name="T31" fmla="*/ 57 h 794"/>
                <a:gd name="T32" fmla="*/ 453 w 482"/>
                <a:gd name="T33" fmla="*/ 85 h 794"/>
                <a:gd name="T34" fmla="*/ 397 w 482"/>
                <a:gd name="T35" fmla="*/ 142 h 794"/>
                <a:gd name="T36" fmla="*/ 368 w 482"/>
                <a:gd name="T37" fmla="*/ 199 h 794"/>
                <a:gd name="T38" fmla="*/ 312 w 482"/>
                <a:gd name="T39" fmla="*/ 227 h 794"/>
                <a:gd name="T40" fmla="*/ 340 w 482"/>
                <a:gd name="T41" fmla="*/ 312 h 794"/>
                <a:gd name="T42" fmla="*/ 368 w 482"/>
                <a:gd name="T43" fmla="*/ 284 h 794"/>
                <a:gd name="T44" fmla="*/ 397 w 482"/>
                <a:gd name="T45" fmla="*/ 34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2" h="794">
                  <a:moveTo>
                    <a:pt x="397" y="340"/>
                  </a:moveTo>
                  <a:lnTo>
                    <a:pt x="482" y="340"/>
                  </a:lnTo>
                  <a:lnTo>
                    <a:pt x="397" y="369"/>
                  </a:lnTo>
                  <a:lnTo>
                    <a:pt x="255" y="454"/>
                  </a:lnTo>
                  <a:lnTo>
                    <a:pt x="198" y="539"/>
                  </a:lnTo>
                  <a:lnTo>
                    <a:pt x="56" y="794"/>
                  </a:lnTo>
                  <a:lnTo>
                    <a:pt x="28" y="737"/>
                  </a:lnTo>
                  <a:lnTo>
                    <a:pt x="0" y="624"/>
                  </a:lnTo>
                  <a:lnTo>
                    <a:pt x="28" y="596"/>
                  </a:lnTo>
                  <a:lnTo>
                    <a:pt x="0" y="596"/>
                  </a:lnTo>
                  <a:lnTo>
                    <a:pt x="113" y="312"/>
                  </a:lnTo>
                  <a:lnTo>
                    <a:pt x="113" y="227"/>
                  </a:lnTo>
                  <a:lnTo>
                    <a:pt x="255" y="170"/>
                  </a:lnTo>
                  <a:lnTo>
                    <a:pt x="368" y="57"/>
                  </a:lnTo>
                  <a:lnTo>
                    <a:pt x="425" y="0"/>
                  </a:lnTo>
                  <a:lnTo>
                    <a:pt x="425" y="57"/>
                  </a:lnTo>
                  <a:lnTo>
                    <a:pt x="453" y="85"/>
                  </a:lnTo>
                  <a:lnTo>
                    <a:pt x="397" y="142"/>
                  </a:lnTo>
                  <a:lnTo>
                    <a:pt x="368" y="199"/>
                  </a:lnTo>
                  <a:lnTo>
                    <a:pt x="312" y="227"/>
                  </a:lnTo>
                  <a:lnTo>
                    <a:pt x="340" y="312"/>
                  </a:lnTo>
                  <a:lnTo>
                    <a:pt x="368" y="284"/>
                  </a:lnTo>
                  <a:lnTo>
                    <a:pt x="397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6" name="Freeform 148"/>
            <p:cNvSpPr>
              <a:spLocks/>
            </p:cNvSpPr>
            <p:nvPr/>
          </p:nvSpPr>
          <p:spPr bwMode="auto">
            <a:xfrm>
              <a:off x="3970338" y="5745163"/>
              <a:ext cx="1709738" cy="1485900"/>
            </a:xfrm>
            <a:custGeom>
              <a:avLst/>
              <a:gdLst>
                <a:gd name="T0" fmla="*/ 114 w 1077"/>
                <a:gd name="T1" fmla="*/ 397 h 936"/>
                <a:gd name="T2" fmla="*/ 85 w 1077"/>
                <a:gd name="T3" fmla="*/ 681 h 936"/>
                <a:gd name="T4" fmla="*/ 114 w 1077"/>
                <a:gd name="T5" fmla="*/ 681 h 936"/>
                <a:gd name="T6" fmla="*/ 199 w 1077"/>
                <a:gd name="T7" fmla="*/ 794 h 936"/>
                <a:gd name="T8" fmla="*/ 284 w 1077"/>
                <a:gd name="T9" fmla="*/ 908 h 936"/>
                <a:gd name="T10" fmla="*/ 397 w 1077"/>
                <a:gd name="T11" fmla="*/ 879 h 936"/>
                <a:gd name="T12" fmla="*/ 510 w 1077"/>
                <a:gd name="T13" fmla="*/ 851 h 936"/>
                <a:gd name="T14" fmla="*/ 624 w 1077"/>
                <a:gd name="T15" fmla="*/ 936 h 936"/>
                <a:gd name="T16" fmla="*/ 709 w 1077"/>
                <a:gd name="T17" fmla="*/ 822 h 936"/>
                <a:gd name="T18" fmla="*/ 794 w 1077"/>
                <a:gd name="T19" fmla="*/ 879 h 936"/>
                <a:gd name="T20" fmla="*/ 851 w 1077"/>
                <a:gd name="T21" fmla="*/ 851 h 936"/>
                <a:gd name="T22" fmla="*/ 964 w 1077"/>
                <a:gd name="T23" fmla="*/ 908 h 936"/>
                <a:gd name="T24" fmla="*/ 1077 w 1077"/>
                <a:gd name="T25" fmla="*/ 766 h 936"/>
                <a:gd name="T26" fmla="*/ 1021 w 1077"/>
                <a:gd name="T27" fmla="*/ 681 h 936"/>
                <a:gd name="T28" fmla="*/ 1021 w 1077"/>
                <a:gd name="T29" fmla="*/ 652 h 936"/>
                <a:gd name="T30" fmla="*/ 936 w 1077"/>
                <a:gd name="T31" fmla="*/ 596 h 936"/>
                <a:gd name="T32" fmla="*/ 822 w 1077"/>
                <a:gd name="T33" fmla="*/ 482 h 936"/>
                <a:gd name="T34" fmla="*/ 766 w 1077"/>
                <a:gd name="T35" fmla="*/ 511 h 936"/>
                <a:gd name="T36" fmla="*/ 737 w 1077"/>
                <a:gd name="T37" fmla="*/ 426 h 936"/>
                <a:gd name="T38" fmla="*/ 794 w 1077"/>
                <a:gd name="T39" fmla="*/ 454 h 936"/>
                <a:gd name="T40" fmla="*/ 794 w 1077"/>
                <a:gd name="T41" fmla="*/ 369 h 936"/>
                <a:gd name="T42" fmla="*/ 766 w 1077"/>
                <a:gd name="T43" fmla="*/ 312 h 936"/>
                <a:gd name="T44" fmla="*/ 794 w 1077"/>
                <a:gd name="T45" fmla="*/ 284 h 936"/>
                <a:gd name="T46" fmla="*/ 879 w 1077"/>
                <a:gd name="T47" fmla="*/ 284 h 936"/>
                <a:gd name="T48" fmla="*/ 907 w 1077"/>
                <a:gd name="T49" fmla="*/ 227 h 936"/>
                <a:gd name="T50" fmla="*/ 851 w 1077"/>
                <a:gd name="T51" fmla="*/ 170 h 936"/>
                <a:gd name="T52" fmla="*/ 709 w 1077"/>
                <a:gd name="T53" fmla="*/ 199 h 936"/>
                <a:gd name="T54" fmla="*/ 737 w 1077"/>
                <a:gd name="T55" fmla="*/ 142 h 936"/>
                <a:gd name="T56" fmla="*/ 737 w 1077"/>
                <a:gd name="T57" fmla="*/ 85 h 936"/>
                <a:gd name="T58" fmla="*/ 482 w 1077"/>
                <a:gd name="T59" fmla="*/ 170 h 936"/>
                <a:gd name="T60" fmla="*/ 510 w 1077"/>
                <a:gd name="T61" fmla="*/ 29 h 936"/>
                <a:gd name="T62" fmla="*/ 369 w 1077"/>
                <a:gd name="T63" fmla="*/ 114 h 936"/>
                <a:gd name="T64" fmla="*/ 340 w 1077"/>
                <a:gd name="T65" fmla="*/ 142 h 936"/>
                <a:gd name="T66" fmla="*/ 369 w 1077"/>
                <a:gd name="T67" fmla="*/ 170 h 936"/>
                <a:gd name="T68" fmla="*/ 142 w 1077"/>
                <a:gd name="T69" fmla="*/ 284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7" h="936">
                  <a:moveTo>
                    <a:pt x="85" y="369"/>
                  </a:moveTo>
                  <a:lnTo>
                    <a:pt x="114" y="397"/>
                  </a:lnTo>
                  <a:lnTo>
                    <a:pt x="0" y="652"/>
                  </a:lnTo>
                  <a:lnTo>
                    <a:pt x="85" y="681"/>
                  </a:lnTo>
                  <a:lnTo>
                    <a:pt x="142" y="539"/>
                  </a:lnTo>
                  <a:lnTo>
                    <a:pt x="114" y="681"/>
                  </a:lnTo>
                  <a:lnTo>
                    <a:pt x="142" y="766"/>
                  </a:lnTo>
                  <a:lnTo>
                    <a:pt x="199" y="794"/>
                  </a:lnTo>
                  <a:lnTo>
                    <a:pt x="255" y="879"/>
                  </a:lnTo>
                  <a:lnTo>
                    <a:pt x="284" y="908"/>
                  </a:lnTo>
                  <a:lnTo>
                    <a:pt x="397" y="936"/>
                  </a:lnTo>
                  <a:lnTo>
                    <a:pt x="397" y="879"/>
                  </a:lnTo>
                  <a:lnTo>
                    <a:pt x="425" y="908"/>
                  </a:lnTo>
                  <a:lnTo>
                    <a:pt x="510" y="851"/>
                  </a:lnTo>
                  <a:lnTo>
                    <a:pt x="539" y="851"/>
                  </a:lnTo>
                  <a:lnTo>
                    <a:pt x="624" y="936"/>
                  </a:lnTo>
                  <a:lnTo>
                    <a:pt x="737" y="851"/>
                  </a:lnTo>
                  <a:lnTo>
                    <a:pt x="709" y="822"/>
                  </a:lnTo>
                  <a:lnTo>
                    <a:pt x="766" y="822"/>
                  </a:lnTo>
                  <a:lnTo>
                    <a:pt x="794" y="879"/>
                  </a:lnTo>
                  <a:lnTo>
                    <a:pt x="851" y="908"/>
                  </a:lnTo>
                  <a:lnTo>
                    <a:pt x="851" y="851"/>
                  </a:lnTo>
                  <a:lnTo>
                    <a:pt x="936" y="851"/>
                  </a:lnTo>
                  <a:lnTo>
                    <a:pt x="964" y="908"/>
                  </a:lnTo>
                  <a:lnTo>
                    <a:pt x="1049" y="851"/>
                  </a:lnTo>
                  <a:lnTo>
                    <a:pt x="1077" y="766"/>
                  </a:lnTo>
                  <a:lnTo>
                    <a:pt x="1077" y="681"/>
                  </a:lnTo>
                  <a:lnTo>
                    <a:pt x="1021" y="681"/>
                  </a:lnTo>
                  <a:lnTo>
                    <a:pt x="1049" y="652"/>
                  </a:lnTo>
                  <a:lnTo>
                    <a:pt x="1021" y="652"/>
                  </a:lnTo>
                  <a:lnTo>
                    <a:pt x="964" y="596"/>
                  </a:lnTo>
                  <a:lnTo>
                    <a:pt x="936" y="596"/>
                  </a:lnTo>
                  <a:lnTo>
                    <a:pt x="879" y="539"/>
                  </a:lnTo>
                  <a:lnTo>
                    <a:pt x="822" y="482"/>
                  </a:lnTo>
                  <a:lnTo>
                    <a:pt x="794" y="511"/>
                  </a:lnTo>
                  <a:lnTo>
                    <a:pt x="766" y="511"/>
                  </a:lnTo>
                  <a:lnTo>
                    <a:pt x="709" y="426"/>
                  </a:lnTo>
                  <a:lnTo>
                    <a:pt x="737" y="426"/>
                  </a:lnTo>
                  <a:lnTo>
                    <a:pt x="737" y="397"/>
                  </a:lnTo>
                  <a:lnTo>
                    <a:pt x="794" y="454"/>
                  </a:lnTo>
                  <a:lnTo>
                    <a:pt x="822" y="397"/>
                  </a:lnTo>
                  <a:lnTo>
                    <a:pt x="794" y="369"/>
                  </a:lnTo>
                  <a:lnTo>
                    <a:pt x="737" y="341"/>
                  </a:lnTo>
                  <a:lnTo>
                    <a:pt x="766" y="312"/>
                  </a:lnTo>
                  <a:lnTo>
                    <a:pt x="794" y="312"/>
                  </a:lnTo>
                  <a:lnTo>
                    <a:pt x="794" y="284"/>
                  </a:lnTo>
                  <a:lnTo>
                    <a:pt x="822" y="312"/>
                  </a:lnTo>
                  <a:lnTo>
                    <a:pt x="879" y="284"/>
                  </a:lnTo>
                  <a:lnTo>
                    <a:pt x="879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851" y="170"/>
                  </a:lnTo>
                  <a:lnTo>
                    <a:pt x="709" y="255"/>
                  </a:lnTo>
                  <a:lnTo>
                    <a:pt x="709" y="199"/>
                  </a:lnTo>
                  <a:lnTo>
                    <a:pt x="766" y="199"/>
                  </a:lnTo>
                  <a:lnTo>
                    <a:pt x="737" y="142"/>
                  </a:lnTo>
                  <a:lnTo>
                    <a:pt x="766" y="114"/>
                  </a:lnTo>
                  <a:lnTo>
                    <a:pt x="737" y="85"/>
                  </a:lnTo>
                  <a:lnTo>
                    <a:pt x="624" y="170"/>
                  </a:lnTo>
                  <a:lnTo>
                    <a:pt x="482" y="170"/>
                  </a:lnTo>
                  <a:lnTo>
                    <a:pt x="482" y="85"/>
                  </a:lnTo>
                  <a:lnTo>
                    <a:pt x="510" y="29"/>
                  </a:lnTo>
                  <a:lnTo>
                    <a:pt x="482" y="0"/>
                  </a:lnTo>
                  <a:lnTo>
                    <a:pt x="369" y="114"/>
                  </a:lnTo>
                  <a:lnTo>
                    <a:pt x="340" y="114"/>
                  </a:lnTo>
                  <a:lnTo>
                    <a:pt x="340" y="142"/>
                  </a:lnTo>
                  <a:lnTo>
                    <a:pt x="284" y="170"/>
                  </a:lnTo>
                  <a:lnTo>
                    <a:pt x="369" y="170"/>
                  </a:lnTo>
                  <a:lnTo>
                    <a:pt x="284" y="199"/>
                  </a:lnTo>
                  <a:lnTo>
                    <a:pt x="142" y="284"/>
                  </a:lnTo>
                  <a:lnTo>
                    <a:pt x="85" y="36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7" name="Freeform 150"/>
            <p:cNvSpPr>
              <a:spLocks/>
            </p:cNvSpPr>
            <p:nvPr/>
          </p:nvSpPr>
          <p:spPr bwMode="auto">
            <a:xfrm>
              <a:off x="5591175" y="6196013"/>
              <a:ext cx="1214438" cy="1169988"/>
            </a:xfrm>
            <a:custGeom>
              <a:avLst/>
              <a:gdLst>
                <a:gd name="T0" fmla="*/ 56 w 765"/>
                <a:gd name="T1" fmla="*/ 737 h 737"/>
                <a:gd name="T2" fmla="*/ 170 w 765"/>
                <a:gd name="T3" fmla="*/ 652 h 737"/>
                <a:gd name="T4" fmla="*/ 141 w 765"/>
                <a:gd name="T5" fmla="*/ 595 h 737"/>
                <a:gd name="T6" fmla="*/ 170 w 765"/>
                <a:gd name="T7" fmla="*/ 453 h 737"/>
                <a:gd name="T8" fmla="*/ 198 w 765"/>
                <a:gd name="T9" fmla="*/ 425 h 737"/>
                <a:gd name="T10" fmla="*/ 255 w 765"/>
                <a:gd name="T11" fmla="*/ 453 h 737"/>
                <a:gd name="T12" fmla="*/ 340 w 765"/>
                <a:gd name="T13" fmla="*/ 368 h 737"/>
                <a:gd name="T14" fmla="*/ 397 w 765"/>
                <a:gd name="T15" fmla="*/ 397 h 737"/>
                <a:gd name="T16" fmla="*/ 482 w 765"/>
                <a:gd name="T17" fmla="*/ 397 h 737"/>
                <a:gd name="T18" fmla="*/ 510 w 765"/>
                <a:gd name="T19" fmla="*/ 453 h 737"/>
                <a:gd name="T20" fmla="*/ 680 w 765"/>
                <a:gd name="T21" fmla="*/ 453 h 737"/>
                <a:gd name="T22" fmla="*/ 737 w 765"/>
                <a:gd name="T23" fmla="*/ 453 h 737"/>
                <a:gd name="T24" fmla="*/ 737 w 765"/>
                <a:gd name="T25" fmla="*/ 425 h 737"/>
                <a:gd name="T26" fmla="*/ 765 w 765"/>
                <a:gd name="T27" fmla="*/ 397 h 737"/>
                <a:gd name="T28" fmla="*/ 708 w 765"/>
                <a:gd name="T29" fmla="*/ 340 h 737"/>
                <a:gd name="T30" fmla="*/ 708 w 765"/>
                <a:gd name="T31" fmla="*/ 312 h 737"/>
                <a:gd name="T32" fmla="*/ 765 w 765"/>
                <a:gd name="T33" fmla="*/ 340 h 737"/>
                <a:gd name="T34" fmla="*/ 765 w 765"/>
                <a:gd name="T35" fmla="*/ 283 h 737"/>
                <a:gd name="T36" fmla="*/ 737 w 765"/>
                <a:gd name="T37" fmla="*/ 255 h 737"/>
                <a:gd name="T38" fmla="*/ 623 w 765"/>
                <a:gd name="T39" fmla="*/ 255 h 737"/>
                <a:gd name="T40" fmla="*/ 567 w 765"/>
                <a:gd name="T41" fmla="*/ 227 h 737"/>
                <a:gd name="T42" fmla="*/ 510 w 765"/>
                <a:gd name="T43" fmla="*/ 142 h 737"/>
                <a:gd name="T44" fmla="*/ 538 w 765"/>
                <a:gd name="T45" fmla="*/ 85 h 737"/>
                <a:gd name="T46" fmla="*/ 397 w 765"/>
                <a:gd name="T47" fmla="*/ 0 h 737"/>
                <a:gd name="T48" fmla="*/ 397 w 765"/>
                <a:gd name="T49" fmla="*/ 28 h 737"/>
                <a:gd name="T50" fmla="*/ 340 w 765"/>
                <a:gd name="T51" fmla="*/ 0 h 737"/>
                <a:gd name="T52" fmla="*/ 283 w 765"/>
                <a:gd name="T53" fmla="*/ 28 h 737"/>
                <a:gd name="T54" fmla="*/ 227 w 765"/>
                <a:gd name="T55" fmla="*/ 85 h 737"/>
                <a:gd name="T56" fmla="*/ 227 w 765"/>
                <a:gd name="T57" fmla="*/ 113 h 737"/>
                <a:gd name="T58" fmla="*/ 170 w 765"/>
                <a:gd name="T59" fmla="*/ 142 h 737"/>
                <a:gd name="T60" fmla="*/ 170 w 765"/>
                <a:gd name="T61" fmla="*/ 170 h 737"/>
                <a:gd name="T62" fmla="*/ 198 w 765"/>
                <a:gd name="T63" fmla="*/ 198 h 737"/>
                <a:gd name="T64" fmla="*/ 170 w 765"/>
                <a:gd name="T65" fmla="*/ 255 h 737"/>
                <a:gd name="T66" fmla="*/ 198 w 765"/>
                <a:gd name="T67" fmla="*/ 312 h 737"/>
                <a:gd name="T68" fmla="*/ 170 w 765"/>
                <a:gd name="T69" fmla="*/ 312 h 737"/>
                <a:gd name="T70" fmla="*/ 170 w 765"/>
                <a:gd name="T71" fmla="*/ 340 h 737"/>
                <a:gd name="T72" fmla="*/ 141 w 765"/>
                <a:gd name="T73" fmla="*/ 368 h 737"/>
                <a:gd name="T74" fmla="*/ 85 w 765"/>
                <a:gd name="T75" fmla="*/ 312 h 737"/>
                <a:gd name="T76" fmla="*/ 28 w 765"/>
                <a:gd name="T77" fmla="*/ 368 h 737"/>
                <a:gd name="T78" fmla="*/ 0 w 765"/>
                <a:gd name="T79" fmla="*/ 397 h 737"/>
                <a:gd name="T80" fmla="*/ 56 w 765"/>
                <a:gd name="T81" fmla="*/ 397 h 737"/>
                <a:gd name="T82" fmla="*/ 56 w 765"/>
                <a:gd name="T83" fmla="*/ 482 h 737"/>
                <a:gd name="T84" fmla="*/ 28 w 765"/>
                <a:gd name="T85" fmla="*/ 567 h 737"/>
                <a:gd name="T86" fmla="*/ 85 w 765"/>
                <a:gd name="T87" fmla="*/ 624 h 737"/>
                <a:gd name="T88" fmla="*/ 28 w 765"/>
                <a:gd name="T89" fmla="*/ 709 h 737"/>
                <a:gd name="T90" fmla="*/ 56 w 765"/>
                <a:gd name="T91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65" h="737">
                  <a:moveTo>
                    <a:pt x="56" y="737"/>
                  </a:moveTo>
                  <a:lnTo>
                    <a:pt x="170" y="652"/>
                  </a:lnTo>
                  <a:lnTo>
                    <a:pt x="141" y="595"/>
                  </a:lnTo>
                  <a:lnTo>
                    <a:pt x="170" y="453"/>
                  </a:lnTo>
                  <a:lnTo>
                    <a:pt x="198" y="425"/>
                  </a:lnTo>
                  <a:lnTo>
                    <a:pt x="255" y="453"/>
                  </a:lnTo>
                  <a:lnTo>
                    <a:pt x="340" y="368"/>
                  </a:lnTo>
                  <a:lnTo>
                    <a:pt x="397" y="397"/>
                  </a:lnTo>
                  <a:lnTo>
                    <a:pt x="482" y="397"/>
                  </a:lnTo>
                  <a:lnTo>
                    <a:pt x="510" y="453"/>
                  </a:lnTo>
                  <a:lnTo>
                    <a:pt x="680" y="453"/>
                  </a:lnTo>
                  <a:lnTo>
                    <a:pt x="737" y="453"/>
                  </a:lnTo>
                  <a:lnTo>
                    <a:pt x="737" y="425"/>
                  </a:lnTo>
                  <a:lnTo>
                    <a:pt x="765" y="397"/>
                  </a:lnTo>
                  <a:lnTo>
                    <a:pt x="708" y="340"/>
                  </a:lnTo>
                  <a:lnTo>
                    <a:pt x="708" y="312"/>
                  </a:lnTo>
                  <a:lnTo>
                    <a:pt x="765" y="340"/>
                  </a:lnTo>
                  <a:lnTo>
                    <a:pt x="765" y="283"/>
                  </a:lnTo>
                  <a:lnTo>
                    <a:pt x="737" y="255"/>
                  </a:lnTo>
                  <a:lnTo>
                    <a:pt x="623" y="255"/>
                  </a:lnTo>
                  <a:lnTo>
                    <a:pt x="567" y="227"/>
                  </a:lnTo>
                  <a:lnTo>
                    <a:pt x="510" y="142"/>
                  </a:lnTo>
                  <a:lnTo>
                    <a:pt x="538" y="85"/>
                  </a:lnTo>
                  <a:lnTo>
                    <a:pt x="397" y="0"/>
                  </a:lnTo>
                  <a:lnTo>
                    <a:pt x="397" y="28"/>
                  </a:lnTo>
                  <a:lnTo>
                    <a:pt x="340" y="0"/>
                  </a:lnTo>
                  <a:lnTo>
                    <a:pt x="283" y="28"/>
                  </a:lnTo>
                  <a:lnTo>
                    <a:pt x="227" y="85"/>
                  </a:lnTo>
                  <a:lnTo>
                    <a:pt x="227" y="113"/>
                  </a:lnTo>
                  <a:lnTo>
                    <a:pt x="170" y="142"/>
                  </a:lnTo>
                  <a:lnTo>
                    <a:pt x="170" y="170"/>
                  </a:lnTo>
                  <a:lnTo>
                    <a:pt x="198" y="198"/>
                  </a:lnTo>
                  <a:lnTo>
                    <a:pt x="170" y="255"/>
                  </a:lnTo>
                  <a:lnTo>
                    <a:pt x="198" y="312"/>
                  </a:lnTo>
                  <a:lnTo>
                    <a:pt x="170" y="312"/>
                  </a:lnTo>
                  <a:lnTo>
                    <a:pt x="170" y="340"/>
                  </a:lnTo>
                  <a:lnTo>
                    <a:pt x="141" y="368"/>
                  </a:lnTo>
                  <a:lnTo>
                    <a:pt x="85" y="312"/>
                  </a:lnTo>
                  <a:lnTo>
                    <a:pt x="28" y="368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82"/>
                  </a:lnTo>
                  <a:lnTo>
                    <a:pt x="28" y="567"/>
                  </a:lnTo>
                  <a:lnTo>
                    <a:pt x="85" y="624"/>
                  </a:lnTo>
                  <a:lnTo>
                    <a:pt x="28" y="709"/>
                  </a:lnTo>
                  <a:lnTo>
                    <a:pt x="56" y="73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8" name="Freeform 151"/>
            <p:cNvSpPr>
              <a:spLocks/>
            </p:cNvSpPr>
            <p:nvPr/>
          </p:nvSpPr>
          <p:spPr bwMode="auto">
            <a:xfrm>
              <a:off x="6400800" y="5791201"/>
              <a:ext cx="1800225" cy="1304925"/>
            </a:xfrm>
            <a:custGeom>
              <a:avLst/>
              <a:gdLst>
                <a:gd name="T0" fmla="*/ 198 w 1134"/>
                <a:gd name="T1" fmla="*/ 595 h 822"/>
                <a:gd name="T2" fmla="*/ 255 w 1134"/>
                <a:gd name="T3" fmla="*/ 595 h 822"/>
                <a:gd name="T4" fmla="*/ 227 w 1134"/>
                <a:gd name="T5" fmla="*/ 510 h 822"/>
                <a:gd name="T6" fmla="*/ 57 w 1134"/>
                <a:gd name="T7" fmla="*/ 482 h 822"/>
                <a:gd name="T8" fmla="*/ 28 w 1134"/>
                <a:gd name="T9" fmla="*/ 340 h 822"/>
                <a:gd name="T10" fmla="*/ 57 w 1134"/>
                <a:gd name="T11" fmla="*/ 198 h 822"/>
                <a:gd name="T12" fmla="*/ 113 w 1134"/>
                <a:gd name="T13" fmla="*/ 141 h 822"/>
                <a:gd name="T14" fmla="*/ 227 w 1134"/>
                <a:gd name="T15" fmla="*/ 170 h 822"/>
                <a:gd name="T16" fmla="*/ 340 w 1134"/>
                <a:gd name="T17" fmla="*/ 141 h 822"/>
                <a:gd name="T18" fmla="*/ 454 w 1134"/>
                <a:gd name="T19" fmla="*/ 113 h 822"/>
                <a:gd name="T20" fmla="*/ 539 w 1134"/>
                <a:gd name="T21" fmla="*/ 85 h 822"/>
                <a:gd name="T22" fmla="*/ 595 w 1134"/>
                <a:gd name="T23" fmla="*/ 141 h 822"/>
                <a:gd name="T24" fmla="*/ 680 w 1134"/>
                <a:gd name="T25" fmla="*/ 113 h 822"/>
                <a:gd name="T26" fmla="*/ 709 w 1134"/>
                <a:gd name="T27" fmla="*/ 141 h 822"/>
                <a:gd name="T28" fmla="*/ 822 w 1134"/>
                <a:gd name="T29" fmla="*/ 85 h 822"/>
                <a:gd name="T30" fmla="*/ 879 w 1134"/>
                <a:gd name="T31" fmla="*/ 0 h 822"/>
                <a:gd name="T32" fmla="*/ 936 w 1134"/>
                <a:gd name="T33" fmla="*/ 28 h 822"/>
                <a:gd name="T34" fmla="*/ 1134 w 1134"/>
                <a:gd name="T35" fmla="*/ 255 h 822"/>
                <a:gd name="T36" fmla="*/ 1106 w 1134"/>
                <a:gd name="T37" fmla="*/ 312 h 822"/>
                <a:gd name="T38" fmla="*/ 1134 w 1134"/>
                <a:gd name="T39" fmla="*/ 397 h 822"/>
                <a:gd name="T40" fmla="*/ 1021 w 1134"/>
                <a:gd name="T41" fmla="*/ 397 h 822"/>
                <a:gd name="T42" fmla="*/ 936 w 1134"/>
                <a:gd name="T43" fmla="*/ 453 h 822"/>
                <a:gd name="T44" fmla="*/ 964 w 1134"/>
                <a:gd name="T45" fmla="*/ 652 h 822"/>
                <a:gd name="T46" fmla="*/ 822 w 1134"/>
                <a:gd name="T47" fmla="*/ 708 h 822"/>
                <a:gd name="T48" fmla="*/ 822 w 1134"/>
                <a:gd name="T49" fmla="*/ 793 h 822"/>
                <a:gd name="T50" fmla="*/ 765 w 1134"/>
                <a:gd name="T51" fmla="*/ 737 h 822"/>
                <a:gd name="T52" fmla="*/ 680 w 1134"/>
                <a:gd name="T53" fmla="*/ 765 h 822"/>
                <a:gd name="T54" fmla="*/ 539 w 1134"/>
                <a:gd name="T55" fmla="*/ 793 h 822"/>
                <a:gd name="T56" fmla="*/ 397 w 1134"/>
                <a:gd name="T57" fmla="*/ 793 h 822"/>
                <a:gd name="T58" fmla="*/ 397 w 1134"/>
                <a:gd name="T59" fmla="*/ 765 h 822"/>
                <a:gd name="T60" fmla="*/ 283 w 1134"/>
                <a:gd name="T61" fmla="*/ 822 h 822"/>
                <a:gd name="T62" fmla="*/ 340 w 1134"/>
                <a:gd name="T63" fmla="*/ 765 h 822"/>
                <a:gd name="T64" fmla="*/ 255 w 1134"/>
                <a:gd name="T65" fmla="*/ 65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822">
                  <a:moveTo>
                    <a:pt x="255" y="652"/>
                  </a:moveTo>
                  <a:lnTo>
                    <a:pt x="198" y="595"/>
                  </a:lnTo>
                  <a:lnTo>
                    <a:pt x="198" y="567"/>
                  </a:lnTo>
                  <a:lnTo>
                    <a:pt x="255" y="595"/>
                  </a:lnTo>
                  <a:lnTo>
                    <a:pt x="255" y="538"/>
                  </a:lnTo>
                  <a:lnTo>
                    <a:pt x="227" y="510"/>
                  </a:lnTo>
                  <a:lnTo>
                    <a:pt x="113" y="510"/>
                  </a:lnTo>
                  <a:lnTo>
                    <a:pt x="57" y="482"/>
                  </a:lnTo>
                  <a:lnTo>
                    <a:pt x="0" y="397"/>
                  </a:lnTo>
                  <a:lnTo>
                    <a:pt x="28" y="340"/>
                  </a:lnTo>
                  <a:lnTo>
                    <a:pt x="0" y="255"/>
                  </a:lnTo>
                  <a:lnTo>
                    <a:pt x="57" y="198"/>
                  </a:lnTo>
                  <a:lnTo>
                    <a:pt x="57" y="170"/>
                  </a:lnTo>
                  <a:lnTo>
                    <a:pt x="113" y="141"/>
                  </a:lnTo>
                  <a:lnTo>
                    <a:pt x="142" y="198"/>
                  </a:lnTo>
                  <a:lnTo>
                    <a:pt x="227" y="170"/>
                  </a:lnTo>
                  <a:lnTo>
                    <a:pt x="255" y="198"/>
                  </a:lnTo>
                  <a:lnTo>
                    <a:pt x="340" y="141"/>
                  </a:lnTo>
                  <a:lnTo>
                    <a:pt x="425" y="141"/>
                  </a:lnTo>
                  <a:lnTo>
                    <a:pt x="454" y="113"/>
                  </a:lnTo>
                  <a:lnTo>
                    <a:pt x="482" y="113"/>
                  </a:lnTo>
                  <a:lnTo>
                    <a:pt x="539" y="85"/>
                  </a:lnTo>
                  <a:lnTo>
                    <a:pt x="539" y="113"/>
                  </a:lnTo>
                  <a:lnTo>
                    <a:pt x="595" y="141"/>
                  </a:lnTo>
                  <a:lnTo>
                    <a:pt x="652" y="113"/>
                  </a:lnTo>
                  <a:lnTo>
                    <a:pt x="680" y="113"/>
                  </a:lnTo>
                  <a:lnTo>
                    <a:pt x="680" y="141"/>
                  </a:lnTo>
                  <a:lnTo>
                    <a:pt x="709" y="141"/>
                  </a:lnTo>
                  <a:lnTo>
                    <a:pt x="765" y="170"/>
                  </a:lnTo>
                  <a:lnTo>
                    <a:pt x="822" y="85"/>
                  </a:lnTo>
                  <a:lnTo>
                    <a:pt x="822" y="28"/>
                  </a:lnTo>
                  <a:lnTo>
                    <a:pt x="879" y="0"/>
                  </a:lnTo>
                  <a:lnTo>
                    <a:pt x="936" y="0"/>
                  </a:lnTo>
                  <a:lnTo>
                    <a:pt x="936" y="28"/>
                  </a:lnTo>
                  <a:lnTo>
                    <a:pt x="1021" y="85"/>
                  </a:lnTo>
                  <a:lnTo>
                    <a:pt x="1134" y="255"/>
                  </a:lnTo>
                  <a:lnTo>
                    <a:pt x="1106" y="255"/>
                  </a:lnTo>
                  <a:lnTo>
                    <a:pt x="1106" y="312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049" y="425"/>
                  </a:lnTo>
                  <a:lnTo>
                    <a:pt x="1021" y="397"/>
                  </a:lnTo>
                  <a:lnTo>
                    <a:pt x="992" y="453"/>
                  </a:lnTo>
                  <a:lnTo>
                    <a:pt x="936" y="453"/>
                  </a:lnTo>
                  <a:lnTo>
                    <a:pt x="992" y="567"/>
                  </a:lnTo>
                  <a:lnTo>
                    <a:pt x="964" y="652"/>
                  </a:lnTo>
                  <a:lnTo>
                    <a:pt x="879" y="652"/>
                  </a:lnTo>
                  <a:lnTo>
                    <a:pt x="822" y="708"/>
                  </a:lnTo>
                  <a:lnTo>
                    <a:pt x="850" y="793"/>
                  </a:lnTo>
                  <a:lnTo>
                    <a:pt x="822" y="793"/>
                  </a:lnTo>
                  <a:lnTo>
                    <a:pt x="794" y="737"/>
                  </a:lnTo>
                  <a:lnTo>
                    <a:pt x="765" y="737"/>
                  </a:lnTo>
                  <a:lnTo>
                    <a:pt x="709" y="737"/>
                  </a:lnTo>
                  <a:lnTo>
                    <a:pt x="680" y="765"/>
                  </a:lnTo>
                  <a:lnTo>
                    <a:pt x="539" y="822"/>
                  </a:lnTo>
                  <a:lnTo>
                    <a:pt x="539" y="793"/>
                  </a:lnTo>
                  <a:lnTo>
                    <a:pt x="454" y="822"/>
                  </a:lnTo>
                  <a:lnTo>
                    <a:pt x="397" y="793"/>
                  </a:lnTo>
                  <a:lnTo>
                    <a:pt x="425" y="765"/>
                  </a:lnTo>
                  <a:lnTo>
                    <a:pt x="397" y="765"/>
                  </a:lnTo>
                  <a:lnTo>
                    <a:pt x="340" y="822"/>
                  </a:lnTo>
                  <a:lnTo>
                    <a:pt x="283" y="822"/>
                  </a:lnTo>
                  <a:lnTo>
                    <a:pt x="255" y="793"/>
                  </a:lnTo>
                  <a:lnTo>
                    <a:pt x="340" y="765"/>
                  </a:lnTo>
                  <a:lnTo>
                    <a:pt x="255" y="737"/>
                  </a:lnTo>
                  <a:lnTo>
                    <a:pt x="255" y="65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9" name="Freeform 152"/>
            <p:cNvSpPr>
              <a:spLocks/>
            </p:cNvSpPr>
            <p:nvPr/>
          </p:nvSpPr>
          <p:spPr bwMode="auto">
            <a:xfrm>
              <a:off x="4330700" y="7680326"/>
              <a:ext cx="2835275" cy="1620838"/>
            </a:xfrm>
            <a:custGeom>
              <a:avLst/>
              <a:gdLst>
                <a:gd name="T0" fmla="*/ 1786 w 1786"/>
                <a:gd name="T1" fmla="*/ 567 h 1021"/>
                <a:gd name="T2" fmla="*/ 1758 w 1786"/>
                <a:gd name="T3" fmla="*/ 454 h 1021"/>
                <a:gd name="T4" fmla="*/ 1729 w 1786"/>
                <a:gd name="T5" fmla="*/ 482 h 1021"/>
                <a:gd name="T6" fmla="*/ 1587 w 1786"/>
                <a:gd name="T7" fmla="*/ 454 h 1021"/>
                <a:gd name="T8" fmla="*/ 1616 w 1786"/>
                <a:gd name="T9" fmla="*/ 397 h 1021"/>
                <a:gd name="T10" fmla="*/ 1616 w 1786"/>
                <a:gd name="T11" fmla="*/ 341 h 1021"/>
                <a:gd name="T12" fmla="*/ 1502 w 1786"/>
                <a:gd name="T13" fmla="*/ 341 h 1021"/>
                <a:gd name="T14" fmla="*/ 1531 w 1786"/>
                <a:gd name="T15" fmla="*/ 256 h 1021"/>
                <a:gd name="T16" fmla="*/ 1559 w 1786"/>
                <a:gd name="T17" fmla="*/ 256 h 1021"/>
                <a:gd name="T18" fmla="*/ 1559 w 1786"/>
                <a:gd name="T19" fmla="*/ 29 h 1021"/>
                <a:gd name="T20" fmla="*/ 1474 w 1786"/>
                <a:gd name="T21" fmla="*/ 0 h 1021"/>
                <a:gd name="T22" fmla="*/ 1332 w 1786"/>
                <a:gd name="T23" fmla="*/ 85 h 1021"/>
                <a:gd name="T24" fmla="*/ 1361 w 1786"/>
                <a:gd name="T25" fmla="*/ 142 h 1021"/>
                <a:gd name="T26" fmla="*/ 1332 w 1786"/>
                <a:gd name="T27" fmla="*/ 227 h 1021"/>
                <a:gd name="T28" fmla="*/ 1276 w 1786"/>
                <a:gd name="T29" fmla="*/ 170 h 1021"/>
                <a:gd name="T30" fmla="*/ 1247 w 1786"/>
                <a:gd name="T31" fmla="*/ 170 h 1021"/>
                <a:gd name="T32" fmla="*/ 1162 w 1786"/>
                <a:gd name="T33" fmla="*/ 227 h 1021"/>
                <a:gd name="T34" fmla="*/ 1219 w 1786"/>
                <a:gd name="T35" fmla="*/ 284 h 1021"/>
                <a:gd name="T36" fmla="*/ 1162 w 1786"/>
                <a:gd name="T37" fmla="*/ 312 h 1021"/>
                <a:gd name="T38" fmla="*/ 1134 w 1786"/>
                <a:gd name="T39" fmla="*/ 369 h 1021"/>
                <a:gd name="T40" fmla="*/ 1049 w 1786"/>
                <a:gd name="T41" fmla="*/ 369 h 1021"/>
                <a:gd name="T42" fmla="*/ 992 w 1786"/>
                <a:gd name="T43" fmla="*/ 454 h 1021"/>
                <a:gd name="T44" fmla="*/ 964 w 1786"/>
                <a:gd name="T45" fmla="*/ 426 h 1021"/>
                <a:gd name="T46" fmla="*/ 794 w 1786"/>
                <a:gd name="T47" fmla="*/ 539 h 1021"/>
                <a:gd name="T48" fmla="*/ 737 w 1786"/>
                <a:gd name="T49" fmla="*/ 511 h 1021"/>
                <a:gd name="T50" fmla="*/ 709 w 1786"/>
                <a:gd name="T51" fmla="*/ 539 h 1021"/>
                <a:gd name="T52" fmla="*/ 624 w 1786"/>
                <a:gd name="T53" fmla="*/ 511 h 1021"/>
                <a:gd name="T54" fmla="*/ 595 w 1786"/>
                <a:gd name="T55" fmla="*/ 539 h 1021"/>
                <a:gd name="T56" fmla="*/ 709 w 1786"/>
                <a:gd name="T57" fmla="*/ 567 h 1021"/>
                <a:gd name="T58" fmla="*/ 595 w 1786"/>
                <a:gd name="T59" fmla="*/ 652 h 1021"/>
                <a:gd name="T60" fmla="*/ 510 w 1786"/>
                <a:gd name="T61" fmla="*/ 624 h 1021"/>
                <a:gd name="T62" fmla="*/ 454 w 1786"/>
                <a:gd name="T63" fmla="*/ 652 h 1021"/>
                <a:gd name="T64" fmla="*/ 482 w 1786"/>
                <a:gd name="T65" fmla="*/ 596 h 1021"/>
                <a:gd name="T66" fmla="*/ 397 w 1786"/>
                <a:gd name="T67" fmla="*/ 567 h 1021"/>
                <a:gd name="T68" fmla="*/ 368 w 1786"/>
                <a:gd name="T69" fmla="*/ 539 h 1021"/>
                <a:gd name="T70" fmla="*/ 397 w 1786"/>
                <a:gd name="T71" fmla="*/ 539 h 1021"/>
                <a:gd name="T72" fmla="*/ 425 w 1786"/>
                <a:gd name="T73" fmla="*/ 511 h 1021"/>
                <a:gd name="T74" fmla="*/ 368 w 1786"/>
                <a:gd name="T75" fmla="*/ 511 h 1021"/>
                <a:gd name="T76" fmla="*/ 340 w 1786"/>
                <a:gd name="T77" fmla="*/ 454 h 1021"/>
                <a:gd name="T78" fmla="*/ 283 w 1786"/>
                <a:gd name="T79" fmla="*/ 482 h 1021"/>
                <a:gd name="T80" fmla="*/ 113 w 1786"/>
                <a:gd name="T81" fmla="*/ 766 h 1021"/>
                <a:gd name="T82" fmla="*/ 57 w 1786"/>
                <a:gd name="T83" fmla="*/ 964 h 1021"/>
                <a:gd name="T84" fmla="*/ 0 w 1786"/>
                <a:gd name="T85" fmla="*/ 993 h 1021"/>
                <a:gd name="T86" fmla="*/ 0 w 1786"/>
                <a:gd name="T87" fmla="*/ 1021 h 1021"/>
                <a:gd name="T88" fmla="*/ 113 w 1786"/>
                <a:gd name="T89" fmla="*/ 1021 h 1021"/>
                <a:gd name="T90" fmla="*/ 454 w 1786"/>
                <a:gd name="T91" fmla="*/ 936 h 1021"/>
                <a:gd name="T92" fmla="*/ 567 w 1786"/>
                <a:gd name="T93" fmla="*/ 964 h 1021"/>
                <a:gd name="T94" fmla="*/ 737 w 1786"/>
                <a:gd name="T95" fmla="*/ 936 h 1021"/>
                <a:gd name="T96" fmla="*/ 1786 w 1786"/>
                <a:gd name="T97" fmla="*/ 567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86" h="1021">
                  <a:moveTo>
                    <a:pt x="1786" y="567"/>
                  </a:moveTo>
                  <a:lnTo>
                    <a:pt x="1758" y="454"/>
                  </a:lnTo>
                  <a:lnTo>
                    <a:pt x="1729" y="482"/>
                  </a:lnTo>
                  <a:lnTo>
                    <a:pt x="1587" y="454"/>
                  </a:lnTo>
                  <a:lnTo>
                    <a:pt x="1616" y="397"/>
                  </a:lnTo>
                  <a:lnTo>
                    <a:pt x="1616" y="341"/>
                  </a:lnTo>
                  <a:lnTo>
                    <a:pt x="1502" y="341"/>
                  </a:lnTo>
                  <a:lnTo>
                    <a:pt x="1531" y="256"/>
                  </a:lnTo>
                  <a:lnTo>
                    <a:pt x="1559" y="256"/>
                  </a:lnTo>
                  <a:lnTo>
                    <a:pt x="1559" y="29"/>
                  </a:lnTo>
                  <a:lnTo>
                    <a:pt x="1474" y="0"/>
                  </a:lnTo>
                  <a:lnTo>
                    <a:pt x="1332" y="85"/>
                  </a:lnTo>
                  <a:lnTo>
                    <a:pt x="1361" y="142"/>
                  </a:lnTo>
                  <a:lnTo>
                    <a:pt x="1332" y="227"/>
                  </a:lnTo>
                  <a:lnTo>
                    <a:pt x="1276" y="170"/>
                  </a:lnTo>
                  <a:lnTo>
                    <a:pt x="1247" y="170"/>
                  </a:lnTo>
                  <a:lnTo>
                    <a:pt x="1162" y="227"/>
                  </a:lnTo>
                  <a:lnTo>
                    <a:pt x="1219" y="284"/>
                  </a:lnTo>
                  <a:lnTo>
                    <a:pt x="1162" y="312"/>
                  </a:lnTo>
                  <a:lnTo>
                    <a:pt x="1134" y="369"/>
                  </a:lnTo>
                  <a:lnTo>
                    <a:pt x="1049" y="369"/>
                  </a:lnTo>
                  <a:lnTo>
                    <a:pt x="992" y="454"/>
                  </a:lnTo>
                  <a:lnTo>
                    <a:pt x="964" y="426"/>
                  </a:lnTo>
                  <a:lnTo>
                    <a:pt x="794" y="539"/>
                  </a:lnTo>
                  <a:lnTo>
                    <a:pt x="737" y="511"/>
                  </a:lnTo>
                  <a:lnTo>
                    <a:pt x="709" y="539"/>
                  </a:lnTo>
                  <a:lnTo>
                    <a:pt x="624" y="511"/>
                  </a:lnTo>
                  <a:lnTo>
                    <a:pt x="595" y="539"/>
                  </a:lnTo>
                  <a:lnTo>
                    <a:pt x="709" y="567"/>
                  </a:lnTo>
                  <a:lnTo>
                    <a:pt x="595" y="652"/>
                  </a:lnTo>
                  <a:lnTo>
                    <a:pt x="510" y="624"/>
                  </a:lnTo>
                  <a:lnTo>
                    <a:pt x="454" y="652"/>
                  </a:lnTo>
                  <a:lnTo>
                    <a:pt x="482" y="596"/>
                  </a:lnTo>
                  <a:lnTo>
                    <a:pt x="397" y="567"/>
                  </a:lnTo>
                  <a:lnTo>
                    <a:pt x="368" y="539"/>
                  </a:lnTo>
                  <a:lnTo>
                    <a:pt x="397" y="539"/>
                  </a:lnTo>
                  <a:lnTo>
                    <a:pt x="425" y="511"/>
                  </a:lnTo>
                  <a:lnTo>
                    <a:pt x="368" y="511"/>
                  </a:lnTo>
                  <a:lnTo>
                    <a:pt x="340" y="454"/>
                  </a:lnTo>
                  <a:lnTo>
                    <a:pt x="283" y="482"/>
                  </a:lnTo>
                  <a:lnTo>
                    <a:pt x="113" y="766"/>
                  </a:lnTo>
                  <a:lnTo>
                    <a:pt x="57" y="964"/>
                  </a:lnTo>
                  <a:lnTo>
                    <a:pt x="0" y="993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454" y="936"/>
                  </a:lnTo>
                  <a:lnTo>
                    <a:pt x="567" y="964"/>
                  </a:lnTo>
                  <a:lnTo>
                    <a:pt x="737" y="936"/>
                  </a:lnTo>
                  <a:lnTo>
                    <a:pt x="1786" y="56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0" name="Freeform 153"/>
            <p:cNvSpPr>
              <a:spLocks/>
            </p:cNvSpPr>
            <p:nvPr/>
          </p:nvSpPr>
          <p:spPr bwMode="auto">
            <a:xfrm>
              <a:off x="6850063" y="6286501"/>
              <a:ext cx="1711325" cy="2293938"/>
            </a:xfrm>
            <a:custGeom>
              <a:avLst/>
              <a:gdLst>
                <a:gd name="T0" fmla="*/ 171 w 1078"/>
                <a:gd name="T1" fmla="*/ 1332 h 1445"/>
                <a:gd name="T2" fmla="*/ 0 w 1078"/>
                <a:gd name="T3" fmla="*/ 1332 h 1445"/>
                <a:gd name="T4" fmla="*/ 29 w 1078"/>
                <a:gd name="T5" fmla="*/ 1219 h 1445"/>
                <a:gd name="T6" fmla="*/ 29 w 1078"/>
                <a:gd name="T7" fmla="*/ 1077 h 1445"/>
                <a:gd name="T8" fmla="*/ 114 w 1078"/>
                <a:gd name="T9" fmla="*/ 935 h 1445"/>
                <a:gd name="T10" fmla="*/ 171 w 1078"/>
                <a:gd name="T11" fmla="*/ 963 h 1445"/>
                <a:gd name="T12" fmla="*/ 256 w 1078"/>
                <a:gd name="T13" fmla="*/ 907 h 1445"/>
                <a:gd name="T14" fmla="*/ 142 w 1078"/>
                <a:gd name="T15" fmla="*/ 907 h 1445"/>
                <a:gd name="T16" fmla="*/ 29 w 1078"/>
                <a:gd name="T17" fmla="*/ 793 h 1445"/>
                <a:gd name="T18" fmla="*/ 86 w 1078"/>
                <a:gd name="T19" fmla="*/ 652 h 1445"/>
                <a:gd name="T20" fmla="*/ 171 w 1078"/>
                <a:gd name="T21" fmla="*/ 567 h 1445"/>
                <a:gd name="T22" fmla="*/ 57 w 1078"/>
                <a:gd name="T23" fmla="*/ 567 h 1445"/>
                <a:gd name="T24" fmla="*/ 0 w 1078"/>
                <a:gd name="T25" fmla="*/ 510 h 1445"/>
                <a:gd name="T26" fmla="*/ 114 w 1078"/>
                <a:gd name="T27" fmla="*/ 453 h 1445"/>
                <a:gd name="T28" fmla="*/ 114 w 1078"/>
                <a:gd name="T29" fmla="*/ 481 h 1445"/>
                <a:gd name="T30" fmla="*/ 256 w 1078"/>
                <a:gd name="T31" fmla="*/ 481 h 1445"/>
                <a:gd name="T32" fmla="*/ 397 w 1078"/>
                <a:gd name="T33" fmla="*/ 453 h 1445"/>
                <a:gd name="T34" fmla="*/ 511 w 1078"/>
                <a:gd name="T35" fmla="*/ 425 h 1445"/>
                <a:gd name="T36" fmla="*/ 567 w 1078"/>
                <a:gd name="T37" fmla="*/ 481 h 1445"/>
                <a:gd name="T38" fmla="*/ 596 w 1078"/>
                <a:gd name="T39" fmla="*/ 340 h 1445"/>
                <a:gd name="T40" fmla="*/ 709 w 1078"/>
                <a:gd name="T41" fmla="*/ 255 h 1445"/>
                <a:gd name="T42" fmla="*/ 709 w 1078"/>
                <a:gd name="T43" fmla="*/ 141 h 1445"/>
                <a:gd name="T44" fmla="*/ 766 w 1078"/>
                <a:gd name="T45" fmla="*/ 113 h 1445"/>
                <a:gd name="T46" fmla="*/ 851 w 1078"/>
                <a:gd name="T47" fmla="*/ 28 h 1445"/>
                <a:gd name="T48" fmla="*/ 964 w 1078"/>
                <a:gd name="T49" fmla="*/ 28 h 1445"/>
                <a:gd name="T50" fmla="*/ 993 w 1078"/>
                <a:gd name="T51" fmla="*/ 141 h 1445"/>
                <a:gd name="T52" fmla="*/ 1078 w 1078"/>
                <a:gd name="T53" fmla="*/ 255 h 1445"/>
                <a:gd name="T54" fmla="*/ 993 w 1078"/>
                <a:gd name="T55" fmla="*/ 396 h 1445"/>
                <a:gd name="T56" fmla="*/ 1021 w 1078"/>
                <a:gd name="T57" fmla="*/ 453 h 1445"/>
                <a:gd name="T58" fmla="*/ 936 w 1078"/>
                <a:gd name="T59" fmla="*/ 567 h 1445"/>
                <a:gd name="T60" fmla="*/ 936 w 1078"/>
                <a:gd name="T61" fmla="*/ 737 h 1445"/>
                <a:gd name="T62" fmla="*/ 964 w 1078"/>
                <a:gd name="T63" fmla="*/ 822 h 1445"/>
                <a:gd name="T64" fmla="*/ 964 w 1078"/>
                <a:gd name="T65" fmla="*/ 878 h 1445"/>
                <a:gd name="T66" fmla="*/ 1021 w 1078"/>
                <a:gd name="T67" fmla="*/ 992 h 1445"/>
                <a:gd name="T68" fmla="*/ 964 w 1078"/>
                <a:gd name="T69" fmla="*/ 1219 h 1445"/>
                <a:gd name="T70" fmla="*/ 199 w 1078"/>
                <a:gd name="T71" fmla="*/ 1445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78" h="1445">
                  <a:moveTo>
                    <a:pt x="199" y="1445"/>
                  </a:moveTo>
                  <a:lnTo>
                    <a:pt x="171" y="1332"/>
                  </a:lnTo>
                  <a:lnTo>
                    <a:pt x="142" y="1360"/>
                  </a:lnTo>
                  <a:lnTo>
                    <a:pt x="0" y="1332"/>
                  </a:lnTo>
                  <a:lnTo>
                    <a:pt x="29" y="1275"/>
                  </a:lnTo>
                  <a:lnTo>
                    <a:pt x="29" y="1219"/>
                  </a:lnTo>
                  <a:lnTo>
                    <a:pt x="114" y="1105"/>
                  </a:lnTo>
                  <a:lnTo>
                    <a:pt x="29" y="1077"/>
                  </a:lnTo>
                  <a:lnTo>
                    <a:pt x="29" y="935"/>
                  </a:lnTo>
                  <a:lnTo>
                    <a:pt x="114" y="935"/>
                  </a:lnTo>
                  <a:lnTo>
                    <a:pt x="114" y="963"/>
                  </a:lnTo>
                  <a:lnTo>
                    <a:pt x="171" y="963"/>
                  </a:lnTo>
                  <a:lnTo>
                    <a:pt x="171" y="935"/>
                  </a:lnTo>
                  <a:lnTo>
                    <a:pt x="256" y="907"/>
                  </a:lnTo>
                  <a:lnTo>
                    <a:pt x="227" y="878"/>
                  </a:lnTo>
                  <a:lnTo>
                    <a:pt x="142" y="907"/>
                  </a:lnTo>
                  <a:lnTo>
                    <a:pt x="0" y="850"/>
                  </a:lnTo>
                  <a:lnTo>
                    <a:pt x="29" y="793"/>
                  </a:lnTo>
                  <a:lnTo>
                    <a:pt x="86" y="765"/>
                  </a:lnTo>
                  <a:lnTo>
                    <a:pt x="86" y="652"/>
                  </a:lnTo>
                  <a:lnTo>
                    <a:pt x="142" y="595"/>
                  </a:lnTo>
                  <a:lnTo>
                    <a:pt x="171" y="567"/>
                  </a:lnTo>
                  <a:lnTo>
                    <a:pt x="114" y="538"/>
                  </a:lnTo>
                  <a:lnTo>
                    <a:pt x="57" y="567"/>
                  </a:lnTo>
                  <a:lnTo>
                    <a:pt x="0" y="595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114" y="453"/>
                  </a:lnTo>
                  <a:lnTo>
                    <a:pt x="142" y="453"/>
                  </a:lnTo>
                  <a:lnTo>
                    <a:pt x="114" y="481"/>
                  </a:lnTo>
                  <a:lnTo>
                    <a:pt x="171" y="510"/>
                  </a:lnTo>
                  <a:lnTo>
                    <a:pt x="256" y="481"/>
                  </a:lnTo>
                  <a:lnTo>
                    <a:pt x="256" y="510"/>
                  </a:lnTo>
                  <a:lnTo>
                    <a:pt x="397" y="453"/>
                  </a:lnTo>
                  <a:lnTo>
                    <a:pt x="426" y="425"/>
                  </a:lnTo>
                  <a:lnTo>
                    <a:pt x="511" y="425"/>
                  </a:lnTo>
                  <a:lnTo>
                    <a:pt x="539" y="481"/>
                  </a:lnTo>
                  <a:lnTo>
                    <a:pt x="567" y="481"/>
                  </a:lnTo>
                  <a:lnTo>
                    <a:pt x="539" y="396"/>
                  </a:lnTo>
                  <a:lnTo>
                    <a:pt x="596" y="340"/>
                  </a:lnTo>
                  <a:lnTo>
                    <a:pt x="681" y="340"/>
                  </a:lnTo>
                  <a:lnTo>
                    <a:pt x="709" y="255"/>
                  </a:lnTo>
                  <a:lnTo>
                    <a:pt x="653" y="141"/>
                  </a:lnTo>
                  <a:lnTo>
                    <a:pt x="709" y="141"/>
                  </a:lnTo>
                  <a:lnTo>
                    <a:pt x="738" y="85"/>
                  </a:lnTo>
                  <a:lnTo>
                    <a:pt x="766" y="113"/>
                  </a:lnTo>
                  <a:lnTo>
                    <a:pt x="851" y="85"/>
                  </a:lnTo>
                  <a:lnTo>
                    <a:pt x="851" y="28"/>
                  </a:lnTo>
                  <a:lnTo>
                    <a:pt x="908" y="0"/>
                  </a:lnTo>
                  <a:lnTo>
                    <a:pt x="964" y="28"/>
                  </a:lnTo>
                  <a:lnTo>
                    <a:pt x="964" y="113"/>
                  </a:lnTo>
                  <a:lnTo>
                    <a:pt x="993" y="141"/>
                  </a:lnTo>
                  <a:lnTo>
                    <a:pt x="993" y="198"/>
                  </a:lnTo>
                  <a:lnTo>
                    <a:pt x="1078" y="255"/>
                  </a:lnTo>
                  <a:lnTo>
                    <a:pt x="993" y="340"/>
                  </a:lnTo>
                  <a:lnTo>
                    <a:pt x="993" y="396"/>
                  </a:lnTo>
                  <a:lnTo>
                    <a:pt x="1021" y="425"/>
                  </a:lnTo>
                  <a:lnTo>
                    <a:pt x="1021" y="453"/>
                  </a:lnTo>
                  <a:lnTo>
                    <a:pt x="1049" y="510"/>
                  </a:lnTo>
                  <a:lnTo>
                    <a:pt x="936" y="567"/>
                  </a:lnTo>
                  <a:lnTo>
                    <a:pt x="964" y="595"/>
                  </a:lnTo>
                  <a:lnTo>
                    <a:pt x="936" y="737"/>
                  </a:lnTo>
                  <a:lnTo>
                    <a:pt x="908" y="765"/>
                  </a:lnTo>
                  <a:lnTo>
                    <a:pt x="964" y="822"/>
                  </a:lnTo>
                  <a:lnTo>
                    <a:pt x="936" y="878"/>
                  </a:lnTo>
                  <a:lnTo>
                    <a:pt x="964" y="878"/>
                  </a:lnTo>
                  <a:lnTo>
                    <a:pt x="964" y="963"/>
                  </a:lnTo>
                  <a:lnTo>
                    <a:pt x="1021" y="992"/>
                  </a:lnTo>
                  <a:lnTo>
                    <a:pt x="1021" y="1134"/>
                  </a:lnTo>
                  <a:lnTo>
                    <a:pt x="964" y="1219"/>
                  </a:lnTo>
                  <a:lnTo>
                    <a:pt x="993" y="1275"/>
                  </a:lnTo>
                  <a:lnTo>
                    <a:pt x="199" y="144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1" name="Freeform 155"/>
            <p:cNvSpPr>
              <a:spLocks/>
            </p:cNvSpPr>
            <p:nvPr/>
          </p:nvSpPr>
          <p:spPr bwMode="auto">
            <a:xfrm>
              <a:off x="1360488" y="1874838"/>
              <a:ext cx="1439863" cy="900113"/>
            </a:xfrm>
            <a:custGeom>
              <a:avLst/>
              <a:gdLst>
                <a:gd name="T0" fmla="*/ 453 w 907"/>
                <a:gd name="T1" fmla="*/ 482 h 567"/>
                <a:gd name="T2" fmla="*/ 567 w 907"/>
                <a:gd name="T3" fmla="*/ 482 h 567"/>
                <a:gd name="T4" fmla="*/ 680 w 907"/>
                <a:gd name="T5" fmla="*/ 426 h 567"/>
                <a:gd name="T6" fmla="*/ 709 w 907"/>
                <a:gd name="T7" fmla="*/ 426 h 567"/>
                <a:gd name="T8" fmla="*/ 737 w 907"/>
                <a:gd name="T9" fmla="*/ 397 h 567"/>
                <a:gd name="T10" fmla="*/ 765 w 907"/>
                <a:gd name="T11" fmla="*/ 426 h 567"/>
                <a:gd name="T12" fmla="*/ 794 w 907"/>
                <a:gd name="T13" fmla="*/ 397 h 567"/>
                <a:gd name="T14" fmla="*/ 822 w 907"/>
                <a:gd name="T15" fmla="*/ 426 h 567"/>
                <a:gd name="T16" fmla="*/ 794 w 907"/>
                <a:gd name="T17" fmla="*/ 369 h 567"/>
                <a:gd name="T18" fmla="*/ 879 w 907"/>
                <a:gd name="T19" fmla="*/ 369 h 567"/>
                <a:gd name="T20" fmla="*/ 850 w 907"/>
                <a:gd name="T21" fmla="*/ 312 h 567"/>
                <a:gd name="T22" fmla="*/ 907 w 907"/>
                <a:gd name="T23" fmla="*/ 312 h 567"/>
                <a:gd name="T24" fmla="*/ 850 w 907"/>
                <a:gd name="T25" fmla="*/ 284 h 567"/>
                <a:gd name="T26" fmla="*/ 822 w 907"/>
                <a:gd name="T27" fmla="*/ 255 h 567"/>
                <a:gd name="T28" fmla="*/ 879 w 907"/>
                <a:gd name="T29" fmla="*/ 170 h 567"/>
                <a:gd name="T30" fmla="*/ 850 w 907"/>
                <a:gd name="T31" fmla="*/ 114 h 567"/>
                <a:gd name="T32" fmla="*/ 822 w 907"/>
                <a:gd name="T33" fmla="*/ 114 h 567"/>
                <a:gd name="T34" fmla="*/ 850 w 907"/>
                <a:gd name="T35" fmla="*/ 57 h 567"/>
                <a:gd name="T36" fmla="*/ 822 w 907"/>
                <a:gd name="T37" fmla="*/ 29 h 567"/>
                <a:gd name="T38" fmla="*/ 709 w 907"/>
                <a:gd name="T39" fmla="*/ 0 h 567"/>
                <a:gd name="T40" fmla="*/ 680 w 907"/>
                <a:gd name="T41" fmla="*/ 57 h 567"/>
                <a:gd name="T42" fmla="*/ 624 w 907"/>
                <a:gd name="T43" fmla="*/ 57 h 567"/>
                <a:gd name="T44" fmla="*/ 567 w 907"/>
                <a:gd name="T45" fmla="*/ 114 h 567"/>
                <a:gd name="T46" fmla="*/ 510 w 907"/>
                <a:gd name="T47" fmla="*/ 114 h 567"/>
                <a:gd name="T48" fmla="*/ 425 w 907"/>
                <a:gd name="T49" fmla="*/ 85 h 567"/>
                <a:gd name="T50" fmla="*/ 397 w 907"/>
                <a:gd name="T51" fmla="*/ 85 h 567"/>
                <a:gd name="T52" fmla="*/ 340 w 907"/>
                <a:gd name="T53" fmla="*/ 142 h 567"/>
                <a:gd name="T54" fmla="*/ 312 w 907"/>
                <a:gd name="T55" fmla="*/ 57 h 567"/>
                <a:gd name="T56" fmla="*/ 227 w 907"/>
                <a:gd name="T57" fmla="*/ 57 h 567"/>
                <a:gd name="T58" fmla="*/ 142 w 907"/>
                <a:gd name="T59" fmla="*/ 0 h 567"/>
                <a:gd name="T60" fmla="*/ 113 w 907"/>
                <a:gd name="T61" fmla="*/ 142 h 567"/>
                <a:gd name="T62" fmla="*/ 28 w 907"/>
                <a:gd name="T63" fmla="*/ 227 h 567"/>
                <a:gd name="T64" fmla="*/ 0 w 907"/>
                <a:gd name="T65" fmla="*/ 312 h 567"/>
                <a:gd name="T66" fmla="*/ 28 w 907"/>
                <a:gd name="T67" fmla="*/ 340 h 567"/>
                <a:gd name="T68" fmla="*/ 57 w 907"/>
                <a:gd name="T69" fmla="*/ 312 h 567"/>
                <a:gd name="T70" fmla="*/ 57 w 907"/>
                <a:gd name="T71" fmla="*/ 284 h 567"/>
                <a:gd name="T72" fmla="*/ 85 w 907"/>
                <a:gd name="T73" fmla="*/ 284 h 567"/>
                <a:gd name="T74" fmla="*/ 170 w 907"/>
                <a:gd name="T75" fmla="*/ 312 h 567"/>
                <a:gd name="T76" fmla="*/ 170 w 907"/>
                <a:gd name="T77" fmla="*/ 340 h 567"/>
                <a:gd name="T78" fmla="*/ 227 w 907"/>
                <a:gd name="T79" fmla="*/ 312 h 567"/>
                <a:gd name="T80" fmla="*/ 227 w 907"/>
                <a:gd name="T81" fmla="*/ 284 h 567"/>
                <a:gd name="T82" fmla="*/ 255 w 907"/>
                <a:gd name="T83" fmla="*/ 312 h 567"/>
                <a:gd name="T84" fmla="*/ 227 w 907"/>
                <a:gd name="T85" fmla="*/ 369 h 567"/>
                <a:gd name="T86" fmla="*/ 255 w 907"/>
                <a:gd name="T87" fmla="*/ 397 h 567"/>
                <a:gd name="T88" fmla="*/ 312 w 907"/>
                <a:gd name="T89" fmla="*/ 397 h 567"/>
                <a:gd name="T90" fmla="*/ 283 w 907"/>
                <a:gd name="T91" fmla="*/ 426 h 567"/>
                <a:gd name="T92" fmla="*/ 283 w 907"/>
                <a:gd name="T93" fmla="*/ 482 h 567"/>
                <a:gd name="T94" fmla="*/ 255 w 907"/>
                <a:gd name="T95" fmla="*/ 511 h 567"/>
                <a:gd name="T96" fmla="*/ 283 w 907"/>
                <a:gd name="T97" fmla="*/ 539 h 567"/>
                <a:gd name="T98" fmla="*/ 368 w 907"/>
                <a:gd name="T99" fmla="*/ 567 h 567"/>
                <a:gd name="T100" fmla="*/ 397 w 907"/>
                <a:gd name="T101" fmla="*/ 539 h 567"/>
                <a:gd name="T102" fmla="*/ 397 w 907"/>
                <a:gd name="T103" fmla="*/ 511 h 567"/>
                <a:gd name="T104" fmla="*/ 453 w 907"/>
                <a:gd name="T105" fmla="*/ 48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7" h="567">
                  <a:moveTo>
                    <a:pt x="453" y="482"/>
                  </a:moveTo>
                  <a:lnTo>
                    <a:pt x="567" y="482"/>
                  </a:lnTo>
                  <a:lnTo>
                    <a:pt x="680" y="426"/>
                  </a:lnTo>
                  <a:lnTo>
                    <a:pt x="709" y="426"/>
                  </a:lnTo>
                  <a:lnTo>
                    <a:pt x="737" y="397"/>
                  </a:lnTo>
                  <a:lnTo>
                    <a:pt x="765" y="426"/>
                  </a:lnTo>
                  <a:lnTo>
                    <a:pt x="794" y="397"/>
                  </a:lnTo>
                  <a:lnTo>
                    <a:pt x="822" y="426"/>
                  </a:lnTo>
                  <a:lnTo>
                    <a:pt x="794" y="369"/>
                  </a:lnTo>
                  <a:lnTo>
                    <a:pt x="879" y="369"/>
                  </a:lnTo>
                  <a:lnTo>
                    <a:pt x="850" y="312"/>
                  </a:lnTo>
                  <a:lnTo>
                    <a:pt x="907" y="312"/>
                  </a:lnTo>
                  <a:lnTo>
                    <a:pt x="850" y="284"/>
                  </a:lnTo>
                  <a:lnTo>
                    <a:pt x="822" y="255"/>
                  </a:lnTo>
                  <a:lnTo>
                    <a:pt x="879" y="170"/>
                  </a:lnTo>
                  <a:lnTo>
                    <a:pt x="850" y="114"/>
                  </a:lnTo>
                  <a:lnTo>
                    <a:pt x="822" y="114"/>
                  </a:lnTo>
                  <a:lnTo>
                    <a:pt x="850" y="57"/>
                  </a:lnTo>
                  <a:lnTo>
                    <a:pt x="822" y="29"/>
                  </a:lnTo>
                  <a:lnTo>
                    <a:pt x="709" y="0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425" y="85"/>
                  </a:lnTo>
                  <a:lnTo>
                    <a:pt x="397" y="85"/>
                  </a:lnTo>
                  <a:lnTo>
                    <a:pt x="340" y="142"/>
                  </a:lnTo>
                  <a:lnTo>
                    <a:pt x="312" y="57"/>
                  </a:lnTo>
                  <a:lnTo>
                    <a:pt x="227" y="57"/>
                  </a:lnTo>
                  <a:lnTo>
                    <a:pt x="142" y="0"/>
                  </a:lnTo>
                  <a:lnTo>
                    <a:pt x="113" y="142"/>
                  </a:lnTo>
                  <a:lnTo>
                    <a:pt x="28" y="227"/>
                  </a:lnTo>
                  <a:lnTo>
                    <a:pt x="0" y="312"/>
                  </a:lnTo>
                  <a:lnTo>
                    <a:pt x="28" y="340"/>
                  </a:lnTo>
                  <a:lnTo>
                    <a:pt x="57" y="312"/>
                  </a:lnTo>
                  <a:lnTo>
                    <a:pt x="57" y="284"/>
                  </a:lnTo>
                  <a:lnTo>
                    <a:pt x="85" y="284"/>
                  </a:lnTo>
                  <a:lnTo>
                    <a:pt x="170" y="312"/>
                  </a:lnTo>
                  <a:lnTo>
                    <a:pt x="170" y="340"/>
                  </a:lnTo>
                  <a:lnTo>
                    <a:pt x="227" y="312"/>
                  </a:lnTo>
                  <a:lnTo>
                    <a:pt x="227" y="284"/>
                  </a:lnTo>
                  <a:lnTo>
                    <a:pt x="255" y="312"/>
                  </a:lnTo>
                  <a:lnTo>
                    <a:pt x="227" y="369"/>
                  </a:lnTo>
                  <a:lnTo>
                    <a:pt x="255" y="397"/>
                  </a:lnTo>
                  <a:lnTo>
                    <a:pt x="312" y="397"/>
                  </a:lnTo>
                  <a:lnTo>
                    <a:pt x="283" y="426"/>
                  </a:lnTo>
                  <a:lnTo>
                    <a:pt x="283" y="482"/>
                  </a:lnTo>
                  <a:lnTo>
                    <a:pt x="255" y="511"/>
                  </a:lnTo>
                  <a:lnTo>
                    <a:pt x="283" y="539"/>
                  </a:lnTo>
                  <a:lnTo>
                    <a:pt x="368" y="567"/>
                  </a:lnTo>
                  <a:lnTo>
                    <a:pt x="397" y="539"/>
                  </a:lnTo>
                  <a:lnTo>
                    <a:pt x="397" y="511"/>
                  </a:lnTo>
                  <a:lnTo>
                    <a:pt x="453" y="48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2" name="Freeform 156"/>
            <p:cNvSpPr>
              <a:spLocks/>
            </p:cNvSpPr>
            <p:nvPr/>
          </p:nvSpPr>
          <p:spPr bwMode="auto">
            <a:xfrm>
              <a:off x="1585913" y="2730501"/>
              <a:ext cx="719138" cy="674688"/>
            </a:xfrm>
            <a:custGeom>
              <a:avLst/>
              <a:gdLst>
                <a:gd name="T0" fmla="*/ 340 w 453"/>
                <a:gd name="T1" fmla="*/ 0 h 425"/>
                <a:gd name="T2" fmla="*/ 396 w 453"/>
                <a:gd name="T3" fmla="*/ 28 h 425"/>
                <a:gd name="T4" fmla="*/ 425 w 453"/>
                <a:gd name="T5" fmla="*/ 85 h 425"/>
                <a:gd name="T6" fmla="*/ 425 w 453"/>
                <a:gd name="T7" fmla="*/ 170 h 425"/>
                <a:gd name="T8" fmla="*/ 453 w 453"/>
                <a:gd name="T9" fmla="*/ 198 h 425"/>
                <a:gd name="T10" fmla="*/ 425 w 453"/>
                <a:gd name="T11" fmla="*/ 255 h 425"/>
                <a:gd name="T12" fmla="*/ 453 w 453"/>
                <a:gd name="T13" fmla="*/ 283 h 425"/>
                <a:gd name="T14" fmla="*/ 425 w 453"/>
                <a:gd name="T15" fmla="*/ 340 h 425"/>
                <a:gd name="T16" fmla="*/ 368 w 453"/>
                <a:gd name="T17" fmla="*/ 312 h 425"/>
                <a:gd name="T18" fmla="*/ 368 w 453"/>
                <a:gd name="T19" fmla="*/ 368 h 425"/>
                <a:gd name="T20" fmla="*/ 368 w 453"/>
                <a:gd name="T21" fmla="*/ 425 h 425"/>
                <a:gd name="T22" fmla="*/ 311 w 453"/>
                <a:gd name="T23" fmla="*/ 425 h 425"/>
                <a:gd name="T24" fmla="*/ 283 w 453"/>
                <a:gd name="T25" fmla="*/ 340 h 425"/>
                <a:gd name="T26" fmla="*/ 255 w 453"/>
                <a:gd name="T27" fmla="*/ 312 h 425"/>
                <a:gd name="T28" fmla="*/ 226 w 453"/>
                <a:gd name="T29" fmla="*/ 255 h 425"/>
                <a:gd name="T30" fmla="*/ 141 w 453"/>
                <a:gd name="T31" fmla="*/ 198 h 425"/>
                <a:gd name="T32" fmla="*/ 28 w 453"/>
                <a:gd name="T33" fmla="*/ 227 h 425"/>
                <a:gd name="T34" fmla="*/ 28 w 453"/>
                <a:gd name="T35" fmla="*/ 170 h 425"/>
                <a:gd name="T36" fmla="*/ 0 w 453"/>
                <a:gd name="T37" fmla="*/ 113 h 425"/>
                <a:gd name="T38" fmla="*/ 28 w 453"/>
                <a:gd name="T39" fmla="*/ 57 h 425"/>
                <a:gd name="T40" fmla="*/ 85 w 453"/>
                <a:gd name="T41" fmla="*/ 57 h 425"/>
                <a:gd name="T42" fmla="*/ 113 w 453"/>
                <a:gd name="T43" fmla="*/ 85 h 425"/>
                <a:gd name="T44" fmla="*/ 141 w 453"/>
                <a:gd name="T45" fmla="*/ 57 h 425"/>
                <a:gd name="T46" fmla="*/ 170 w 453"/>
                <a:gd name="T47" fmla="*/ 57 h 425"/>
                <a:gd name="T48" fmla="*/ 141 w 453"/>
                <a:gd name="T49" fmla="*/ 113 h 425"/>
                <a:gd name="T50" fmla="*/ 198 w 453"/>
                <a:gd name="T51" fmla="*/ 85 h 425"/>
                <a:gd name="T52" fmla="*/ 198 w 453"/>
                <a:gd name="T53" fmla="*/ 113 h 425"/>
                <a:gd name="T54" fmla="*/ 255 w 453"/>
                <a:gd name="T55" fmla="*/ 113 h 425"/>
                <a:gd name="T56" fmla="*/ 283 w 453"/>
                <a:gd name="T57" fmla="*/ 142 h 425"/>
                <a:gd name="T58" fmla="*/ 283 w 453"/>
                <a:gd name="T59" fmla="*/ 85 h 425"/>
                <a:gd name="T60" fmla="*/ 311 w 453"/>
                <a:gd name="T61" fmla="*/ 57 h 425"/>
                <a:gd name="T62" fmla="*/ 283 w 453"/>
                <a:gd name="T63" fmla="*/ 28 h 425"/>
                <a:gd name="T64" fmla="*/ 340 w 453"/>
                <a:gd name="T65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3" h="425">
                  <a:moveTo>
                    <a:pt x="340" y="0"/>
                  </a:moveTo>
                  <a:lnTo>
                    <a:pt x="396" y="28"/>
                  </a:lnTo>
                  <a:lnTo>
                    <a:pt x="425" y="85"/>
                  </a:lnTo>
                  <a:lnTo>
                    <a:pt x="425" y="170"/>
                  </a:lnTo>
                  <a:lnTo>
                    <a:pt x="453" y="198"/>
                  </a:lnTo>
                  <a:lnTo>
                    <a:pt x="425" y="255"/>
                  </a:lnTo>
                  <a:lnTo>
                    <a:pt x="453" y="283"/>
                  </a:lnTo>
                  <a:lnTo>
                    <a:pt x="425" y="340"/>
                  </a:lnTo>
                  <a:lnTo>
                    <a:pt x="368" y="312"/>
                  </a:lnTo>
                  <a:lnTo>
                    <a:pt x="368" y="368"/>
                  </a:lnTo>
                  <a:lnTo>
                    <a:pt x="368" y="425"/>
                  </a:lnTo>
                  <a:lnTo>
                    <a:pt x="311" y="425"/>
                  </a:lnTo>
                  <a:lnTo>
                    <a:pt x="283" y="340"/>
                  </a:lnTo>
                  <a:lnTo>
                    <a:pt x="255" y="312"/>
                  </a:lnTo>
                  <a:lnTo>
                    <a:pt x="226" y="255"/>
                  </a:lnTo>
                  <a:lnTo>
                    <a:pt x="141" y="198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57"/>
                  </a:lnTo>
                  <a:lnTo>
                    <a:pt x="85" y="57"/>
                  </a:lnTo>
                  <a:lnTo>
                    <a:pt x="113" y="85"/>
                  </a:lnTo>
                  <a:lnTo>
                    <a:pt x="141" y="57"/>
                  </a:lnTo>
                  <a:lnTo>
                    <a:pt x="170" y="57"/>
                  </a:lnTo>
                  <a:lnTo>
                    <a:pt x="141" y="113"/>
                  </a:lnTo>
                  <a:lnTo>
                    <a:pt x="198" y="85"/>
                  </a:lnTo>
                  <a:lnTo>
                    <a:pt x="198" y="113"/>
                  </a:lnTo>
                  <a:lnTo>
                    <a:pt x="255" y="113"/>
                  </a:lnTo>
                  <a:lnTo>
                    <a:pt x="283" y="142"/>
                  </a:lnTo>
                  <a:lnTo>
                    <a:pt x="283" y="85"/>
                  </a:lnTo>
                  <a:lnTo>
                    <a:pt x="311" y="57"/>
                  </a:lnTo>
                  <a:lnTo>
                    <a:pt x="283" y="28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3" name="Freeform 157"/>
            <p:cNvSpPr>
              <a:spLocks/>
            </p:cNvSpPr>
            <p:nvPr/>
          </p:nvSpPr>
          <p:spPr bwMode="auto">
            <a:xfrm>
              <a:off x="2439988" y="4665663"/>
              <a:ext cx="180975" cy="225425"/>
            </a:xfrm>
            <a:custGeom>
              <a:avLst/>
              <a:gdLst>
                <a:gd name="T0" fmla="*/ 0 w 114"/>
                <a:gd name="T1" fmla="*/ 85 h 142"/>
                <a:gd name="T2" fmla="*/ 114 w 114"/>
                <a:gd name="T3" fmla="*/ 0 h 142"/>
                <a:gd name="T4" fmla="*/ 114 w 114"/>
                <a:gd name="T5" fmla="*/ 57 h 142"/>
                <a:gd name="T6" fmla="*/ 57 w 114"/>
                <a:gd name="T7" fmla="*/ 142 h 142"/>
                <a:gd name="T8" fmla="*/ 0 w 114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2">
                  <a:moveTo>
                    <a:pt x="0" y="85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57" y="142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4" name="Freeform 158"/>
            <p:cNvSpPr>
              <a:spLocks/>
            </p:cNvSpPr>
            <p:nvPr/>
          </p:nvSpPr>
          <p:spPr bwMode="auto">
            <a:xfrm>
              <a:off x="2530475" y="4710113"/>
              <a:ext cx="900113" cy="855663"/>
            </a:xfrm>
            <a:custGeom>
              <a:avLst/>
              <a:gdLst>
                <a:gd name="T0" fmla="*/ 57 w 567"/>
                <a:gd name="T1" fmla="*/ 482 h 539"/>
                <a:gd name="T2" fmla="*/ 142 w 567"/>
                <a:gd name="T3" fmla="*/ 511 h 539"/>
                <a:gd name="T4" fmla="*/ 198 w 567"/>
                <a:gd name="T5" fmla="*/ 539 h 539"/>
                <a:gd name="T6" fmla="*/ 283 w 567"/>
                <a:gd name="T7" fmla="*/ 482 h 539"/>
                <a:gd name="T8" fmla="*/ 368 w 567"/>
                <a:gd name="T9" fmla="*/ 482 h 539"/>
                <a:gd name="T10" fmla="*/ 340 w 567"/>
                <a:gd name="T11" fmla="*/ 426 h 539"/>
                <a:gd name="T12" fmla="*/ 397 w 567"/>
                <a:gd name="T13" fmla="*/ 369 h 539"/>
                <a:gd name="T14" fmla="*/ 454 w 567"/>
                <a:gd name="T15" fmla="*/ 369 h 539"/>
                <a:gd name="T16" fmla="*/ 539 w 567"/>
                <a:gd name="T17" fmla="*/ 397 h 539"/>
                <a:gd name="T18" fmla="*/ 567 w 567"/>
                <a:gd name="T19" fmla="*/ 340 h 539"/>
                <a:gd name="T20" fmla="*/ 567 w 567"/>
                <a:gd name="T21" fmla="*/ 255 h 539"/>
                <a:gd name="T22" fmla="*/ 510 w 567"/>
                <a:gd name="T23" fmla="*/ 199 h 539"/>
                <a:gd name="T24" fmla="*/ 482 w 567"/>
                <a:gd name="T25" fmla="*/ 199 h 539"/>
                <a:gd name="T26" fmla="*/ 454 w 567"/>
                <a:gd name="T27" fmla="*/ 114 h 539"/>
                <a:gd name="T28" fmla="*/ 425 w 567"/>
                <a:gd name="T29" fmla="*/ 114 h 539"/>
                <a:gd name="T30" fmla="*/ 425 w 567"/>
                <a:gd name="T31" fmla="*/ 57 h 539"/>
                <a:gd name="T32" fmla="*/ 368 w 567"/>
                <a:gd name="T33" fmla="*/ 57 h 539"/>
                <a:gd name="T34" fmla="*/ 312 w 567"/>
                <a:gd name="T35" fmla="*/ 29 h 539"/>
                <a:gd name="T36" fmla="*/ 198 w 567"/>
                <a:gd name="T37" fmla="*/ 0 h 539"/>
                <a:gd name="T38" fmla="*/ 170 w 567"/>
                <a:gd name="T39" fmla="*/ 57 h 539"/>
                <a:gd name="T40" fmla="*/ 255 w 567"/>
                <a:gd name="T41" fmla="*/ 57 h 539"/>
                <a:gd name="T42" fmla="*/ 227 w 567"/>
                <a:gd name="T43" fmla="*/ 85 h 539"/>
                <a:gd name="T44" fmla="*/ 198 w 567"/>
                <a:gd name="T45" fmla="*/ 85 h 539"/>
                <a:gd name="T46" fmla="*/ 113 w 567"/>
                <a:gd name="T47" fmla="*/ 199 h 539"/>
                <a:gd name="T48" fmla="*/ 142 w 567"/>
                <a:gd name="T49" fmla="*/ 199 h 539"/>
                <a:gd name="T50" fmla="*/ 142 w 567"/>
                <a:gd name="T51" fmla="*/ 227 h 539"/>
                <a:gd name="T52" fmla="*/ 113 w 567"/>
                <a:gd name="T53" fmla="*/ 227 h 539"/>
                <a:gd name="T54" fmla="*/ 0 w 567"/>
                <a:gd name="T55" fmla="*/ 397 h 539"/>
                <a:gd name="T56" fmla="*/ 57 w 567"/>
                <a:gd name="T57" fmla="*/ 426 h 539"/>
                <a:gd name="T58" fmla="*/ 85 w 567"/>
                <a:gd name="T59" fmla="*/ 369 h 539"/>
                <a:gd name="T60" fmla="*/ 85 w 567"/>
                <a:gd name="T61" fmla="*/ 454 h 539"/>
                <a:gd name="T62" fmla="*/ 57 w 567"/>
                <a:gd name="T63" fmla="*/ 48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67" h="539">
                  <a:moveTo>
                    <a:pt x="57" y="482"/>
                  </a:moveTo>
                  <a:lnTo>
                    <a:pt x="142" y="511"/>
                  </a:lnTo>
                  <a:lnTo>
                    <a:pt x="198" y="539"/>
                  </a:lnTo>
                  <a:lnTo>
                    <a:pt x="283" y="482"/>
                  </a:lnTo>
                  <a:lnTo>
                    <a:pt x="368" y="482"/>
                  </a:lnTo>
                  <a:lnTo>
                    <a:pt x="340" y="426"/>
                  </a:lnTo>
                  <a:lnTo>
                    <a:pt x="397" y="369"/>
                  </a:lnTo>
                  <a:lnTo>
                    <a:pt x="454" y="369"/>
                  </a:lnTo>
                  <a:lnTo>
                    <a:pt x="539" y="397"/>
                  </a:lnTo>
                  <a:lnTo>
                    <a:pt x="567" y="340"/>
                  </a:lnTo>
                  <a:lnTo>
                    <a:pt x="567" y="255"/>
                  </a:lnTo>
                  <a:lnTo>
                    <a:pt x="510" y="199"/>
                  </a:lnTo>
                  <a:lnTo>
                    <a:pt x="482" y="199"/>
                  </a:lnTo>
                  <a:lnTo>
                    <a:pt x="454" y="114"/>
                  </a:lnTo>
                  <a:lnTo>
                    <a:pt x="425" y="114"/>
                  </a:lnTo>
                  <a:lnTo>
                    <a:pt x="425" y="57"/>
                  </a:lnTo>
                  <a:lnTo>
                    <a:pt x="368" y="57"/>
                  </a:lnTo>
                  <a:lnTo>
                    <a:pt x="312" y="29"/>
                  </a:lnTo>
                  <a:lnTo>
                    <a:pt x="198" y="0"/>
                  </a:lnTo>
                  <a:lnTo>
                    <a:pt x="170" y="57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198" y="85"/>
                  </a:lnTo>
                  <a:lnTo>
                    <a:pt x="113" y="199"/>
                  </a:lnTo>
                  <a:lnTo>
                    <a:pt x="142" y="199"/>
                  </a:lnTo>
                  <a:lnTo>
                    <a:pt x="142" y="227"/>
                  </a:lnTo>
                  <a:lnTo>
                    <a:pt x="113" y="227"/>
                  </a:lnTo>
                  <a:lnTo>
                    <a:pt x="0" y="397"/>
                  </a:lnTo>
                  <a:lnTo>
                    <a:pt x="57" y="426"/>
                  </a:lnTo>
                  <a:lnTo>
                    <a:pt x="85" y="369"/>
                  </a:lnTo>
                  <a:lnTo>
                    <a:pt x="85" y="454"/>
                  </a:lnTo>
                  <a:lnTo>
                    <a:pt x="57" y="48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5" name="Freeform 159"/>
            <p:cNvSpPr>
              <a:spLocks/>
            </p:cNvSpPr>
            <p:nvPr/>
          </p:nvSpPr>
          <p:spPr bwMode="auto">
            <a:xfrm>
              <a:off x="2890838" y="4125913"/>
              <a:ext cx="765175" cy="989013"/>
            </a:xfrm>
            <a:custGeom>
              <a:avLst/>
              <a:gdLst>
                <a:gd name="T0" fmla="*/ 85 w 482"/>
                <a:gd name="T1" fmla="*/ 397 h 623"/>
                <a:gd name="T2" fmla="*/ 141 w 482"/>
                <a:gd name="T3" fmla="*/ 425 h 623"/>
                <a:gd name="T4" fmla="*/ 198 w 482"/>
                <a:gd name="T5" fmla="*/ 425 h 623"/>
                <a:gd name="T6" fmla="*/ 198 w 482"/>
                <a:gd name="T7" fmla="*/ 482 h 623"/>
                <a:gd name="T8" fmla="*/ 227 w 482"/>
                <a:gd name="T9" fmla="*/ 482 h 623"/>
                <a:gd name="T10" fmla="*/ 255 w 482"/>
                <a:gd name="T11" fmla="*/ 567 h 623"/>
                <a:gd name="T12" fmla="*/ 283 w 482"/>
                <a:gd name="T13" fmla="*/ 567 h 623"/>
                <a:gd name="T14" fmla="*/ 340 w 482"/>
                <a:gd name="T15" fmla="*/ 623 h 623"/>
                <a:gd name="T16" fmla="*/ 397 w 482"/>
                <a:gd name="T17" fmla="*/ 595 h 623"/>
                <a:gd name="T18" fmla="*/ 340 w 482"/>
                <a:gd name="T19" fmla="*/ 510 h 623"/>
                <a:gd name="T20" fmla="*/ 340 w 482"/>
                <a:gd name="T21" fmla="*/ 368 h 623"/>
                <a:gd name="T22" fmla="*/ 397 w 482"/>
                <a:gd name="T23" fmla="*/ 397 h 623"/>
                <a:gd name="T24" fmla="*/ 425 w 482"/>
                <a:gd name="T25" fmla="*/ 340 h 623"/>
                <a:gd name="T26" fmla="*/ 453 w 482"/>
                <a:gd name="T27" fmla="*/ 368 h 623"/>
                <a:gd name="T28" fmla="*/ 482 w 482"/>
                <a:gd name="T29" fmla="*/ 340 h 623"/>
                <a:gd name="T30" fmla="*/ 425 w 482"/>
                <a:gd name="T31" fmla="*/ 312 h 623"/>
                <a:gd name="T32" fmla="*/ 453 w 482"/>
                <a:gd name="T33" fmla="*/ 283 h 623"/>
                <a:gd name="T34" fmla="*/ 397 w 482"/>
                <a:gd name="T35" fmla="*/ 255 h 623"/>
                <a:gd name="T36" fmla="*/ 397 w 482"/>
                <a:gd name="T37" fmla="*/ 227 h 623"/>
                <a:gd name="T38" fmla="*/ 453 w 482"/>
                <a:gd name="T39" fmla="*/ 170 h 623"/>
                <a:gd name="T40" fmla="*/ 425 w 482"/>
                <a:gd name="T41" fmla="*/ 113 h 623"/>
                <a:gd name="T42" fmla="*/ 397 w 482"/>
                <a:gd name="T43" fmla="*/ 28 h 623"/>
                <a:gd name="T44" fmla="*/ 340 w 482"/>
                <a:gd name="T45" fmla="*/ 56 h 623"/>
                <a:gd name="T46" fmla="*/ 340 w 482"/>
                <a:gd name="T47" fmla="*/ 0 h 623"/>
                <a:gd name="T48" fmla="*/ 255 w 482"/>
                <a:gd name="T49" fmla="*/ 0 h 623"/>
                <a:gd name="T50" fmla="*/ 227 w 482"/>
                <a:gd name="T51" fmla="*/ 0 h 623"/>
                <a:gd name="T52" fmla="*/ 170 w 482"/>
                <a:gd name="T53" fmla="*/ 28 h 623"/>
                <a:gd name="T54" fmla="*/ 141 w 482"/>
                <a:gd name="T55" fmla="*/ 142 h 623"/>
                <a:gd name="T56" fmla="*/ 227 w 482"/>
                <a:gd name="T57" fmla="*/ 142 h 623"/>
                <a:gd name="T58" fmla="*/ 198 w 482"/>
                <a:gd name="T59" fmla="*/ 170 h 623"/>
                <a:gd name="T60" fmla="*/ 85 w 482"/>
                <a:gd name="T61" fmla="*/ 170 h 623"/>
                <a:gd name="T62" fmla="*/ 0 w 482"/>
                <a:gd name="T63" fmla="*/ 340 h 623"/>
                <a:gd name="T64" fmla="*/ 113 w 482"/>
                <a:gd name="T65" fmla="*/ 368 h 623"/>
                <a:gd name="T66" fmla="*/ 85 w 482"/>
                <a:gd name="T67" fmla="*/ 397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82" h="623">
                  <a:moveTo>
                    <a:pt x="85" y="397"/>
                  </a:moveTo>
                  <a:lnTo>
                    <a:pt x="141" y="425"/>
                  </a:lnTo>
                  <a:lnTo>
                    <a:pt x="198" y="425"/>
                  </a:lnTo>
                  <a:lnTo>
                    <a:pt x="198" y="482"/>
                  </a:lnTo>
                  <a:lnTo>
                    <a:pt x="227" y="482"/>
                  </a:lnTo>
                  <a:lnTo>
                    <a:pt x="255" y="567"/>
                  </a:lnTo>
                  <a:lnTo>
                    <a:pt x="283" y="567"/>
                  </a:lnTo>
                  <a:lnTo>
                    <a:pt x="340" y="623"/>
                  </a:lnTo>
                  <a:lnTo>
                    <a:pt x="397" y="595"/>
                  </a:lnTo>
                  <a:lnTo>
                    <a:pt x="340" y="510"/>
                  </a:lnTo>
                  <a:lnTo>
                    <a:pt x="340" y="368"/>
                  </a:lnTo>
                  <a:lnTo>
                    <a:pt x="397" y="397"/>
                  </a:lnTo>
                  <a:lnTo>
                    <a:pt x="425" y="340"/>
                  </a:lnTo>
                  <a:lnTo>
                    <a:pt x="453" y="368"/>
                  </a:lnTo>
                  <a:lnTo>
                    <a:pt x="482" y="340"/>
                  </a:lnTo>
                  <a:lnTo>
                    <a:pt x="425" y="312"/>
                  </a:lnTo>
                  <a:lnTo>
                    <a:pt x="453" y="283"/>
                  </a:lnTo>
                  <a:lnTo>
                    <a:pt x="397" y="255"/>
                  </a:lnTo>
                  <a:lnTo>
                    <a:pt x="397" y="227"/>
                  </a:lnTo>
                  <a:lnTo>
                    <a:pt x="453" y="170"/>
                  </a:lnTo>
                  <a:lnTo>
                    <a:pt x="425" y="113"/>
                  </a:lnTo>
                  <a:lnTo>
                    <a:pt x="397" y="28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70" y="28"/>
                  </a:lnTo>
                  <a:lnTo>
                    <a:pt x="141" y="142"/>
                  </a:lnTo>
                  <a:lnTo>
                    <a:pt x="227" y="142"/>
                  </a:lnTo>
                  <a:lnTo>
                    <a:pt x="198" y="170"/>
                  </a:lnTo>
                  <a:lnTo>
                    <a:pt x="85" y="170"/>
                  </a:lnTo>
                  <a:lnTo>
                    <a:pt x="0" y="340"/>
                  </a:lnTo>
                  <a:lnTo>
                    <a:pt x="113" y="368"/>
                  </a:lnTo>
                  <a:lnTo>
                    <a:pt x="85" y="39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6" name="Freeform 163"/>
            <p:cNvSpPr>
              <a:spLocks/>
            </p:cNvSpPr>
            <p:nvPr/>
          </p:nvSpPr>
          <p:spPr bwMode="auto">
            <a:xfrm>
              <a:off x="1585913" y="3405188"/>
              <a:ext cx="944563" cy="1304925"/>
            </a:xfrm>
            <a:custGeom>
              <a:avLst/>
              <a:gdLst>
                <a:gd name="T0" fmla="*/ 510 w 595"/>
                <a:gd name="T1" fmla="*/ 794 h 822"/>
                <a:gd name="T2" fmla="*/ 510 w 595"/>
                <a:gd name="T3" fmla="*/ 766 h 822"/>
                <a:gd name="T4" fmla="*/ 425 w 595"/>
                <a:gd name="T5" fmla="*/ 681 h 822"/>
                <a:gd name="T6" fmla="*/ 453 w 595"/>
                <a:gd name="T7" fmla="*/ 681 h 822"/>
                <a:gd name="T8" fmla="*/ 538 w 595"/>
                <a:gd name="T9" fmla="*/ 709 h 822"/>
                <a:gd name="T10" fmla="*/ 538 w 595"/>
                <a:gd name="T11" fmla="*/ 596 h 822"/>
                <a:gd name="T12" fmla="*/ 510 w 595"/>
                <a:gd name="T13" fmla="*/ 596 h 822"/>
                <a:gd name="T14" fmla="*/ 510 w 595"/>
                <a:gd name="T15" fmla="*/ 567 h 822"/>
                <a:gd name="T16" fmla="*/ 567 w 595"/>
                <a:gd name="T17" fmla="*/ 567 h 822"/>
                <a:gd name="T18" fmla="*/ 595 w 595"/>
                <a:gd name="T19" fmla="*/ 510 h 822"/>
                <a:gd name="T20" fmla="*/ 453 w 595"/>
                <a:gd name="T21" fmla="*/ 425 h 822"/>
                <a:gd name="T22" fmla="*/ 425 w 595"/>
                <a:gd name="T23" fmla="*/ 369 h 822"/>
                <a:gd name="T24" fmla="*/ 340 w 595"/>
                <a:gd name="T25" fmla="*/ 340 h 822"/>
                <a:gd name="T26" fmla="*/ 311 w 595"/>
                <a:gd name="T27" fmla="*/ 284 h 822"/>
                <a:gd name="T28" fmla="*/ 396 w 595"/>
                <a:gd name="T29" fmla="*/ 284 h 822"/>
                <a:gd name="T30" fmla="*/ 368 w 595"/>
                <a:gd name="T31" fmla="*/ 255 h 822"/>
                <a:gd name="T32" fmla="*/ 425 w 595"/>
                <a:gd name="T33" fmla="*/ 255 h 822"/>
                <a:gd name="T34" fmla="*/ 425 w 595"/>
                <a:gd name="T35" fmla="*/ 284 h 822"/>
                <a:gd name="T36" fmla="*/ 510 w 595"/>
                <a:gd name="T37" fmla="*/ 255 h 822"/>
                <a:gd name="T38" fmla="*/ 510 w 595"/>
                <a:gd name="T39" fmla="*/ 199 h 822"/>
                <a:gd name="T40" fmla="*/ 482 w 595"/>
                <a:gd name="T41" fmla="*/ 199 h 822"/>
                <a:gd name="T42" fmla="*/ 425 w 595"/>
                <a:gd name="T43" fmla="*/ 142 h 822"/>
                <a:gd name="T44" fmla="*/ 396 w 595"/>
                <a:gd name="T45" fmla="*/ 142 h 822"/>
                <a:gd name="T46" fmla="*/ 368 w 595"/>
                <a:gd name="T47" fmla="*/ 114 h 822"/>
                <a:gd name="T48" fmla="*/ 311 w 595"/>
                <a:gd name="T49" fmla="*/ 114 h 822"/>
                <a:gd name="T50" fmla="*/ 283 w 595"/>
                <a:gd name="T51" fmla="*/ 85 h 822"/>
                <a:gd name="T52" fmla="*/ 311 w 595"/>
                <a:gd name="T53" fmla="*/ 0 h 822"/>
                <a:gd name="T54" fmla="*/ 198 w 595"/>
                <a:gd name="T55" fmla="*/ 0 h 822"/>
                <a:gd name="T56" fmla="*/ 141 w 595"/>
                <a:gd name="T57" fmla="*/ 57 h 822"/>
                <a:gd name="T58" fmla="*/ 85 w 595"/>
                <a:gd name="T59" fmla="*/ 0 h 822"/>
                <a:gd name="T60" fmla="*/ 56 w 595"/>
                <a:gd name="T61" fmla="*/ 29 h 822"/>
                <a:gd name="T62" fmla="*/ 28 w 595"/>
                <a:gd name="T63" fmla="*/ 57 h 822"/>
                <a:gd name="T64" fmla="*/ 28 w 595"/>
                <a:gd name="T65" fmla="*/ 114 h 822"/>
                <a:gd name="T66" fmla="*/ 0 w 595"/>
                <a:gd name="T67" fmla="*/ 142 h 822"/>
                <a:gd name="T68" fmla="*/ 56 w 595"/>
                <a:gd name="T69" fmla="*/ 199 h 822"/>
                <a:gd name="T70" fmla="*/ 170 w 595"/>
                <a:gd name="T71" fmla="*/ 255 h 822"/>
                <a:gd name="T72" fmla="*/ 226 w 595"/>
                <a:gd name="T73" fmla="*/ 340 h 822"/>
                <a:gd name="T74" fmla="*/ 283 w 595"/>
                <a:gd name="T75" fmla="*/ 369 h 822"/>
                <a:gd name="T76" fmla="*/ 283 w 595"/>
                <a:gd name="T77" fmla="*/ 539 h 822"/>
                <a:gd name="T78" fmla="*/ 340 w 595"/>
                <a:gd name="T79" fmla="*/ 681 h 822"/>
                <a:gd name="T80" fmla="*/ 425 w 595"/>
                <a:gd name="T81" fmla="*/ 766 h 822"/>
                <a:gd name="T82" fmla="*/ 453 w 595"/>
                <a:gd name="T83" fmla="*/ 766 h 822"/>
                <a:gd name="T84" fmla="*/ 510 w 595"/>
                <a:gd name="T85" fmla="*/ 822 h 822"/>
                <a:gd name="T86" fmla="*/ 510 w 595"/>
                <a:gd name="T87" fmla="*/ 79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95" h="822">
                  <a:moveTo>
                    <a:pt x="510" y="794"/>
                  </a:moveTo>
                  <a:lnTo>
                    <a:pt x="510" y="766"/>
                  </a:lnTo>
                  <a:lnTo>
                    <a:pt x="425" y="681"/>
                  </a:lnTo>
                  <a:lnTo>
                    <a:pt x="453" y="681"/>
                  </a:lnTo>
                  <a:lnTo>
                    <a:pt x="538" y="709"/>
                  </a:lnTo>
                  <a:lnTo>
                    <a:pt x="538" y="596"/>
                  </a:lnTo>
                  <a:lnTo>
                    <a:pt x="510" y="596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95" y="510"/>
                  </a:lnTo>
                  <a:lnTo>
                    <a:pt x="453" y="425"/>
                  </a:lnTo>
                  <a:lnTo>
                    <a:pt x="425" y="369"/>
                  </a:lnTo>
                  <a:lnTo>
                    <a:pt x="340" y="340"/>
                  </a:lnTo>
                  <a:lnTo>
                    <a:pt x="311" y="284"/>
                  </a:lnTo>
                  <a:lnTo>
                    <a:pt x="396" y="284"/>
                  </a:lnTo>
                  <a:lnTo>
                    <a:pt x="368" y="255"/>
                  </a:lnTo>
                  <a:lnTo>
                    <a:pt x="425" y="255"/>
                  </a:lnTo>
                  <a:lnTo>
                    <a:pt x="425" y="284"/>
                  </a:lnTo>
                  <a:lnTo>
                    <a:pt x="510" y="255"/>
                  </a:lnTo>
                  <a:lnTo>
                    <a:pt x="510" y="199"/>
                  </a:lnTo>
                  <a:lnTo>
                    <a:pt x="482" y="199"/>
                  </a:lnTo>
                  <a:lnTo>
                    <a:pt x="425" y="142"/>
                  </a:lnTo>
                  <a:lnTo>
                    <a:pt x="396" y="142"/>
                  </a:lnTo>
                  <a:lnTo>
                    <a:pt x="368" y="114"/>
                  </a:lnTo>
                  <a:lnTo>
                    <a:pt x="311" y="114"/>
                  </a:lnTo>
                  <a:lnTo>
                    <a:pt x="283" y="85"/>
                  </a:lnTo>
                  <a:lnTo>
                    <a:pt x="311" y="0"/>
                  </a:lnTo>
                  <a:lnTo>
                    <a:pt x="198" y="0"/>
                  </a:lnTo>
                  <a:lnTo>
                    <a:pt x="141" y="57"/>
                  </a:lnTo>
                  <a:lnTo>
                    <a:pt x="85" y="0"/>
                  </a:lnTo>
                  <a:lnTo>
                    <a:pt x="56" y="29"/>
                  </a:lnTo>
                  <a:lnTo>
                    <a:pt x="28" y="57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56" y="199"/>
                  </a:lnTo>
                  <a:lnTo>
                    <a:pt x="170" y="255"/>
                  </a:lnTo>
                  <a:lnTo>
                    <a:pt x="226" y="340"/>
                  </a:lnTo>
                  <a:lnTo>
                    <a:pt x="283" y="369"/>
                  </a:lnTo>
                  <a:lnTo>
                    <a:pt x="283" y="539"/>
                  </a:lnTo>
                  <a:lnTo>
                    <a:pt x="340" y="681"/>
                  </a:lnTo>
                  <a:lnTo>
                    <a:pt x="425" y="766"/>
                  </a:lnTo>
                  <a:lnTo>
                    <a:pt x="453" y="766"/>
                  </a:lnTo>
                  <a:lnTo>
                    <a:pt x="510" y="822"/>
                  </a:lnTo>
                  <a:lnTo>
                    <a:pt x="510" y="79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7" name="Freeform 164"/>
            <p:cNvSpPr>
              <a:spLocks/>
            </p:cNvSpPr>
            <p:nvPr/>
          </p:nvSpPr>
          <p:spPr bwMode="auto">
            <a:xfrm>
              <a:off x="1314450" y="2325688"/>
              <a:ext cx="811213" cy="1304925"/>
            </a:xfrm>
            <a:custGeom>
              <a:avLst/>
              <a:gdLst>
                <a:gd name="T0" fmla="*/ 171 w 511"/>
                <a:gd name="T1" fmla="*/ 822 h 822"/>
                <a:gd name="T2" fmla="*/ 199 w 511"/>
                <a:gd name="T3" fmla="*/ 794 h 822"/>
                <a:gd name="T4" fmla="*/ 199 w 511"/>
                <a:gd name="T5" fmla="*/ 737 h 822"/>
                <a:gd name="T6" fmla="*/ 256 w 511"/>
                <a:gd name="T7" fmla="*/ 680 h 822"/>
                <a:gd name="T8" fmla="*/ 312 w 511"/>
                <a:gd name="T9" fmla="*/ 737 h 822"/>
                <a:gd name="T10" fmla="*/ 369 w 511"/>
                <a:gd name="T11" fmla="*/ 680 h 822"/>
                <a:gd name="T12" fmla="*/ 482 w 511"/>
                <a:gd name="T13" fmla="*/ 680 h 822"/>
                <a:gd name="T14" fmla="*/ 454 w 511"/>
                <a:gd name="T15" fmla="*/ 595 h 822"/>
                <a:gd name="T16" fmla="*/ 426 w 511"/>
                <a:gd name="T17" fmla="*/ 567 h 822"/>
                <a:gd name="T18" fmla="*/ 397 w 511"/>
                <a:gd name="T19" fmla="*/ 510 h 822"/>
                <a:gd name="T20" fmla="*/ 312 w 511"/>
                <a:gd name="T21" fmla="*/ 453 h 822"/>
                <a:gd name="T22" fmla="*/ 199 w 511"/>
                <a:gd name="T23" fmla="*/ 482 h 822"/>
                <a:gd name="T24" fmla="*/ 199 w 511"/>
                <a:gd name="T25" fmla="*/ 425 h 822"/>
                <a:gd name="T26" fmla="*/ 171 w 511"/>
                <a:gd name="T27" fmla="*/ 368 h 822"/>
                <a:gd name="T28" fmla="*/ 199 w 511"/>
                <a:gd name="T29" fmla="*/ 312 h 822"/>
                <a:gd name="T30" fmla="*/ 256 w 511"/>
                <a:gd name="T31" fmla="*/ 312 h 822"/>
                <a:gd name="T32" fmla="*/ 284 w 511"/>
                <a:gd name="T33" fmla="*/ 340 h 822"/>
                <a:gd name="T34" fmla="*/ 312 w 511"/>
                <a:gd name="T35" fmla="*/ 312 h 822"/>
                <a:gd name="T36" fmla="*/ 341 w 511"/>
                <a:gd name="T37" fmla="*/ 312 h 822"/>
                <a:gd name="T38" fmla="*/ 312 w 511"/>
                <a:gd name="T39" fmla="*/ 368 h 822"/>
                <a:gd name="T40" fmla="*/ 369 w 511"/>
                <a:gd name="T41" fmla="*/ 340 h 822"/>
                <a:gd name="T42" fmla="*/ 369 w 511"/>
                <a:gd name="T43" fmla="*/ 368 h 822"/>
                <a:gd name="T44" fmla="*/ 426 w 511"/>
                <a:gd name="T45" fmla="*/ 368 h 822"/>
                <a:gd name="T46" fmla="*/ 454 w 511"/>
                <a:gd name="T47" fmla="*/ 397 h 822"/>
                <a:gd name="T48" fmla="*/ 454 w 511"/>
                <a:gd name="T49" fmla="*/ 340 h 822"/>
                <a:gd name="T50" fmla="*/ 482 w 511"/>
                <a:gd name="T51" fmla="*/ 312 h 822"/>
                <a:gd name="T52" fmla="*/ 454 w 511"/>
                <a:gd name="T53" fmla="*/ 283 h 822"/>
                <a:gd name="T54" fmla="*/ 511 w 511"/>
                <a:gd name="T55" fmla="*/ 255 h 822"/>
                <a:gd name="T56" fmla="*/ 482 w 511"/>
                <a:gd name="T57" fmla="*/ 198 h 822"/>
                <a:gd name="T58" fmla="*/ 426 w 511"/>
                <a:gd name="T59" fmla="*/ 227 h 822"/>
                <a:gd name="T60" fmla="*/ 426 w 511"/>
                <a:gd name="T61" fmla="*/ 255 h 822"/>
                <a:gd name="T62" fmla="*/ 397 w 511"/>
                <a:gd name="T63" fmla="*/ 283 h 822"/>
                <a:gd name="T64" fmla="*/ 312 w 511"/>
                <a:gd name="T65" fmla="*/ 255 h 822"/>
                <a:gd name="T66" fmla="*/ 284 w 511"/>
                <a:gd name="T67" fmla="*/ 227 h 822"/>
                <a:gd name="T68" fmla="*/ 312 w 511"/>
                <a:gd name="T69" fmla="*/ 198 h 822"/>
                <a:gd name="T70" fmla="*/ 312 w 511"/>
                <a:gd name="T71" fmla="*/ 142 h 822"/>
                <a:gd name="T72" fmla="*/ 341 w 511"/>
                <a:gd name="T73" fmla="*/ 113 h 822"/>
                <a:gd name="T74" fmla="*/ 284 w 511"/>
                <a:gd name="T75" fmla="*/ 113 h 822"/>
                <a:gd name="T76" fmla="*/ 256 w 511"/>
                <a:gd name="T77" fmla="*/ 85 h 822"/>
                <a:gd name="T78" fmla="*/ 284 w 511"/>
                <a:gd name="T79" fmla="*/ 28 h 822"/>
                <a:gd name="T80" fmla="*/ 256 w 511"/>
                <a:gd name="T81" fmla="*/ 0 h 822"/>
                <a:gd name="T82" fmla="*/ 256 w 511"/>
                <a:gd name="T83" fmla="*/ 28 h 822"/>
                <a:gd name="T84" fmla="*/ 199 w 511"/>
                <a:gd name="T85" fmla="*/ 56 h 822"/>
                <a:gd name="T86" fmla="*/ 199 w 511"/>
                <a:gd name="T87" fmla="*/ 28 h 822"/>
                <a:gd name="T88" fmla="*/ 114 w 511"/>
                <a:gd name="T89" fmla="*/ 0 h 822"/>
                <a:gd name="T90" fmla="*/ 86 w 511"/>
                <a:gd name="T91" fmla="*/ 0 h 822"/>
                <a:gd name="T92" fmla="*/ 86 w 511"/>
                <a:gd name="T93" fmla="*/ 28 h 822"/>
                <a:gd name="T94" fmla="*/ 57 w 511"/>
                <a:gd name="T95" fmla="*/ 56 h 822"/>
                <a:gd name="T96" fmla="*/ 57 w 511"/>
                <a:gd name="T97" fmla="*/ 255 h 822"/>
                <a:gd name="T98" fmla="*/ 0 w 511"/>
                <a:gd name="T99" fmla="*/ 312 h 822"/>
                <a:gd name="T100" fmla="*/ 0 w 511"/>
                <a:gd name="T101" fmla="*/ 425 h 822"/>
                <a:gd name="T102" fmla="*/ 29 w 511"/>
                <a:gd name="T103" fmla="*/ 482 h 822"/>
                <a:gd name="T104" fmla="*/ 0 w 511"/>
                <a:gd name="T105" fmla="*/ 652 h 822"/>
                <a:gd name="T106" fmla="*/ 29 w 511"/>
                <a:gd name="T107" fmla="*/ 709 h 822"/>
                <a:gd name="T108" fmla="*/ 142 w 511"/>
                <a:gd name="T109" fmla="*/ 765 h 822"/>
                <a:gd name="T110" fmla="*/ 171 w 511"/>
                <a:gd name="T111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1" h="822">
                  <a:moveTo>
                    <a:pt x="171" y="822"/>
                  </a:moveTo>
                  <a:lnTo>
                    <a:pt x="199" y="794"/>
                  </a:lnTo>
                  <a:lnTo>
                    <a:pt x="199" y="737"/>
                  </a:lnTo>
                  <a:lnTo>
                    <a:pt x="256" y="680"/>
                  </a:lnTo>
                  <a:lnTo>
                    <a:pt x="312" y="737"/>
                  </a:lnTo>
                  <a:lnTo>
                    <a:pt x="369" y="680"/>
                  </a:lnTo>
                  <a:lnTo>
                    <a:pt x="482" y="680"/>
                  </a:lnTo>
                  <a:lnTo>
                    <a:pt x="454" y="595"/>
                  </a:lnTo>
                  <a:lnTo>
                    <a:pt x="426" y="567"/>
                  </a:lnTo>
                  <a:lnTo>
                    <a:pt x="397" y="510"/>
                  </a:lnTo>
                  <a:lnTo>
                    <a:pt x="312" y="453"/>
                  </a:lnTo>
                  <a:lnTo>
                    <a:pt x="199" y="482"/>
                  </a:lnTo>
                  <a:lnTo>
                    <a:pt x="199" y="425"/>
                  </a:lnTo>
                  <a:lnTo>
                    <a:pt x="171" y="368"/>
                  </a:lnTo>
                  <a:lnTo>
                    <a:pt x="199" y="312"/>
                  </a:lnTo>
                  <a:lnTo>
                    <a:pt x="256" y="312"/>
                  </a:lnTo>
                  <a:lnTo>
                    <a:pt x="284" y="340"/>
                  </a:lnTo>
                  <a:lnTo>
                    <a:pt x="312" y="312"/>
                  </a:lnTo>
                  <a:lnTo>
                    <a:pt x="341" y="312"/>
                  </a:lnTo>
                  <a:lnTo>
                    <a:pt x="312" y="368"/>
                  </a:lnTo>
                  <a:lnTo>
                    <a:pt x="369" y="340"/>
                  </a:lnTo>
                  <a:lnTo>
                    <a:pt x="369" y="368"/>
                  </a:lnTo>
                  <a:lnTo>
                    <a:pt x="426" y="368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482" y="312"/>
                  </a:lnTo>
                  <a:lnTo>
                    <a:pt x="454" y="283"/>
                  </a:lnTo>
                  <a:lnTo>
                    <a:pt x="511" y="255"/>
                  </a:lnTo>
                  <a:lnTo>
                    <a:pt x="482" y="198"/>
                  </a:lnTo>
                  <a:lnTo>
                    <a:pt x="426" y="227"/>
                  </a:lnTo>
                  <a:lnTo>
                    <a:pt x="426" y="255"/>
                  </a:lnTo>
                  <a:lnTo>
                    <a:pt x="397" y="283"/>
                  </a:lnTo>
                  <a:lnTo>
                    <a:pt x="312" y="255"/>
                  </a:lnTo>
                  <a:lnTo>
                    <a:pt x="284" y="227"/>
                  </a:lnTo>
                  <a:lnTo>
                    <a:pt x="312" y="198"/>
                  </a:lnTo>
                  <a:lnTo>
                    <a:pt x="312" y="142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56" y="85"/>
                  </a:lnTo>
                  <a:lnTo>
                    <a:pt x="284" y="28"/>
                  </a:lnTo>
                  <a:lnTo>
                    <a:pt x="256" y="0"/>
                  </a:lnTo>
                  <a:lnTo>
                    <a:pt x="256" y="28"/>
                  </a:lnTo>
                  <a:lnTo>
                    <a:pt x="199" y="56"/>
                  </a:lnTo>
                  <a:lnTo>
                    <a:pt x="199" y="28"/>
                  </a:lnTo>
                  <a:lnTo>
                    <a:pt x="114" y="0"/>
                  </a:lnTo>
                  <a:lnTo>
                    <a:pt x="86" y="0"/>
                  </a:lnTo>
                  <a:lnTo>
                    <a:pt x="86" y="28"/>
                  </a:lnTo>
                  <a:lnTo>
                    <a:pt x="57" y="56"/>
                  </a:lnTo>
                  <a:lnTo>
                    <a:pt x="57" y="255"/>
                  </a:lnTo>
                  <a:lnTo>
                    <a:pt x="0" y="312"/>
                  </a:lnTo>
                  <a:lnTo>
                    <a:pt x="0" y="425"/>
                  </a:lnTo>
                  <a:lnTo>
                    <a:pt x="29" y="482"/>
                  </a:lnTo>
                  <a:lnTo>
                    <a:pt x="0" y="652"/>
                  </a:lnTo>
                  <a:lnTo>
                    <a:pt x="29" y="709"/>
                  </a:lnTo>
                  <a:lnTo>
                    <a:pt x="142" y="765"/>
                  </a:lnTo>
                  <a:lnTo>
                    <a:pt x="171" y="82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8" name="Freeform 165"/>
            <p:cNvSpPr>
              <a:spLocks/>
            </p:cNvSpPr>
            <p:nvPr/>
          </p:nvSpPr>
          <p:spPr bwMode="auto">
            <a:xfrm>
              <a:off x="5095875" y="4394201"/>
              <a:ext cx="2655888" cy="1936750"/>
            </a:xfrm>
            <a:custGeom>
              <a:avLst/>
              <a:gdLst>
                <a:gd name="T0" fmla="*/ 1559 w 1672"/>
                <a:gd name="T1" fmla="*/ 425 h 1219"/>
                <a:gd name="T2" fmla="*/ 1616 w 1672"/>
                <a:gd name="T3" fmla="*/ 595 h 1219"/>
                <a:gd name="T4" fmla="*/ 1616 w 1672"/>
                <a:gd name="T5" fmla="*/ 765 h 1219"/>
                <a:gd name="T6" fmla="*/ 1644 w 1672"/>
                <a:gd name="T7" fmla="*/ 964 h 1219"/>
                <a:gd name="T8" fmla="*/ 1531 w 1672"/>
                <a:gd name="T9" fmla="*/ 1020 h 1219"/>
                <a:gd name="T10" fmla="*/ 1502 w 1672"/>
                <a:gd name="T11" fmla="*/ 992 h 1219"/>
                <a:gd name="T12" fmla="*/ 1417 w 1672"/>
                <a:gd name="T13" fmla="*/ 1020 h 1219"/>
                <a:gd name="T14" fmla="*/ 1361 w 1672"/>
                <a:gd name="T15" fmla="*/ 964 h 1219"/>
                <a:gd name="T16" fmla="*/ 1276 w 1672"/>
                <a:gd name="T17" fmla="*/ 992 h 1219"/>
                <a:gd name="T18" fmla="*/ 1162 w 1672"/>
                <a:gd name="T19" fmla="*/ 1020 h 1219"/>
                <a:gd name="T20" fmla="*/ 1049 w 1672"/>
                <a:gd name="T21" fmla="*/ 1049 h 1219"/>
                <a:gd name="T22" fmla="*/ 935 w 1672"/>
                <a:gd name="T23" fmla="*/ 1020 h 1219"/>
                <a:gd name="T24" fmla="*/ 879 w 1672"/>
                <a:gd name="T25" fmla="*/ 1077 h 1219"/>
                <a:gd name="T26" fmla="*/ 850 w 1672"/>
                <a:gd name="T27" fmla="*/ 1219 h 1219"/>
                <a:gd name="T28" fmla="*/ 709 w 1672"/>
                <a:gd name="T29" fmla="*/ 1162 h 1219"/>
                <a:gd name="T30" fmla="*/ 595 w 1672"/>
                <a:gd name="T31" fmla="*/ 1162 h 1219"/>
                <a:gd name="T32" fmla="*/ 539 w 1672"/>
                <a:gd name="T33" fmla="*/ 1105 h 1219"/>
                <a:gd name="T34" fmla="*/ 567 w 1672"/>
                <a:gd name="T35" fmla="*/ 1020 h 1219"/>
                <a:gd name="T36" fmla="*/ 482 w 1672"/>
                <a:gd name="T37" fmla="*/ 935 h 1219"/>
                <a:gd name="T38" fmla="*/ 340 w 1672"/>
                <a:gd name="T39" fmla="*/ 907 h 1219"/>
                <a:gd name="T40" fmla="*/ 283 w 1672"/>
                <a:gd name="T41" fmla="*/ 1020 h 1219"/>
                <a:gd name="T42" fmla="*/ 142 w 1672"/>
                <a:gd name="T43" fmla="*/ 1020 h 1219"/>
                <a:gd name="T44" fmla="*/ 0 w 1672"/>
                <a:gd name="T45" fmla="*/ 1049 h 1219"/>
                <a:gd name="T46" fmla="*/ 28 w 1672"/>
                <a:gd name="T47" fmla="*/ 992 h 1219"/>
                <a:gd name="T48" fmla="*/ 0 w 1672"/>
                <a:gd name="T49" fmla="*/ 907 h 1219"/>
                <a:gd name="T50" fmla="*/ 85 w 1672"/>
                <a:gd name="T51" fmla="*/ 765 h 1219"/>
                <a:gd name="T52" fmla="*/ 57 w 1672"/>
                <a:gd name="T53" fmla="*/ 709 h 1219"/>
                <a:gd name="T54" fmla="*/ 0 w 1672"/>
                <a:gd name="T55" fmla="*/ 652 h 1219"/>
                <a:gd name="T56" fmla="*/ 57 w 1672"/>
                <a:gd name="T57" fmla="*/ 453 h 1219"/>
                <a:gd name="T58" fmla="*/ 113 w 1672"/>
                <a:gd name="T59" fmla="*/ 425 h 1219"/>
                <a:gd name="T60" fmla="*/ 57 w 1672"/>
                <a:gd name="T61" fmla="*/ 340 h 1219"/>
                <a:gd name="T62" fmla="*/ 113 w 1672"/>
                <a:gd name="T63" fmla="*/ 283 h 1219"/>
                <a:gd name="T64" fmla="*/ 198 w 1672"/>
                <a:gd name="T65" fmla="*/ 312 h 1219"/>
                <a:gd name="T66" fmla="*/ 283 w 1672"/>
                <a:gd name="T67" fmla="*/ 312 h 1219"/>
                <a:gd name="T68" fmla="*/ 283 w 1672"/>
                <a:gd name="T69" fmla="*/ 142 h 1219"/>
                <a:gd name="T70" fmla="*/ 425 w 1672"/>
                <a:gd name="T71" fmla="*/ 57 h 1219"/>
                <a:gd name="T72" fmla="*/ 510 w 1672"/>
                <a:gd name="T73" fmla="*/ 28 h 1219"/>
                <a:gd name="T74" fmla="*/ 567 w 1672"/>
                <a:gd name="T75" fmla="*/ 57 h 1219"/>
                <a:gd name="T76" fmla="*/ 624 w 1672"/>
                <a:gd name="T77" fmla="*/ 28 h 1219"/>
                <a:gd name="T78" fmla="*/ 737 w 1672"/>
                <a:gd name="T79" fmla="*/ 28 h 1219"/>
                <a:gd name="T80" fmla="*/ 822 w 1672"/>
                <a:gd name="T81" fmla="*/ 85 h 1219"/>
                <a:gd name="T82" fmla="*/ 850 w 1672"/>
                <a:gd name="T83" fmla="*/ 170 h 1219"/>
                <a:gd name="T84" fmla="*/ 907 w 1672"/>
                <a:gd name="T85" fmla="*/ 85 h 1219"/>
                <a:gd name="T86" fmla="*/ 1077 w 1672"/>
                <a:gd name="T87" fmla="*/ 170 h 1219"/>
                <a:gd name="T88" fmla="*/ 1162 w 1672"/>
                <a:gd name="T89" fmla="*/ 170 h 1219"/>
                <a:gd name="T90" fmla="*/ 1304 w 1672"/>
                <a:gd name="T91" fmla="*/ 198 h 1219"/>
                <a:gd name="T92" fmla="*/ 1446 w 1672"/>
                <a:gd name="T93" fmla="*/ 170 h 1219"/>
                <a:gd name="T94" fmla="*/ 1474 w 1672"/>
                <a:gd name="T95" fmla="*/ 283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72" h="1219">
                  <a:moveTo>
                    <a:pt x="1531" y="340"/>
                  </a:moveTo>
                  <a:lnTo>
                    <a:pt x="1559" y="425"/>
                  </a:lnTo>
                  <a:lnTo>
                    <a:pt x="1672" y="453"/>
                  </a:lnTo>
                  <a:lnTo>
                    <a:pt x="1616" y="595"/>
                  </a:lnTo>
                  <a:lnTo>
                    <a:pt x="1672" y="680"/>
                  </a:lnTo>
                  <a:lnTo>
                    <a:pt x="1616" y="765"/>
                  </a:lnTo>
                  <a:lnTo>
                    <a:pt x="1644" y="907"/>
                  </a:lnTo>
                  <a:lnTo>
                    <a:pt x="1644" y="964"/>
                  </a:lnTo>
                  <a:lnTo>
                    <a:pt x="1587" y="1049"/>
                  </a:lnTo>
                  <a:lnTo>
                    <a:pt x="1531" y="1020"/>
                  </a:lnTo>
                  <a:lnTo>
                    <a:pt x="1502" y="1020"/>
                  </a:lnTo>
                  <a:lnTo>
                    <a:pt x="1502" y="992"/>
                  </a:lnTo>
                  <a:lnTo>
                    <a:pt x="1474" y="992"/>
                  </a:lnTo>
                  <a:lnTo>
                    <a:pt x="1417" y="1020"/>
                  </a:lnTo>
                  <a:lnTo>
                    <a:pt x="1361" y="992"/>
                  </a:lnTo>
                  <a:lnTo>
                    <a:pt x="1361" y="964"/>
                  </a:lnTo>
                  <a:lnTo>
                    <a:pt x="1304" y="992"/>
                  </a:lnTo>
                  <a:lnTo>
                    <a:pt x="1276" y="992"/>
                  </a:lnTo>
                  <a:lnTo>
                    <a:pt x="1247" y="1020"/>
                  </a:lnTo>
                  <a:lnTo>
                    <a:pt x="1162" y="1020"/>
                  </a:lnTo>
                  <a:lnTo>
                    <a:pt x="1077" y="1077"/>
                  </a:lnTo>
                  <a:lnTo>
                    <a:pt x="1049" y="1049"/>
                  </a:lnTo>
                  <a:lnTo>
                    <a:pt x="964" y="1077"/>
                  </a:lnTo>
                  <a:lnTo>
                    <a:pt x="935" y="1020"/>
                  </a:lnTo>
                  <a:lnTo>
                    <a:pt x="879" y="1049"/>
                  </a:lnTo>
                  <a:lnTo>
                    <a:pt x="879" y="1077"/>
                  </a:lnTo>
                  <a:lnTo>
                    <a:pt x="822" y="1134"/>
                  </a:lnTo>
                  <a:lnTo>
                    <a:pt x="850" y="1219"/>
                  </a:lnTo>
                  <a:lnTo>
                    <a:pt x="709" y="1134"/>
                  </a:lnTo>
                  <a:lnTo>
                    <a:pt x="709" y="1162"/>
                  </a:lnTo>
                  <a:lnTo>
                    <a:pt x="652" y="1134"/>
                  </a:lnTo>
                  <a:lnTo>
                    <a:pt x="595" y="1162"/>
                  </a:lnTo>
                  <a:lnTo>
                    <a:pt x="567" y="1077"/>
                  </a:lnTo>
                  <a:lnTo>
                    <a:pt x="539" y="1105"/>
                  </a:lnTo>
                  <a:lnTo>
                    <a:pt x="510" y="1049"/>
                  </a:lnTo>
                  <a:lnTo>
                    <a:pt x="567" y="1020"/>
                  </a:lnTo>
                  <a:lnTo>
                    <a:pt x="567" y="964"/>
                  </a:lnTo>
                  <a:lnTo>
                    <a:pt x="482" y="935"/>
                  </a:lnTo>
                  <a:lnTo>
                    <a:pt x="425" y="879"/>
                  </a:lnTo>
                  <a:lnTo>
                    <a:pt x="340" y="907"/>
                  </a:lnTo>
                  <a:lnTo>
                    <a:pt x="283" y="964"/>
                  </a:lnTo>
                  <a:lnTo>
                    <a:pt x="283" y="1020"/>
                  </a:lnTo>
                  <a:lnTo>
                    <a:pt x="170" y="1020"/>
                  </a:lnTo>
                  <a:lnTo>
                    <a:pt x="142" y="1020"/>
                  </a:lnTo>
                  <a:lnTo>
                    <a:pt x="0" y="1105"/>
                  </a:lnTo>
                  <a:lnTo>
                    <a:pt x="0" y="1049"/>
                  </a:lnTo>
                  <a:lnTo>
                    <a:pt x="57" y="1049"/>
                  </a:lnTo>
                  <a:lnTo>
                    <a:pt x="28" y="992"/>
                  </a:lnTo>
                  <a:lnTo>
                    <a:pt x="57" y="964"/>
                  </a:lnTo>
                  <a:lnTo>
                    <a:pt x="0" y="907"/>
                  </a:lnTo>
                  <a:lnTo>
                    <a:pt x="28" y="822"/>
                  </a:lnTo>
                  <a:lnTo>
                    <a:pt x="85" y="765"/>
                  </a:lnTo>
                  <a:lnTo>
                    <a:pt x="57" y="737"/>
                  </a:lnTo>
                  <a:lnTo>
                    <a:pt x="57" y="709"/>
                  </a:lnTo>
                  <a:lnTo>
                    <a:pt x="0" y="709"/>
                  </a:lnTo>
                  <a:lnTo>
                    <a:pt x="0" y="652"/>
                  </a:lnTo>
                  <a:lnTo>
                    <a:pt x="85" y="538"/>
                  </a:lnTo>
                  <a:lnTo>
                    <a:pt x="57" y="453"/>
                  </a:lnTo>
                  <a:lnTo>
                    <a:pt x="113" y="453"/>
                  </a:lnTo>
                  <a:lnTo>
                    <a:pt x="113" y="425"/>
                  </a:lnTo>
                  <a:lnTo>
                    <a:pt x="85" y="39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98" y="312"/>
                  </a:lnTo>
                  <a:lnTo>
                    <a:pt x="255" y="312"/>
                  </a:lnTo>
                  <a:lnTo>
                    <a:pt x="283" y="312"/>
                  </a:lnTo>
                  <a:lnTo>
                    <a:pt x="340" y="255"/>
                  </a:lnTo>
                  <a:lnTo>
                    <a:pt x="283" y="142"/>
                  </a:lnTo>
                  <a:lnTo>
                    <a:pt x="368" y="28"/>
                  </a:lnTo>
                  <a:lnTo>
                    <a:pt x="425" y="57"/>
                  </a:lnTo>
                  <a:lnTo>
                    <a:pt x="510" y="0"/>
                  </a:lnTo>
                  <a:lnTo>
                    <a:pt x="510" y="28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95" y="0"/>
                  </a:lnTo>
                  <a:lnTo>
                    <a:pt x="624" y="28"/>
                  </a:lnTo>
                  <a:lnTo>
                    <a:pt x="709" y="0"/>
                  </a:lnTo>
                  <a:lnTo>
                    <a:pt x="737" y="28"/>
                  </a:lnTo>
                  <a:lnTo>
                    <a:pt x="737" y="85"/>
                  </a:lnTo>
                  <a:lnTo>
                    <a:pt x="822" y="85"/>
                  </a:lnTo>
                  <a:lnTo>
                    <a:pt x="850" y="113"/>
                  </a:lnTo>
                  <a:lnTo>
                    <a:pt x="850" y="170"/>
                  </a:lnTo>
                  <a:lnTo>
                    <a:pt x="907" y="142"/>
                  </a:lnTo>
                  <a:lnTo>
                    <a:pt x="907" y="85"/>
                  </a:lnTo>
                  <a:lnTo>
                    <a:pt x="992" y="142"/>
                  </a:lnTo>
                  <a:lnTo>
                    <a:pt x="1077" y="170"/>
                  </a:lnTo>
                  <a:lnTo>
                    <a:pt x="1134" y="142"/>
                  </a:lnTo>
                  <a:lnTo>
                    <a:pt x="1162" y="170"/>
                  </a:lnTo>
                  <a:lnTo>
                    <a:pt x="1219" y="170"/>
                  </a:lnTo>
                  <a:lnTo>
                    <a:pt x="1304" y="198"/>
                  </a:lnTo>
                  <a:lnTo>
                    <a:pt x="1332" y="170"/>
                  </a:lnTo>
                  <a:lnTo>
                    <a:pt x="1446" y="170"/>
                  </a:lnTo>
                  <a:lnTo>
                    <a:pt x="1474" y="227"/>
                  </a:lnTo>
                  <a:lnTo>
                    <a:pt x="1474" y="283"/>
                  </a:lnTo>
                  <a:lnTo>
                    <a:pt x="1531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9" name="Freeform 166"/>
            <p:cNvSpPr>
              <a:spLocks/>
            </p:cNvSpPr>
            <p:nvPr/>
          </p:nvSpPr>
          <p:spPr bwMode="auto">
            <a:xfrm>
              <a:off x="7526338" y="4079876"/>
              <a:ext cx="2835275" cy="2611438"/>
            </a:xfrm>
            <a:custGeom>
              <a:avLst/>
              <a:gdLst>
                <a:gd name="T0" fmla="*/ 85 w 1786"/>
                <a:gd name="T1" fmla="*/ 964 h 1645"/>
                <a:gd name="T2" fmla="*/ 85 w 1786"/>
                <a:gd name="T3" fmla="*/ 794 h 1645"/>
                <a:gd name="T4" fmla="*/ 28 w 1786"/>
                <a:gd name="T5" fmla="*/ 624 h 1645"/>
                <a:gd name="T6" fmla="*/ 56 w 1786"/>
                <a:gd name="T7" fmla="*/ 511 h 1645"/>
                <a:gd name="T8" fmla="*/ 141 w 1786"/>
                <a:gd name="T9" fmla="*/ 397 h 1645"/>
                <a:gd name="T10" fmla="*/ 227 w 1786"/>
                <a:gd name="T11" fmla="*/ 312 h 1645"/>
                <a:gd name="T12" fmla="*/ 283 w 1786"/>
                <a:gd name="T13" fmla="*/ 256 h 1645"/>
                <a:gd name="T14" fmla="*/ 255 w 1786"/>
                <a:gd name="T15" fmla="*/ 142 h 1645"/>
                <a:gd name="T16" fmla="*/ 340 w 1786"/>
                <a:gd name="T17" fmla="*/ 57 h 1645"/>
                <a:gd name="T18" fmla="*/ 397 w 1786"/>
                <a:gd name="T19" fmla="*/ 0 h 1645"/>
                <a:gd name="T20" fmla="*/ 453 w 1786"/>
                <a:gd name="T21" fmla="*/ 114 h 1645"/>
                <a:gd name="T22" fmla="*/ 567 w 1786"/>
                <a:gd name="T23" fmla="*/ 57 h 1645"/>
                <a:gd name="T24" fmla="*/ 652 w 1786"/>
                <a:gd name="T25" fmla="*/ 57 h 1645"/>
                <a:gd name="T26" fmla="*/ 652 w 1786"/>
                <a:gd name="T27" fmla="*/ 199 h 1645"/>
                <a:gd name="T28" fmla="*/ 737 w 1786"/>
                <a:gd name="T29" fmla="*/ 142 h 1645"/>
                <a:gd name="T30" fmla="*/ 822 w 1786"/>
                <a:gd name="T31" fmla="*/ 199 h 1645"/>
                <a:gd name="T32" fmla="*/ 879 w 1786"/>
                <a:gd name="T33" fmla="*/ 85 h 1645"/>
                <a:gd name="T34" fmla="*/ 992 w 1786"/>
                <a:gd name="T35" fmla="*/ 85 h 1645"/>
                <a:gd name="T36" fmla="*/ 1105 w 1786"/>
                <a:gd name="T37" fmla="*/ 227 h 1645"/>
                <a:gd name="T38" fmla="*/ 1190 w 1786"/>
                <a:gd name="T39" fmla="*/ 369 h 1645"/>
                <a:gd name="T40" fmla="*/ 1304 w 1786"/>
                <a:gd name="T41" fmla="*/ 312 h 1645"/>
                <a:gd name="T42" fmla="*/ 1361 w 1786"/>
                <a:gd name="T43" fmla="*/ 171 h 1645"/>
                <a:gd name="T44" fmla="*/ 1389 w 1786"/>
                <a:gd name="T45" fmla="*/ 57 h 1645"/>
                <a:gd name="T46" fmla="*/ 1502 w 1786"/>
                <a:gd name="T47" fmla="*/ 142 h 1645"/>
                <a:gd name="T48" fmla="*/ 1644 w 1786"/>
                <a:gd name="T49" fmla="*/ 199 h 1645"/>
                <a:gd name="T50" fmla="*/ 1672 w 1786"/>
                <a:gd name="T51" fmla="*/ 284 h 1645"/>
                <a:gd name="T52" fmla="*/ 1786 w 1786"/>
                <a:gd name="T53" fmla="*/ 341 h 1645"/>
                <a:gd name="T54" fmla="*/ 1786 w 1786"/>
                <a:gd name="T55" fmla="*/ 482 h 1645"/>
                <a:gd name="T56" fmla="*/ 1786 w 1786"/>
                <a:gd name="T57" fmla="*/ 652 h 1645"/>
                <a:gd name="T58" fmla="*/ 1616 w 1786"/>
                <a:gd name="T59" fmla="*/ 851 h 1645"/>
                <a:gd name="T60" fmla="*/ 1531 w 1786"/>
                <a:gd name="T61" fmla="*/ 823 h 1645"/>
                <a:gd name="T62" fmla="*/ 1474 w 1786"/>
                <a:gd name="T63" fmla="*/ 964 h 1645"/>
                <a:gd name="T64" fmla="*/ 1446 w 1786"/>
                <a:gd name="T65" fmla="*/ 1078 h 1645"/>
                <a:gd name="T66" fmla="*/ 1389 w 1786"/>
                <a:gd name="T67" fmla="*/ 1248 h 1645"/>
                <a:gd name="T68" fmla="*/ 1219 w 1786"/>
                <a:gd name="T69" fmla="*/ 1304 h 1645"/>
                <a:gd name="T70" fmla="*/ 1134 w 1786"/>
                <a:gd name="T71" fmla="*/ 1446 h 1645"/>
                <a:gd name="T72" fmla="*/ 935 w 1786"/>
                <a:gd name="T73" fmla="*/ 1475 h 1645"/>
                <a:gd name="T74" fmla="*/ 822 w 1786"/>
                <a:gd name="T75" fmla="*/ 1503 h 1645"/>
                <a:gd name="T76" fmla="*/ 652 w 1786"/>
                <a:gd name="T77" fmla="*/ 1588 h 1645"/>
                <a:gd name="T78" fmla="*/ 567 w 1786"/>
                <a:gd name="T79" fmla="*/ 1588 h 1645"/>
                <a:gd name="T80" fmla="*/ 538 w 1786"/>
                <a:gd name="T81" fmla="*/ 1503 h 1645"/>
                <a:gd name="T82" fmla="*/ 482 w 1786"/>
                <a:gd name="T83" fmla="*/ 1390 h 1645"/>
                <a:gd name="T84" fmla="*/ 397 w 1786"/>
                <a:gd name="T85" fmla="*/ 1390 h 1645"/>
                <a:gd name="T86" fmla="*/ 425 w 1786"/>
                <a:gd name="T87" fmla="*/ 1333 h 1645"/>
                <a:gd name="T88" fmla="*/ 227 w 1786"/>
                <a:gd name="T89" fmla="*/ 1106 h 1645"/>
                <a:gd name="T90" fmla="*/ 170 w 1786"/>
                <a:gd name="T91" fmla="*/ 1078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86" h="1645">
                  <a:moveTo>
                    <a:pt x="113" y="1106"/>
                  </a:moveTo>
                  <a:lnTo>
                    <a:pt x="85" y="964"/>
                  </a:lnTo>
                  <a:lnTo>
                    <a:pt x="141" y="879"/>
                  </a:lnTo>
                  <a:lnTo>
                    <a:pt x="85" y="794"/>
                  </a:lnTo>
                  <a:lnTo>
                    <a:pt x="141" y="652"/>
                  </a:lnTo>
                  <a:lnTo>
                    <a:pt x="28" y="624"/>
                  </a:lnTo>
                  <a:lnTo>
                    <a:pt x="0" y="539"/>
                  </a:lnTo>
                  <a:lnTo>
                    <a:pt x="56" y="511"/>
                  </a:lnTo>
                  <a:lnTo>
                    <a:pt x="56" y="426"/>
                  </a:lnTo>
                  <a:lnTo>
                    <a:pt x="141" y="397"/>
                  </a:lnTo>
                  <a:lnTo>
                    <a:pt x="227" y="426"/>
                  </a:lnTo>
                  <a:lnTo>
                    <a:pt x="227" y="312"/>
                  </a:lnTo>
                  <a:lnTo>
                    <a:pt x="283" y="284"/>
                  </a:lnTo>
                  <a:lnTo>
                    <a:pt x="283" y="256"/>
                  </a:lnTo>
                  <a:lnTo>
                    <a:pt x="255" y="227"/>
                  </a:lnTo>
                  <a:lnTo>
                    <a:pt x="255" y="142"/>
                  </a:lnTo>
                  <a:lnTo>
                    <a:pt x="283" y="85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68" y="114"/>
                  </a:lnTo>
                  <a:lnTo>
                    <a:pt x="453" y="114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95" y="0"/>
                  </a:lnTo>
                  <a:lnTo>
                    <a:pt x="652" y="57"/>
                  </a:lnTo>
                  <a:lnTo>
                    <a:pt x="680" y="142"/>
                  </a:lnTo>
                  <a:lnTo>
                    <a:pt x="652" y="199"/>
                  </a:lnTo>
                  <a:lnTo>
                    <a:pt x="708" y="227"/>
                  </a:lnTo>
                  <a:lnTo>
                    <a:pt x="737" y="142"/>
                  </a:lnTo>
                  <a:lnTo>
                    <a:pt x="794" y="199"/>
                  </a:lnTo>
                  <a:lnTo>
                    <a:pt x="822" y="199"/>
                  </a:lnTo>
                  <a:lnTo>
                    <a:pt x="822" y="142"/>
                  </a:lnTo>
                  <a:lnTo>
                    <a:pt x="879" y="85"/>
                  </a:lnTo>
                  <a:lnTo>
                    <a:pt x="907" y="114"/>
                  </a:lnTo>
                  <a:lnTo>
                    <a:pt x="992" y="85"/>
                  </a:lnTo>
                  <a:lnTo>
                    <a:pt x="1077" y="85"/>
                  </a:lnTo>
                  <a:lnTo>
                    <a:pt x="1105" y="227"/>
                  </a:lnTo>
                  <a:lnTo>
                    <a:pt x="1162" y="256"/>
                  </a:lnTo>
                  <a:lnTo>
                    <a:pt x="1190" y="369"/>
                  </a:lnTo>
                  <a:lnTo>
                    <a:pt x="1247" y="369"/>
                  </a:lnTo>
                  <a:lnTo>
                    <a:pt x="1304" y="312"/>
                  </a:lnTo>
                  <a:lnTo>
                    <a:pt x="1332" y="171"/>
                  </a:lnTo>
                  <a:lnTo>
                    <a:pt x="1361" y="171"/>
                  </a:lnTo>
                  <a:lnTo>
                    <a:pt x="1361" y="114"/>
                  </a:lnTo>
                  <a:lnTo>
                    <a:pt x="1389" y="57"/>
                  </a:lnTo>
                  <a:lnTo>
                    <a:pt x="1474" y="114"/>
                  </a:lnTo>
                  <a:lnTo>
                    <a:pt x="1502" y="142"/>
                  </a:lnTo>
                  <a:lnTo>
                    <a:pt x="1587" y="199"/>
                  </a:lnTo>
                  <a:lnTo>
                    <a:pt x="1644" y="199"/>
                  </a:lnTo>
                  <a:lnTo>
                    <a:pt x="1701" y="227"/>
                  </a:lnTo>
                  <a:lnTo>
                    <a:pt x="1672" y="284"/>
                  </a:lnTo>
                  <a:lnTo>
                    <a:pt x="1729" y="256"/>
                  </a:lnTo>
                  <a:lnTo>
                    <a:pt x="1786" y="341"/>
                  </a:lnTo>
                  <a:lnTo>
                    <a:pt x="1757" y="454"/>
                  </a:lnTo>
                  <a:lnTo>
                    <a:pt x="1786" y="482"/>
                  </a:lnTo>
                  <a:lnTo>
                    <a:pt x="1729" y="596"/>
                  </a:lnTo>
                  <a:lnTo>
                    <a:pt x="1786" y="652"/>
                  </a:lnTo>
                  <a:lnTo>
                    <a:pt x="1729" y="681"/>
                  </a:lnTo>
                  <a:lnTo>
                    <a:pt x="1616" y="851"/>
                  </a:lnTo>
                  <a:lnTo>
                    <a:pt x="1587" y="823"/>
                  </a:lnTo>
                  <a:lnTo>
                    <a:pt x="1531" y="823"/>
                  </a:lnTo>
                  <a:lnTo>
                    <a:pt x="1474" y="936"/>
                  </a:lnTo>
                  <a:lnTo>
                    <a:pt x="1474" y="964"/>
                  </a:lnTo>
                  <a:lnTo>
                    <a:pt x="1446" y="993"/>
                  </a:lnTo>
                  <a:lnTo>
                    <a:pt x="1446" y="1078"/>
                  </a:lnTo>
                  <a:lnTo>
                    <a:pt x="1417" y="1106"/>
                  </a:lnTo>
                  <a:lnTo>
                    <a:pt x="1389" y="1248"/>
                  </a:lnTo>
                  <a:lnTo>
                    <a:pt x="1304" y="1304"/>
                  </a:lnTo>
                  <a:lnTo>
                    <a:pt x="1219" y="1304"/>
                  </a:lnTo>
                  <a:lnTo>
                    <a:pt x="1162" y="1333"/>
                  </a:lnTo>
                  <a:lnTo>
                    <a:pt x="1134" y="1446"/>
                  </a:lnTo>
                  <a:lnTo>
                    <a:pt x="1105" y="1475"/>
                  </a:lnTo>
                  <a:lnTo>
                    <a:pt x="935" y="1475"/>
                  </a:lnTo>
                  <a:lnTo>
                    <a:pt x="879" y="1531"/>
                  </a:lnTo>
                  <a:lnTo>
                    <a:pt x="822" y="1503"/>
                  </a:lnTo>
                  <a:lnTo>
                    <a:pt x="737" y="1560"/>
                  </a:lnTo>
                  <a:lnTo>
                    <a:pt x="652" y="1588"/>
                  </a:lnTo>
                  <a:lnTo>
                    <a:pt x="652" y="1645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538" y="1503"/>
                  </a:lnTo>
                  <a:lnTo>
                    <a:pt x="538" y="1418"/>
                  </a:lnTo>
                  <a:lnTo>
                    <a:pt x="482" y="1390"/>
                  </a:lnTo>
                  <a:lnTo>
                    <a:pt x="425" y="1418"/>
                  </a:lnTo>
                  <a:lnTo>
                    <a:pt x="397" y="1390"/>
                  </a:lnTo>
                  <a:lnTo>
                    <a:pt x="397" y="1333"/>
                  </a:lnTo>
                  <a:lnTo>
                    <a:pt x="425" y="1333"/>
                  </a:lnTo>
                  <a:lnTo>
                    <a:pt x="312" y="1163"/>
                  </a:lnTo>
                  <a:lnTo>
                    <a:pt x="227" y="1106"/>
                  </a:lnTo>
                  <a:lnTo>
                    <a:pt x="227" y="1078"/>
                  </a:lnTo>
                  <a:lnTo>
                    <a:pt x="170" y="1078"/>
                  </a:lnTo>
                  <a:lnTo>
                    <a:pt x="113" y="110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0" name="Freeform 169"/>
            <p:cNvSpPr>
              <a:spLocks/>
            </p:cNvSpPr>
            <p:nvPr/>
          </p:nvSpPr>
          <p:spPr bwMode="auto">
            <a:xfrm>
              <a:off x="2439988" y="6149976"/>
              <a:ext cx="225425" cy="406400"/>
            </a:xfrm>
            <a:custGeom>
              <a:avLst/>
              <a:gdLst>
                <a:gd name="T0" fmla="*/ 0 w 142"/>
                <a:gd name="T1" fmla="*/ 0 h 256"/>
                <a:gd name="T2" fmla="*/ 29 w 142"/>
                <a:gd name="T3" fmla="*/ 256 h 256"/>
                <a:gd name="T4" fmla="*/ 57 w 142"/>
                <a:gd name="T5" fmla="*/ 256 h 256"/>
                <a:gd name="T6" fmla="*/ 57 w 142"/>
                <a:gd name="T7" fmla="*/ 199 h 256"/>
                <a:gd name="T8" fmla="*/ 142 w 142"/>
                <a:gd name="T9" fmla="*/ 199 h 256"/>
                <a:gd name="T10" fmla="*/ 114 w 142"/>
                <a:gd name="T11" fmla="*/ 114 h 256"/>
                <a:gd name="T12" fmla="*/ 57 w 142"/>
                <a:gd name="T13" fmla="*/ 0 h 256"/>
                <a:gd name="T14" fmla="*/ 0 w 142"/>
                <a:gd name="T15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256">
                  <a:moveTo>
                    <a:pt x="0" y="0"/>
                  </a:moveTo>
                  <a:lnTo>
                    <a:pt x="29" y="256"/>
                  </a:lnTo>
                  <a:lnTo>
                    <a:pt x="57" y="256"/>
                  </a:lnTo>
                  <a:lnTo>
                    <a:pt x="57" y="199"/>
                  </a:lnTo>
                  <a:lnTo>
                    <a:pt x="142" y="199"/>
                  </a:lnTo>
                  <a:lnTo>
                    <a:pt x="114" y="11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1" name="Freeform 176"/>
            <p:cNvSpPr>
              <a:spLocks/>
            </p:cNvSpPr>
            <p:nvPr/>
          </p:nvSpPr>
          <p:spPr bwMode="auto">
            <a:xfrm>
              <a:off x="4151313" y="3044826"/>
              <a:ext cx="900113" cy="630238"/>
            </a:xfrm>
            <a:custGeom>
              <a:avLst/>
              <a:gdLst>
                <a:gd name="T0" fmla="*/ 0 w 567"/>
                <a:gd name="T1" fmla="*/ 256 h 397"/>
                <a:gd name="T2" fmla="*/ 141 w 567"/>
                <a:gd name="T3" fmla="*/ 397 h 397"/>
                <a:gd name="T4" fmla="*/ 198 w 567"/>
                <a:gd name="T5" fmla="*/ 341 h 397"/>
                <a:gd name="T6" fmla="*/ 283 w 567"/>
                <a:gd name="T7" fmla="*/ 369 h 397"/>
                <a:gd name="T8" fmla="*/ 311 w 567"/>
                <a:gd name="T9" fmla="*/ 341 h 397"/>
                <a:gd name="T10" fmla="*/ 340 w 567"/>
                <a:gd name="T11" fmla="*/ 341 h 397"/>
                <a:gd name="T12" fmla="*/ 396 w 567"/>
                <a:gd name="T13" fmla="*/ 312 h 397"/>
                <a:gd name="T14" fmla="*/ 453 w 567"/>
                <a:gd name="T15" fmla="*/ 341 h 397"/>
                <a:gd name="T16" fmla="*/ 510 w 567"/>
                <a:gd name="T17" fmla="*/ 312 h 397"/>
                <a:gd name="T18" fmla="*/ 481 w 567"/>
                <a:gd name="T19" fmla="*/ 199 h 397"/>
                <a:gd name="T20" fmla="*/ 567 w 567"/>
                <a:gd name="T21" fmla="*/ 142 h 397"/>
                <a:gd name="T22" fmla="*/ 538 w 567"/>
                <a:gd name="T23" fmla="*/ 57 h 397"/>
                <a:gd name="T24" fmla="*/ 396 w 567"/>
                <a:gd name="T25" fmla="*/ 57 h 397"/>
                <a:gd name="T26" fmla="*/ 340 w 567"/>
                <a:gd name="T27" fmla="*/ 29 h 397"/>
                <a:gd name="T28" fmla="*/ 340 w 567"/>
                <a:gd name="T29" fmla="*/ 0 h 397"/>
                <a:gd name="T30" fmla="*/ 283 w 567"/>
                <a:gd name="T31" fmla="*/ 0 h 397"/>
                <a:gd name="T32" fmla="*/ 255 w 567"/>
                <a:gd name="T33" fmla="*/ 57 h 397"/>
                <a:gd name="T34" fmla="*/ 198 w 567"/>
                <a:gd name="T35" fmla="*/ 57 h 397"/>
                <a:gd name="T36" fmla="*/ 141 w 567"/>
                <a:gd name="T37" fmla="*/ 85 h 397"/>
                <a:gd name="T38" fmla="*/ 113 w 567"/>
                <a:gd name="T39" fmla="*/ 170 h 397"/>
                <a:gd name="T40" fmla="*/ 141 w 567"/>
                <a:gd name="T41" fmla="*/ 199 h 397"/>
                <a:gd name="T42" fmla="*/ 56 w 567"/>
                <a:gd name="T43" fmla="*/ 227 h 397"/>
                <a:gd name="T44" fmla="*/ 56 w 567"/>
                <a:gd name="T45" fmla="*/ 256 h 397"/>
                <a:gd name="T46" fmla="*/ 28 w 567"/>
                <a:gd name="T47" fmla="*/ 256 h 397"/>
                <a:gd name="T48" fmla="*/ 0 w 567"/>
                <a:gd name="T49" fmla="*/ 256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397">
                  <a:moveTo>
                    <a:pt x="0" y="256"/>
                  </a:moveTo>
                  <a:lnTo>
                    <a:pt x="141" y="397"/>
                  </a:lnTo>
                  <a:lnTo>
                    <a:pt x="198" y="341"/>
                  </a:lnTo>
                  <a:lnTo>
                    <a:pt x="283" y="369"/>
                  </a:lnTo>
                  <a:lnTo>
                    <a:pt x="311" y="341"/>
                  </a:lnTo>
                  <a:lnTo>
                    <a:pt x="340" y="341"/>
                  </a:lnTo>
                  <a:lnTo>
                    <a:pt x="396" y="312"/>
                  </a:lnTo>
                  <a:lnTo>
                    <a:pt x="453" y="341"/>
                  </a:lnTo>
                  <a:lnTo>
                    <a:pt x="510" y="312"/>
                  </a:lnTo>
                  <a:lnTo>
                    <a:pt x="481" y="199"/>
                  </a:lnTo>
                  <a:lnTo>
                    <a:pt x="567" y="142"/>
                  </a:lnTo>
                  <a:lnTo>
                    <a:pt x="538" y="57"/>
                  </a:lnTo>
                  <a:lnTo>
                    <a:pt x="396" y="57"/>
                  </a:lnTo>
                  <a:lnTo>
                    <a:pt x="340" y="29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55" y="57"/>
                  </a:lnTo>
                  <a:lnTo>
                    <a:pt x="198" y="57"/>
                  </a:lnTo>
                  <a:lnTo>
                    <a:pt x="141" y="85"/>
                  </a:lnTo>
                  <a:lnTo>
                    <a:pt x="113" y="170"/>
                  </a:lnTo>
                  <a:lnTo>
                    <a:pt x="141" y="199"/>
                  </a:lnTo>
                  <a:lnTo>
                    <a:pt x="56" y="227"/>
                  </a:lnTo>
                  <a:lnTo>
                    <a:pt x="56" y="256"/>
                  </a:lnTo>
                  <a:lnTo>
                    <a:pt x="28" y="256"/>
                  </a:lnTo>
                  <a:lnTo>
                    <a:pt x="0" y="25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00" name="Group 227"/>
          <p:cNvGrpSpPr>
            <a:grpSpLocks/>
          </p:cNvGrpSpPr>
          <p:nvPr/>
        </p:nvGrpSpPr>
        <p:grpSpPr bwMode="auto">
          <a:xfrm>
            <a:off x="2372353" y="2055806"/>
            <a:ext cx="2384425" cy="2430462"/>
            <a:chOff x="1480" y="1295"/>
            <a:chExt cx="1502" cy="1531"/>
          </a:xfrm>
        </p:grpSpPr>
        <p:sp>
          <p:nvSpPr>
            <p:cNvPr id="401" name="Freeform 228"/>
            <p:cNvSpPr>
              <a:spLocks/>
            </p:cNvSpPr>
            <p:nvPr/>
          </p:nvSpPr>
          <p:spPr bwMode="auto">
            <a:xfrm>
              <a:off x="2528" y="1720"/>
              <a:ext cx="256" cy="425"/>
            </a:xfrm>
            <a:custGeom>
              <a:avLst/>
              <a:gdLst>
                <a:gd name="T0" fmla="*/ 142 w 256"/>
                <a:gd name="T1" fmla="*/ 425 h 425"/>
                <a:gd name="T2" fmla="*/ 227 w 256"/>
                <a:gd name="T3" fmla="*/ 397 h 425"/>
                <a:gd name="T4" fmla="*/ 199 w 256"/>
                <a:gd name="T5" fmla="*/ 368 h 425"/>
                <a:gd name="T6" fmla="*/ 227 w 256"/>
                <a:gd name="T7" fmla="*/ 283 h 425"/>
                <a:gd name="T8" fmla="*/ 227 w 256"/>
                <a:gd name="T9" fmla="*/ 113 h 425"/>
                <a:gd name="T10" fmla="*/ 256 w 256"/>
                <a:gd name="T11" fmla="*/ 85 h 425"/>
                <a:gd name="T12" fmla="*/ 199 w 256"/>
                <a:gd name="T13" fmla="*/ 57 h 425"/>
                <a:gd name="T14" fmla="*/ 86 w 256"/>
                <a:gd name="T15" fmla="*/ 28 h 425"/>
                <a:gd name="T16" fmla="*/ 57 w 256"/>
                <a:gd name="T17" fmla="*/ 0 h 425"/>
                <a:gd name="T18" fmla="*/ 29 w 256"/>
                <a:gd name="T19" fmla="*/ 0 h 425"/>
                <a:gd name="T20" fmla="*/ 57 w 256"/>
                <a:gd name="T21" fmla="*/ 85 h 425"/>
                <a:gd name="T22" fmla="*/ 0 w 256"/>
                <a:gd name="T23" fmla="*/ 142 h 425"/>
                <a:gd name="T24" fmla="*/ 29 w 256"/>
                <a:gd name="T25" fmla="*/ 198 h 425"/>
                <a:gd name="T26" fmla="*/ 57 w 256"/>
                <a:gd name="T27" fmla="*/ 198 h 425"/>
                <a:gd name="T28" fmla="*/ 86 w 256"/>
                <a:gd name="T29" fmla="*/ 227 h 425"/>
                <a:gd name="T30" fmla="*/ 29 w 256"/>
                <a:gd name="T31" fmla="*/ 255 h 425"/>
                <a:gd name="T32" fmla="*/ 29 w 256"/>
                <a:gd name="T33" fmla="*/ 340 h 425"/>
                <a:gd name="T34" fmla="*/ 86 w 256"/>
                <a:gd name="T35" fmla="*/ 368 h 425"/>
                <a:gd name="T36" fmla="*/ 114 w 256"/>
                <a:gd name="T37" fmla="*/ 425 h 425"/>
                <a:gd name="T38" fmla="*/ 142 w 256"/>
                <a:gd name="T39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425">
                  <a:moveTo>
                    <a:pt x="142" y="425"/>
                  </a:moveTo>
                  <a:lnTo>
                    <a:pt x="227" y="397"/>
                  </a:lnTo>
                  <a:lnTo>
                    <a:pt x="199" y="368"/>
                  </a:lnTo>
                  <a:lnTo>
                    <a:pt x="227" y="283"/>
                  </a:lnTo>
                  <a:lnTo>
                    <a:pt x="227" y="113"/>
                  </a:lnTo>
                  <a:lnTo>
                    <a:pt x="256" y="85"/>
                  </a:lnTo>
                  <a:lnTo>
                    <a:pt x="199" y="57"/>
                  </a:lnTo>
                  <a:lnTo>
                    <a:pt x="86" y="28"/>
                  </a:lnTo>
                  <a:lnTo>
                    <a:pt x="57" y="0"/>
                  </a:lnTo>
                  <a:lnTo>
                    <a:pt x="29" y="0"/>
                  </a:lnTo>
                  <a:lnTo>
                    <a:pt x="57" y="85"/>
                  </a:lnTo>
                  <a:lnTo>
                    <a:pt x="0" y="142"/>
                  </a:lnTo>
                  <a:lnTo>
                    <a:pt x="29" y="198"/>
                  </a:lnTo>
                  <a:lnTo>
                    <a:pt x="57" y="198"/>
                  </a:lnTo>
                  <a:lnTo>
                    <a:pt x="86" y="227"/>
                  </a:lnTo>
                  <a:lnTo>
                    <a:pt x="29" y="255"/>
                  </a:lnTo>
                  <a:lnTo>
                    <a:pt x="29" y="340"/>
                  </a:lnTo>
                  <a:lnTo>
                    <a:pt x="86" y="368"/>
                  </a:lnTo>
                  <a:lnTo>
                    <a:pt x="114" y="425"/>
                  </a:lnTo>
                  <a:lnTo>
                    <a:pt x="142" y="4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2" name="Freeform 229"/>
            <p:cNvSpPr>
              <a:spLocks/>
            </p:cNvSpPr>
            <p:nvPr/>
          </p:nvSpPr>
          <p:spPr bwMode="auto">
            <a:xfrm>
              <a:off x="2160" y="2344"/>
              <a:ext cx="595" cy="453"/>
            </a:xfrm>
            <a:custGeom>
              <a:avLst/>
              <a:gdLst>
                <a:gd name="T0" fmla="*/ 595 w 595"/>
                <a:gd name="T1" fmla="*/ 28 h 453"/>
                <a:gd name="T2" fmla="*/ 567 w 595"/>
                <a:gd name="T3" fmla="*/ 85 h 453"/>
                <a:gd name="T4" fmla="*/ 539 w 595"/>
                <a:gd name="T5" fmla="*/ 170 h 453"/>
                <a:gd name="T6" fmla="*/ 510 w 595"/>
                <a:gd name="T7" fmla="*/ 226 h 453"/>
                <a:gd name="T8" fmla="*/ 397 w 595"/>
                <a:gd name="T9" fmla="*/ 226 h 453"/>
                <a:gd name="T10" fmla="*/ 368 w 595"/>
                <a:gd name="T11" fmla="*/ 283 h 453"/>
                <a:gd name="T12" fmla="*/ 340 w 595"/>
                <a:gd name="T13" fmla="*/ 283 h 453"/>
                <a:gd name="T14" fmla="*/ 312 w 595"/>
                <a:gd name="T15" fmla="*/ 340 h 453"/>
                <a:gd name="T16" fmla="*/ 340 w 595"/>
                <a:gd name="T17" fmla="*/ 397 h 453"/>
                <a:gd name="T18" fmla="*/ 312 w 595"/>
                <a:gd name="T19" fmla="*/ 425 h 453"/>
                <a:gd name="T20" fmla="*/ 283 w 595"/>
                <a:gd name="T21" fmla="*/ 425 h 453"/>
                <a:gd name="T22" fmla="*/ 255 w 595"/>
                <a:gd name="T23" fmla="*/ 453 h 453"/>
                <a:gd name="T24" fmla="*/ 227 w 595"/>
                <a:gd name="T25" fmla="*/ 368 h 453"/>
                <a:gd name="T26" fmla="*/ 198 w 595"/>
                <a:gd name="T27" fmla="*/ 397 h 453"/>
                <a:gd name="T28" fmla="*/ 142 w 595"/>
                <a:gd name="T29" fmla="*/ 368 h 453"/>
                <a:gd name="T30" fmla="*/ 85 w 595"/>
                <a:gd name="T31" fmla="*/ 368 h 453"/>
                <a:gd name="T32" fmla="*/ 57 w 595"/>
                <a:gd name="T33" fmla="*/ 283 h 453"/>
                <a:gd name="T34" fmla="*/ 0 w 595"/>
                <a:gd name="T35" fmla="*/ 311 h 453"/>
                <a:gd name="T36" fmla="*/ 0 w 595"/>
                <a:gd name="T37" fmla="*/ 255 h 453"/>
                <a:gd name="T38" fmla="*/ 113 w 595"/>
                <a:gd name="T39" fmla="*/ 226 h 453"/>
                <a:gd name="T40" fmla="*/ 142 w 595"/>
                <a:gd name="T41" fmla="*/ 198 h 453"/>
                <a:gd name="T42" fmla="*/ 142 w 595"/>
                <a:gd name="T43" fmla="*/ 113 h 453"/>
                <a:gd name="T44" fmla="*/ 170 w 595"/>
                <a:gd name="T45" fmla="*/ 85 h 453"/>
                <a:gd name="T46" fmla="*/ 198 w 595"/>
                <a:gd name="T47" fmla="*/ 0 h 453"/>
                <a:gd name="T48" fmla="*/ 368 w 595"/>
                <a:gd name="T49" fmla="*/ 28 h 453"/>
                <a:gd name="T50" fmla="*/ 454 w 595"/>
                <a:gd name="T51" fmla="*/ 85 h 453"/>
                <a:gd name="T52" fmla="*/ 595 w 595"/>
                <a:gd name="T53" fmla="*/ 2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5" h="453">
                  <a:moveTo>
                    <a:pt x="595" y="28"/>
                  </a:moveTo>
                  <a:lnTo>
                    <a:pt x="567" y="85"/>
                  </a:lnTo>
                  <a:lnTo>
                    <a:pt x="539" y="170"/>
                  </a:lnTo>
                  <a:lnTo>
                    <a:pt x="510" y="226"/>
                  </a:lnTo>
                  <a:lnTo>
                    <a:pt x="397" y="226"/>
                  </a:lnTo>
                  <a:lnTo>
                    <a:pt x="368" y="283"/>
                  </a:lnTo>
                  <a:lnTo>
                    <a:pt x="340" y="283"/>
                  </a:lnTo>
                  <a:lnTo>
                    <a:pt x="312" y="340"/>
                  </a:lnTo>
                  <a:lnTo>
                    <a:pt x="340" y="397"/>
                  </a:lnTo>
                  <a:lnTo>
                    <a:pt x="312" y="425"/>
                  </a:lnTo>
                  <a:lnTo>
                    <a:pt x="283" y="425"/>
                  </a:lnTo>
                  <a:lnTo>
                    <a:pt x="255" y="453"/>
                  </a:lnTo>
                  <a:lnTo>
                    <a:pt x="227" y="368"/>
                  </a:lnTo>
                  <a:lnTo>
                    <a:pt x="198" y="397"/>
                  </a:lnTo>
                  <a:lnTo>
                    <a:pt x="142" y="368"/>
                  </a:lnTo>
                  <a:lnTo>
                    <a:pt x="85" y="368"/>
                  </a:lnTo>
                  <a:lnTo>
                    <a:pt x="57" y="283"/>
                  </a:lnTo>
                  <a:lnTo>
                    <a:pt x="0" y="311"/>
                  </a:lnTo>
                  <a:lnTo>
                    <a:pt x="0" y="255"/>
                  </a:lnTo>
                  <a:lnTo>
                    <a:pt x="113" y="226"/>
                  </a:lnTo>
                  <a:lnTo>
                    <a:pt x="142" y="198"/>
                  </a:lnTo>
                  <a:lnTo>
                    <a:pt x="142" y="113"/>
                  </a:lnTo>
                  <a:lnTo>
                    <a:pt x="170" y="85"/>
                  </a:lnTo>
                  <a:lnTo>
                    <a:pt x="198" y="0"/>
                  </a:lnTo>
                  <a:lnTo>
                    <a:pt x="368" y="28"/>
                  </a:lnTo>
                  <a:lnTo>
                    <a:pt x="454" y="85"/>
                  </a:lnTo>
                  <a:lnTo>
                    <a:pt x="595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3" name="Freeform 230"/>
            <p:cNvSpPr>
              <a:spLocks/>
            </p:cNvSpPr>
            <p:nvPr/>
          </p:nvSpPr>
          <p:spPr bwMode="auto">
            <a:xfrm>
              <a:off x="2358" y="2060"/>
              <a:ext cx="397" cy="369"/>
            </a:xfrm>
            <a:custGeom>
              <a:avLst/>
              <a:gdLst>
                <a:gd name="T0" fmla="*/ 199 w 397"/>
                <a:gd name="T1" fmla="*/ 0 h 369"/>
                <a:gd name="T2" fmla="*/ 256 w 397"/>
                <a:gd name="T3" fmla="*/ 28 h 369"/>
                <a:gd name="T4" fmla="*/ 284 w 397"/>
                <a:gd name="T5" fmla="*/ 85 h 369"/>
                <a:gd name="T6" fmla="*/ 312 w 397"/>
                <a:gd name="T7" fmla="*/ 85 h 369"/>
                <a:gd name="T8" fmla="*/ 312 w 397"/>
                <a:gd name="T9" fmla="*/ 114 h 369"/>
                <a:gd name="T10" fmla="*/ 256 w 397"/>
                <a:gd name="T11" fmla="*/ 114 h 369"/>
                <a:gd name="T12" fmla="*/ 397 w 397"/>
                <a:gd name="T13" fmla="*/ 255 h 369"/>
                <a:gd name="T14" fmla="*/ 397 w 397"/>
                <a:gd name="T15" fmla="*/ 312 h 369"/>
                <a:gd name="T16" fmla="*/ 256 w 397"/>
                <a:gd name="T17" fmla="*/ 369 h 369"/>
                <a:gd name="T18" fmla="*/ 170 w 397"/>
                <a:gd name="T19" fmla="*/ 312 h 369"/>
                <a:gd name="T20" fmla="*/ 0 w 397"/>
                <a:gd name="T21" fmla="*/ 284 h 369"/>
                <a:gd name="T22" fmla="*/ 0 w 397"/>
                <a:gd name="T23" fmla="*/ 255 h 369"/>
                <a:gd name="T24" fmla="*/ 29 w 397"/>
                <a:gd name="T25" fmla="*/ 255 h 369"/>
                <a:gd name="T26" fmla="*/ 85 w 397"/>
                <a:gd name="T27" fmla="*/ 227 h 369"/>
                <a:gd name="T28" fmla="*/ 57 w 397"/>
                <a:gd name="T29" fmla="*/ 142 h 369"/>
                <a:gd name="T30" fmla="*/ 57 w 397"/>
                <a:gd name="T31" fmla="*/ 85 h 369"/>
                <a:gd name="T32" fmla="*/ 114 w 397"/>
                <a:gd name="T33" fmla="*/ 85 h 369"/>
                <a:gd name="T34" fmla="*/ 142 w 397"/>
                <a:gd name="T35" fmla="*/ 0 h 369"/>
                <a:gd name="T36" fmla="*/ 199 w 397"/>
                <a:gd name="T37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69">
                  <a:moveTo>
                    <a:pt x="199" y="0"/>
                  </a:moveTo>
                  <a:lnTo>
                    <a:pt x="256" y="28"/>
                  </a:lnTo>
                  <a:lnTo>
                    <a:pt x="284" y="85"/>
                  </a:lnTo>
                  <a:lnTo>
                    <a:pt x="312" y="85"/>
                  </a:lnTo>
                  <a:lnTo>
                    <a:pt x="312" y="114"/>
                  </a:lnTo>
                  <a:lnTo>
                    <a:pt x="256" y="114"/>
                  </a:lnTo>
                  <a:lnTo>
                    <a:pt x="397" y="255"/>
                  </a:lnTo>
                  <a:lnTo>
                    <a:pt x="397" y="312"/>
                  </a:lnTo>
                  <a:lnTo>
                    <a:pt x="256" y="369"/>
                  </a:lnTo>
                  <a:lnTo>
                    <a:pt x="170" y="312"/>
                  </a:lnTo>
                  <a:lnTo>
                    <a:pt x="0" y="284"/>
                  </a:lnTo>
                  <a:lnTo>
                    <a:pt x="0" y="255"/>
                  </a:lnTo>
                  <a:lnTo>
                    <a:pt x="29" y="255"/>
                  </a:lnTo>
                  <a:lnTo>
                    <a:pt x="85" y="227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114" y="85"/>
                  </a:lnTo>
                  <a:lnTo>
                    <a:pt x="142" y="0"/>
                  </a:lnTo>
                  <a:lnTo>
                    <a:pt x="19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4" name="Freeform 231"/>
            <p:cNvSpPr>
              <a:spLocks/>
            </p:cNvSpPr>
            <p:nvPr/>
          </p:nvSpPr>
          <p:spPr bwMode="auto">
            <a:xfrm>
              <a:off x="2188" y="1720"/>
              <a:ext cx="426" cy="340"/>
            </a:xfrm>
            <a:custGeom>
              <a:avLst/>
              <a:gdLst>
                <a:gd name="T0" fmla="*/ 369 w 426"/>
                <a:gd name="T1" fmla="*/ 0 h 340"/>
                <a:gd name="T2" fmla="*/ 227 w 426"/>
                <a:gd name="T3" fmla="*/ 57 h 340"/>
                <a:gd name="T4" fmla="*/ 199 w 426"/>
                <a:gd name="T5" fmla="*/ 85 h 340"/>
                <a:gd name="T6" fmla="*/ 114 w 426"/>
                <a:gd name="T7" fmla="*/ 85 h 340"/>
                <a:gd name="T8" fmla="*/ 85 w 426"/>
                <a:gd name="T9" fmla="*/ 170 h 340"/>
                <a:gd name="T10" fmla="*/ 0 w 426"/>
                <a:gd name="T11" fmla="*/ 255 h 340"/>
                <a:gd name="T12" fmla="*/ 57 w 426"/>
                <a:gd name="T13" fmla="*/ 255 h 340"/>
                <a:gd name="T14" fmla="*/ 114 w 426"/>
                <a:gd name="T15" fmla="*/ 283 h 340"/>
                <a:gd name="T16" fmla="*/ 142 w 426"/>
                <a:gd name="T17" fmla="*/ 255 h 340"/>
                <a:gd name="T18" fmla="*/ 199 w 426"/>
                <a:gd name="T19" fmla="*/ 283 h 340"/>
                <a:gd name="T20" fmla="*/ 227 w 426"/>
                <a:gd name="T21" fmla="*/ 255 h 340"/>
                <a:gd name="T22" fmla="*/ 255 w 426"/>
                <a:gd name="T23" fmla="*/ 312 h 340"/>
                <a:gd name="T24" fmla="*/ 312 w 426"/>
                <a:gd name="T25" fmla="*/ 340 h 340"/>
                <a:gd name="T26" fmla="*/ 369 w 426"/>
                <a:gd name="T27" fmla="*/ 340 h 340"/>
                <a:gd name="T28" fmla="*/ 369 w 426"/>
                <a:gd name="T29" fmla="*/ 255 h 340"/>
                <a:gd name="T30" fmla="*/ 426 w 426"/>
                <a:gd name="T31" fmla="*/ 227 h 340"/>
                <a:gd name="T32" fmla="*/ 397 w 426"/>
                <a:gd name="T33" fmla="*/ 198 h 340"/>
                <a:gd name="T34" fmla="*/ 369 w 426"/>
                <a:gd name="T35" fmla="*/ 198 h 340"/>
                <a:gd name="T36" fmla="*/ 340 w 426"/>
                <a:gd name="T37" fmla="*/ 142 h 340"/>
                <a:gd name="T38" fmla="*/ 397 w 426"/>
                <a:gd name="T39" fmla="*/ 85 h 340"/>
                <a:gd name="T40" fmla="*/ 369 w 426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340">
                  <a:moveTo>
                    <a:pt x="369" y="0"/>
                  </a:moveTo>
                  <a:lnTo>
                    <a:pt x="227" y="57"/>
                  </a:lnTo>
                  <a:lnTo>
                    <a:pt x="199" y="85"/>
                  </a:lnTo>
                  <a:lnTo>
                    <a:pt x="114" y="85"/>
                  </a:lnTo>
                  <a:lnTo>
                    <a:pt x="85" y="170"/>
                  </a:lnTo>
                  <a:lnTo>
                    <a:pt x="0" y="255"/>
                  </a:lnTo>
                  <a:lnTo>
                    <a:pt x="57" y="255"/>
                  </a:lnTo>
                  <a:lnTo>
                    <a:pt x="114" y="283"/>
                  </a:lnTo>
                  <a:lnTo>
                    <a:pt x="142" y="255"/>
                  </a:lnTo>
                  <a:lnTo>
                    <a:pt x="199" y="283"/>
                  </a:lnTo>
                  <a:lnTo>
                    <a:pt x="227" y="255"/>
                  </a:lnTo>
                  <a:lnTo>
                    <a:pt x="255" y="312"/>
                  </a:lnTo>
                  <a:lnTo>
                    <a:pt x="312" y="340"/>
                  </a:lnTo>
                  <a:lnTo>
                    <a:pt x="369" y="340"/>
                  </a:lnTo>
                  <a:lnTo>
                    <a:pt x="369" y="255"/>
                  </a:lnTo>
                  <a:lnTo>
                    <a:pt x="426" y="227"/>
                  </a:lnTo>
                  <a:lnTo>
                    <a:pt x="397" y="198"/>
                  </a:lnTo>
                  <a:lnTo>
                    <a:pt x="369" y="198"/>
                  </a:lnTo>
                  <a:lnTo>
                    <a:pt x="340" y="142"/>
                  </a:lnTo>
                  <a:lnTo>
                    <a:pt x="397" y="85"/>
                  </a:lnTo>
                  <a:lnTo>
                    <a:pt x="36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5" name="Freeform 232"/>
            <p:cNvSpPr>
              <a:spLocks/>
            </p:cNvSpPr>
            <p:nvPr/>
          </p:nvSpPr>
          <p:spPr bwMode="auto">
            <a:xfrm>
              <a:off x="2132" y="1975"/>
              <a:ext cx="368" cy="170"/>
            </a:xfrm>
            <a:custGeom>
              <a:avLst/>
              <a:gdLst>
                <a:gd name="T0" fmla="*/ 283 w 368"/>
                <a:gd name="T1" fmla="*/ 170 h 170"/>
                <a:gd name="T2" fmla="*/ 226 w 368"/>
                <a:gd name="T3" fmla="*/ 142 h 170"/>
                <a:gd name="T4" fmla="*/ 141 w 368"/>
                <a:gd name="T5" fmla="*/ 170 h 170"/>
                <a:gd name="T6" fmla="*/ 113 w 368"/>
                <a:gd name="T7" fmla="*/ 142 h 170"/>
                <a:gd name="T8" fmla="*/ 85 w 368"/>
                <a:gd name="T9" fmla="*/ 142 h 170"/>
                <a:gd name="T10" fmla="*/ 56 w 368"/>
                <a:gd name="T11" fmla="*/ 170 h 170"/>
                <a:gd name="T12" fmla="*/ 28 w 368"/>
                <a:gd name="T13" fmla="*/ 170 h 170"/>
                <a:gd name="T14" fmla="*/ 0 w 368"/>
                <a:gd name="T15" fmla="*/ 85 h 170"/>
                <a:gd name="T16" fmla="*/ 56 w 368"/>
                <a:gd name="T17" fmla="*/ 0 h 170"/>
                <a:gd name="T18" fmla="*/ 113 w 368"/>
                <a:gd name="T19" fmla="*/ 0 h 170"/>
                <a:gd name="T20" fmla="*/ 170 w 368"/>
                <a:gd name="T21" fmla="*/ 28 h 170"/>
                <a:gd name="T22" fmla="*/ 198 w 368"/>
                <a:gd name="T23" fmla="*/ 0 h 170"/>
                <a:gd name="T24" fmla="*/ 255 w 368"/>
                <a:gd name="T25" fmla="*/ 28 h 170"/>
                <a:gd name="T26" fmla="*/ 283 w 368"/>
                <a:gd name="T27" fmla="*/ 0 h 170"/>
                <a:gd name="T28" fmla="*/ 311 w 368"/>
                <a:gd name="T29" fmla="*/ 57 h 170"/>
                <a:gd name="T30" fmla="*/ 368 w 368"/>
                <a:gd name="T31" fmla="*/ 85 h 170"/>
                <a:gd name="T32" fmla="*/ 340 w 368"/>
                <a:gd name="T33" fmla="*/ 170 h 170"/>
                <a:gd name="T34" fmla="*/ 283 w 368"/>
                <a:gd name="T3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8" h="170">
                  <a:moveTo>
                    <a:pt x="283" y="170"/>
                  </a:moveTo>
                  <a:lnTo>
                    <a:pt x="226" y="142"/>
                  </a:lnTo>
                  <a:lnTo>
                    <a:pt x="141" y="170"/>
                  </a:lnTo>
                  <a:lnTo>
                    <a:pt x="113" y="142"/>
                  </a:lnTo>
                  <a:lnTo>
                    <a:pt x="85" y="142"/>
                  </a:lnTo>
                  <a:lnTo>
                    <a:pt x="56" y="170"/>
                  </a:lnTo>
                  <a:lnTo>
                    <a:pt x="28" y="170"/>
                  </a:lnTo>
                  <a:lnTo>
                    <a:pt x="0" y="85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198" y="0"/>
                  </a:lnTo>
                  <a:lnTo>
                    <a:pt x="255" y="28"/>
                  </a:lnTo>
                  <a:lnTo>
                    <a:pt x="283" y="0"/>
                  </a:lnTo>
                  <a:lnTo>
                    <a:pt x="311" y="57"/>
                  </a:lnTo>
                  <a:lnTo>
                    <a:pt x="368" y="85"/>
                  </a:lnTo>
                  <a:lnTo>
                    <a:pt x="340" y="170"/>
                  </a:lnTo>
                  <a:lnTo>
                    <a:pt x="283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6" name="Freeform 233"/>
            <p:cNvSpPr>
              <a:spLocks/>
            </p:cNvSpPr>
            <p:nvPr/>
          </p:nvSpPr>
          <p:spPr bwMode="auto">
            <a:xfrm>
              <a:off x="2132" y="2117"/>
              <a:ext cx="311" cy="227"/>
            </a:xfrm>
            <a:custGeom>
              <a:avLst/>
              <a:gdLst>
                <a:gd name="T0" fmla="*/ 28 w 311"/>
                <a:gd name="T1" fmla="*/ 28 h 227"/>
                <a:gd name="T2" fmla="*/ 56 w 311"/>
                <a:gd name="T3" fmla="*/ 28 h 227"/>
                <a:gd name="T4" fmla="*/ 85 w 311"/>
                <a:gd name="T5" fmla="*/ 0 h 227"/>
                <a:gd name="T6" fmla="*/ 113 w 311"/>
                <a:gd name="T7" fmla="*/ 0 h 227"/>
                <a:gd name="T8" fmla="*/ 141 w 311"/>
                <a:gd name="T9" fmla="*/ 28 h 227"/>
                <a:gd name="T10" fmla="*/ 226 w 311"/>
                <a:gd name="T11" fmla="*/ 0 h 227"/>
                <a:gd name="T12" fmla="*/ 283 w 311"/>
                <a:gd name="T13" fmla="*/ 28 h 227"/>
                <a:gd name="T14" fmla="*/ 283 w 311"/>
                <a:gd name="T15" fmla="*/ 85 h 227"/>
                <a:gd name="T16" fmla="*/ 311 w 311"/>
                <a:gd name="T17" fmla="*/ 170 h 227"/>
                <a:gd name="T18" fmla="*/ 255 w 311"/>
                <a:gd name="T19" fmla="*/ 198 h 227"/>
                <a:gd name="T20" fmla="*/ 226 w 311"/>
                <a:gd name="T21" fmla="*/ 198 h 227"/>
                <a:gd name="T22" fmla="*/ 198 w 311"/>
                <a:gd name="T23" fmla="*/ 170 h 227"/>
                <a:gd name="T24" fmla="*/ 113 w 311"/>
                <a:gd name="T25" fmla="*/ 170 h 227"/>
                <a:gd name="T26" fmla="*/ 85 w 311"/>
                <a:gd name="T27" fmla="*/ 227 h 227"/>
                <a:gd name="T28" fmla="*/ 28 w 311"/>
                <a:gd name="T29" fmla="*/ 198 h 227"/>
                <a:gd name="T30" fmla="*/ 0 w 311"/>
                <a:gd name="T31" fmla="*/ 142 h 227"/>
                <a:gd name="T32" fmla="*/ 56 w 311"/>
                <a:gd name="T33" fmla="*/ 85 h 227"/>
                <a:gd name="T34" fmla="*/ 28 w 311"/>
                <a:gd name="T35" fmla="*/ 2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1" h="227">
                  <a:moveTo>
                    <a:pt x="28" y="28"/>
                  </a:moveTo>
                  <a:lnTo>
                    <a:pt x="56" y="28"/>
                  </a:lnTo>
                  <a:lnTo>
                    <a:pt x="85" y="0"/>
                  </a:lnTo>
                  <a:lnTo>
                    <a:pt x="113" y="0"/>
                  </a:lnTo>
                  <a:lnTo>
                    <a:pt x="141" y="28"/>
                  </a:lnTo>
                  <a:lnTo>
                    <a:pt x="226" y="0"/>
                  </a:lnTo>
                  <a:lnTo>
                    <a:pt x="283" y="28"/>
                  </a:lnTo>
                  <a:lnTo>
                    <a:pt x="283" y="85"/>
                  </a:lnTo>
                  <a:lnTo>
                    <a:pt x="311" y="170"/>
                  </a:lnTo>
                  <a:lnTo>
                    <a:pt x="255" y="198"/>
                  </a:lnTo>
                  <a:lnTo>
                    <a:pt x="226" y="198"/>
                  </a:lnTo>
                  <a:lnTo>
                    <a:pt x="198" y="170"/>
                  </a:lnTo>
                  <a:lnTo>
                    <a:pt x="113" y="170"/>
                  </a:lnTo>
                  <a:lnTo>
                    <a:pt x="85" y="227"/>
                  </a:lnTo>
                  <a:lnTo>
                    <a:pt x="28" y="198"/>
                  </a:lnTo>
                  <a:lnTo>
                    <a:pt x="0" y="142"/>
                  </a:lnTo>
                  <a:lnTo>
                    <a:pt x="56" y="85"/>
                  </a:lnTo>
                  <a:lnTo>
                    <a:pt x="28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7" name="Freeform 234"/>
            <p:cNvSpPr>
              <a:spLocks/>
            </p:cNvSpPr>
            <p:nvPr/>
          </p:nvSpPr>
          <p:spPr bwMode="auto">
            <a:xfrm>
              <a:off x="1961" y="2060"/>
              <a:ext cx="227" cy="255"/>
            </a:xfrm>
            <a:custGeom>
              <a:avLst/>
              <a:gdLst>
                <a:gd name="T0" fmla="*/ 171 w 227"/>
                <a:gd name="T1" fmla="*/ 199 h 255"/>
                <a:gd name="T2" fmla="*/ 227 w 227"/>
                <a:gd name="T3" fmla="*/ 142 h 255"/>
                <a:gd name="T4" fmla="*/ 199 w 227"/>
                <a:gd name="T5" fmla="*/ 85 h 255"/>
                <a:gd name="T6" fmla="*/ 171 w 227"/>
                <a:gd name="T7" fmla="*/ 0 h 255"/>
                <a:gd name="T8" fmla="*/ 142 w 227"/>
                <a:gd name="T9" fmla="*/ 28 h 255"/>
                <a:gd name="T10" fmla="*/ 114 w 227"/>
                <a:gd name="T11" fmla="*/ 0 h 255"/>
                <a:gd name="T12" fmla="*/ 114 w 227"/>
                <a:gd name="T13" fmla="*/ 57 h 255"/>
                <a:gd name="T14" fmla="*/ 29 w 227"/>
                <a:gd name="T15" fmla="*/ 57 h 255"/>
                <a:gd name="T16" fmla="*/ 0 w 227"/>
                <a:gd name="T17" fmla="*/ 170 h 255"/>
                <a:gd name="T18" fmla="*/ 57 w 227"/>
                <a:gd name="T19" fmla="*/ 170 h 255"/>
                <a:gd name="T20" fmla="*/ 57 w 227"/>
                <a:gd name="T21" fmla="*/ 227 h 255"/>
                <a:gd name="T22" fmla="*/ 114 w 227"/>
                <a:gd name="T23" fmla="*/ 255 h 255"/>
                <a:gd name="T24" fmla="*/ 142 w 227"/>
                <a:gd name="T25" fmla="*/ 199 h 255"/>
                <a:gd name="T26" fmla="*/ 171 w 227"/>
                <a:gd name="T27" fmla="*/ 1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255">
                  <a:moveTo>
                    <a:pt x="171" y="199"/>
                  </a:moveTo>
                  <a:lnTo>
                    <a:pt x="227" y="142"/>
                  </a:lnTo>
                  <a:lnTo>
                    <a:pt x="199" y="85"/>
                  </a:lnTo>
                  <a:lnTo>
                    <a:pt x="171" y="0"/>
                  </a:lnTo>
                  <a:lnTo>
                    <a:pt x="142" y="28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29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4" y="255"/>
                  </a:lnTo>
                  <a:lnTo>
                    <a:pt x="142" y="199"/>
                  </a:lnTo>
                  <a:lnTo>
                    <a:pt x="171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8" name="Freeform 235"/>
            <p:cNvSpPr>
              <a:spLocks/>
            </p:cNvSpPr>
            <p:nvPr/>
          </p:nvSpPr>
          <p:spPr bwMode="auto">
            <a:xfrm>
              <a:off x="2075" y="2259"/>
              <a:ext cx="283" cy="340"/>
            </a:xfrm>
            <a:custGeom>
              <a:avLst/>
              <a:gdLst>
                <a:gd name="T0" fmla="*/ 0 w 283"/>
                <a:gd name="T1" fmla="*/ 56 h 340"/>
                <a:gd name="T2" fmla="*/ 0 w 283"/>
                <a:gd name="T3" fmla="*/ 141 h 340"/>
                <a:gd name="T4" fmla="*/ 28 w 283"/>
                <a:gd name="T5" fmla="*/ 198 h 340"/>
                <a:gd name="T6" fmla="*/ 57 w 283"/>
                <a:gd name="T7" fmla="*/ 198 h 340"/>
                <a:gd name="T8" fmla="*/ 0 w 283"/>
                <a:gd name="T9" fmla="*/ 340 h 340"/>
                <a:gd name="T10" fmla="*/ 85 w 283"/>
                <a:gd name="T11" fmla="*/ 340 h 340"/>
                <a:gd name="T12" fmla="*/ 198 w 283"/>
                <a:gd name="T13" fmla="*/ 311 h 340"/>
                <a:gd name="T14" fmla="*/ 227 w 283"/>
                <a:gd name="T15" fmla="*/ 283 h 340"/>
                <a:gd name="T16" fmla="*/ 227 w 283"/>
                <a:gd name="T17" fmla="*/ 198 h 340"/>
                <a:gd name="T18" fmla="*/ 255 w 283"/>
                <a:gd name="T19" fmla="*/ 170 h 340"/>
                <a:gd name="T20" fmla="*/ 283 w 283"/>
                <a:gd name="T21" fmla="*/ 85 h 340"/>
                <a:gd name="T22" fmla="*/ 283 w 283"/>
                <a:gd name="T23" fmla="*/ 56 h 340"/>
                <a:gd name="T24" fmla="*/ 255 w 283"/>
                <a:gd name="T25" fmla="*/ 28 h 340"/>
                <a:gd name="T26" fmla="*/ 170 w 283"/>
                <a:gd name="T27" fmla="*/ 28 h 340"/>
                <a:gd name="T28" fmla="*/ 142 w 283"/>
                <a:gd name="T29" fmla="*/ 85 h 340"/>
                <a:gd name="T30" fmla="*/ 85 w 283"/>
                <a:gd name="T31" fmla="*/ 56 h 340"/>
                <a:gd name="T32" fmla="*/ 57 w 283"/>
                <a:gd name="T33" fmla="*/ 0 h 340"/>
                <a:gd name="T34" fmla="*/ 28 w 283"/>
                <a:gd name="T35" fmla="*/ 0 h 340"/>
                <a:gd name="T36" fmla="*/ 0 w 283"/>
                <a:gd name="T37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340">
                  <a:moveTo>
                    <a:pt x="0" y="56"/>
                  </a:moveTo>
                  <a:lnTo>
                    <a:pt x="0" y="141"/>
                  </a:lnTo>
                  <a:lnTo>
                    <a:pt x="28" y="198"/>
                  </a:lnTo>
                  <a:lnTo>
                    <a:pt x="57" y="198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198" y="311"/>
                  </a:lnTo>
                  <a:lnTo>
                    <a:pt x="227" y="283"/>
                  </a:lnTo>
                  <a:lnTo>
                    <a:pt x="227" y="198"/>
                  </a:lnTo>
                  <a:lnTo>
                    <a:pt x="255" y="170"/>
                  </a:lnTo>
                  <a:lnTo>
                    <a:pt x="283" y="85"/>
                  </a:lnTo>
                  <a:lnTo>
                    <a:pt x="283" y="56"/>
                  </a:lnTo>
                  <a:lnTo>
                    <a:pt x="255" y="28"/>
                  </a:lnTo>
                  <a:lnTo>
                    <a:pt x="170" y="28"/>
                  </a:lnTo>
                  <a:lnTo>
                    <a:pt x="142" y="85"/>
                  </a:lnTo>
                  <a:lnTo>
                    <a:pt x="85" y="56"/>
                  </a:lnTo>
                  <a:lnTo>
                    <a:pt x="57" y="0"/>
                  </a:lnTo>
                  <a:lnTo>
                    <a:pt x="28" y="0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9" name="Freeform 236"/>
            <p:cNvSpPr>
              <a:spLocks/>
            </p:cNvSpPr>
            <p:nvPr/>
          </p:nvSpPr>
          <p:spPr bwMode="auto">
            <a:xfrm>
              <a:off x="2273" y="1295"/>
              <a:ext cx="709" cy="482"/>
            </a:xfrm>
            <a:custGeom>
              <a:avLst/>
              <a:gdLst>
                <a:gd name="T0" fmla="*/ 0 w 709"/>
                <a:gd name="T1" fmla="*/ 312 h 482"/>
                <a:gd name="T2" fmla="*/ 57 w 709"/>
                <a:gd name="T3" fmla="*/ 368 h 482"/>
                <a:gd name="T4" fmla="*/ 85 w 709"/>
                <a:gd name="T5" fmla="*/ 425 h 482"/>
                <a:gd name="T6" fmla="*/ 142 w 709"/>
                <a:gd name="T7" fmla="*/ 482 h 482"/>
                <a:gd name="T8" fmla="*/ 284 w 709"/>
                <a:gd name="T9" fmla="*/ 425 h 482"/>
                <a:gd name="T10" fmla="*/ 312 w 709"/>
                <a:gd name="T11" fmla="*/ 425 h 482"/>
                <a:gd name="T12" fmla="*/ 341 w 709"/>
                <a:gd name="T13" fmla="*/ 453 h 482"/>
                <a:gd name="T14" fmla="*/ 454 w 709"/>
                <a:gd name="T15" fmla="*/ 482 h 482"/>
                <a:gd name="T16" fmla="*/ 511 w 709"/>
                <a:gd name="T17" fmla="*/ 453 h 482"/>
                <a:gd name="T18" fmla="*/ 511 w 709"/>
                <a:gd name="T19" fmla="*/ 425 h 482"/>
                <a:gd name="T20" fmla="*/ 482 w 709"/>
                <a:gd name="T21" fmla="*/ 425 h 482"/>
                <a:gd name="T22" fmla="*/ 511 w 709"/>
                <a:gd name="T23" fmla="*/ 397 h 482"/>
                <a:gd name="T24" fmla="*/ 426 w 709"/>
                <a:gd name="T25" fmla="*/ 425 h 482"/>
                <a:gd name="T26" fmla="*/ 426 w 709"/>
                <a:gd name="T27" fmla="*/ 397 h 482"/>
                <a:gd name="T28" fmla="*/ 369 w 709"/>
                <a:gd name="T29" fmla="*/ 340 h 482"/>
                <a:gd name="T30" fmla="*/ 397 w 709"/>
                <a:gd name="T31" fmla="*/ 283 h 482"/>
                <a:gd name="T32" fmla="*/ 426 w 709"/>
                <a:gd name="T33" fmla="*/ 283 h 482"/>
                <a:gd name="T34" fmla="*/ 426 w 709"/>
                <a:gd name="T35" fmla="*/ 226 h 482"/>
                <a:gd name="T36" fmla="*/ 511 w 709"/>
                <a:gd name="T37" fmla="*/ 198 h 482"/>
                <a:gd name="T38" fmla="*/ 539 w 709"/>
                <a:gd name="T39" fmla="*/ 170 h 482"/>
                <a:gd name="T40" fmla="*/ 596 w 709"/>
                <a:gd name="T41" fmla="*/ 113 h 482"/>
                <a:gd name="T42" fmla="*/ 624 w 709"/>
                <a:gd name="T43" fmla="*/ 141 h 482"/>
                <a:gd name="T44" fmla="*/ 652 w 709"/>
                <a:gd name="T45" fmla="*/ 113 h 482"/>
                <a:gd name="T46" fmla="*/ 709 w 709"/>
                <a:gd name="T47" fmla="*/ 113 h 482"/>
                <a:gd name="T48" fmla="*/ 681 w 709"/>
                <a:gd name="T49" fmla="*/ 85 h 482"/>
                <a:gd name="T50" fmla="*/ 652 w 709"/>
                <a:gd name="T51" fmla="*/ 85 h 482"/>
                <a:gd name="T52" fmla="*/ 624 w 709"/>
                <a:gd name="T53" fmla="*/ 0 h 482"/>
                <a:gd name="T54" fmla="*/ 567 w 709"/>
                <a:gd name="T55" fmla="*/ 28 h 482"/>
                <a:gd name="T56" fmla="*/ 511 w 709"/>
                <a:gd name="T57" fmla="*/ 0 h 482"/>
                <a:gd name="T58" fmla="*/ 482 w 709"/>
                <a:gd name="T59" fmla="*/ 56 h 482"/>
                <a:gd name="T60" fmla="*/ 426 w 709"/>
                <a:gd name="T61" fmla="*/ 85 h 482"/>
                <a:gd name="T62" fmla="*/ 397 w 709"/>
                <a:gd name="T63" fmla="*/ 141 h 482"/>
                <a:gd name="T64" fmla="*/ 312 w 709"/>
                <a:gd name="T65" fmla="*/ 141 h 482"/>
                <a:gd name="T66" fmla="*/ 284 w 709"/>
                <a:gd name="T67" fmla="*/ 255 h 482"/>
                <a:gd name="T68" fmla="*/ 227 w 709"/>
                <a:gd name="T69" fmla="*/ 255 h 482"/>
                <a:gd name="T70" fmla="*/ 199 w 709"/>
                <a:gd name="T71" fmla="*/ 312 h 482"/>
                <a:gd name="T72" fmla="*/ 0 w 709"/>
                <a:gd name="T73" fmla="*/ 31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9" h="482">
                  <a:moveTo>
                    <a:pt x="0" y="312"/>
                  </a:moveTo>
                  <a:lnTo>
                    <a:pt x="57" y="368"/>
                  </a:lnTo>
                  <a:lnTo>
                    <a:pt x="85" y="425"/>
                  </a:lnTo>
                  <a:lnTo>
                    <a:pt x="142" y="482"/>
                  </a:lnTo>
                  <a:lnTo>
                    <a:pt x="284" y="425"/>
                  </a:lnTo>
                  <a:lnTo>
                    <a:pt x="312" y="425"/>
                  </a:lnTo>
                  <a:lnTo>
                    <a:pt x="341" y="453"/>
                  </a:lnTo>
                  <a:lnTo>
                    <a:pt x="454" y="482"/>
                  </a:lnTo>
                  <a:lnTo>
                    <a:pt x="511" y="453"/>
                  </a:lnTo>
                  <a:lnTo>
                    <a:pt x="511" y="425"/>
                  </a:lnTo>
                  <a:lnTo>
                    <a:pt x="482" y="425"/>
                  </a:lnTo>
                  <a:lnTo>
                    <a:pt x="511" y="397"/>
                  </a:lnTo>
                  <a:lnTo>
                    <a:pt x="426" y="425"/>
                  </a:lnTo>
                  <a:lnTo>
                    <a:pt x="426" y="397"/>
                  </a:lnTo>
                  <a:lnTo>
                    <a:pt x="369" y="340"/>
                  </a:lnTo>
                  <a:lnTo>
                    <a:pt x="397" y="283"/>
                  </a:lnTo>
                  <a:lnTo>
                    <a:pt x="426" y="283"/>
                  </a:lnTo>
                  <a:lnTo>
                    <a:pt x="426" y="226"/>
                  </a:lnTo>
                  <a:lnTo>
                    <a:pt x="511" y="198"/>
                  </a:lnTo>
                  <a:lnTo>
                    <a:pt x="539" y="170"/>
                  </a:lnTo>
                  <a:lnTo>
                    <a:pt x="596" y="113"/>
                  </a:lnTo>
                  <a:lnTo>
                    <a:pt x="624" y="141"/>
                  </a:lnTo>
                  <a:lnTo>
                    <a:pt x="652" y="113"/>
                  </a:lnTo>
                  <a:lnTo>
                    <a:pt x="709" y="113"/>
                  </a:lnTo>
                  <a:lnTo>
                    <a:pt x="681" y="85"/>
                  </a:lnTo>
                  <a:lnTo>
                    <a:pt x="652" y="85"/>
                  </a:lnTo>
                  <a:lnTo>
                    <a:pt x="624" y="0"/>
                  </a:lnTo>
                  <a:lnTo>
                    <a:pt x="567" y="28"/>
                  </a:lnTo>
                  <a:lnTo>
                    <a:pt x="511" y="0"/>
                  </a:lnTo>
                  <a:lnTo>
                    <a:pt x="482" y="56"/>
                  </a:lnTo>
                  <a:lnTo>
                    <a:pt x="426" y="85"/>
                  </a:lnTo>
                  <a:lnTo>
                    <a:pt x="397" y="141"/>
                  </a:lnTo>
                  <a:lnTo>
                    <a:pt x="312" y="141"/>
                  </a:lnTo>
                  <a:lnTo>
                    <a:pt x="284" y="255"/>
                  </a:lnTo>
                  <a:lnTo>
                    <a:pt x="227" y="255"/>
                  </a:lnTo>
                  <a:lnTo>
                    <a:pt x="199" y="312"/>
                  </a:lnTo>
                  <a:lnTo>
                    <a:pt x="0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0" name="Freeform 237"/>
            <p:cNvSpPr>
              <a:spLocks/>
            </p:cNvSpPr>
            <p:nvPr/>
          </p:nvSpPr>
          <p:spPr bwMode="auto">
            <a:xfrm>
              <a:off x="2047" y="1408"/>
              <a:ext cx="283" cy="397"/>
            </a:xfrm>
            <a:custGeom>
              <a:avLst/>
              <a:gdLst>
                <a:gd name="T0" fmla="*/ 198 w 283"/>
                <a:gd name="T1" fmla="*/ 0 h 397"/>
                <a:gd name="T2" fmla="*/ 85 w 283"/>
                <a:gd name="T3" fmla="*/ 57 h 397"/>
                <a:gd name="T4" fmla="*/ 85 w 283"/>
                <a:gd name="T5" fmla="*/ 28 h 397"/>
                <a:gd name="T6" fmla="*/ 56 w 283"/>
                <a:gd name="T7" fmla="*/ 28 h 397"/>
                <a:gd name="T8" fmla="*/ 28 w 283"/>
                <a:gd name="T9" fmla="*/ 57 h 397"/>
                <a:gd name="T10" fmla="*/ 85 w 283"/>
                <a:gd name="T11" fmla="*/ 113 h 397"/>
                <a:gd name="T12" fmla="*/ 85 w 283"/>
                <a:gd name="T13" fmla="*/ 142 h 397"/>
                <a:gd name="T14" fmla="*/ 0 w 283"/>
                <a:gd name="T15" fmla="*/ 199 h 397"/>
                <a:gd name="T16" fmla="*/ 56 w 283"/>
                <a:gd name="T17" fmla="*/ 227 h 397"/>
                <a:gd name="T18" fmla="*/ 28 w 283"/>
                <a:gd name="T19" fmla="*/ 312 h 397"/>
                <a:gd name="T20" fmla="*/ 56 w 283"/>
                <a:gd name="T21" fmla="*/ 397 h 397"/>
                <a:gd name="T22" fmla="*/ 85 w 283"/>
                <a:gd name="T23" fmla="*/ 397 h 397"/>
                <a:gd name="T24" fmla="*/ 141 w 283"/>
                <a:gd name="T25" fmla="*/ 369 h 397"/>
                <a:gd name="T26" fmla="*/ 198 w 283"/>
                <a:gd name="T27" fmla="*/ 369 h 397"/>
                <a:gd name="T28" fmla="*/ 255 w 283"/>
                <a:gd name="T29" fmla="*/ 312 h 397"/>
                <a:gd name="T30" fmla="*/ 283 w 283"/>
                <a:gd name="T31" fmla="*/ 255 h 397"/>
                <a:gd name="T32" fmla="*/ 226 w 283"/>
                <a:gd name="T33" fmla="*/ 199 h 397"/>
                <a:gd name="T34" fmla="*/ 226 w 283"/>
                <a:gd name="T35" fmla="*/ 142 h 397"/>
                <a:gd name="T36" fmla="*/ 198 w 283"/>
                <a:gd name="T37" fmla="*/ 142 h 397"/>
                <a:gd name="T38" fmla="*/ 170 w 283"/>
                <a:gd name="T39" fmla="*/ 113 h 397"/>
                <a:gd name="T40" fmla="*/ 198 w 283"/>
                <a:gd name="T41" fmla="*/ 57 h 397"/>
                <a:gd name="T42" fmla="*/ 198 w 283"/>
                <a:gd name="T4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397">
                  <a:moveTo>
                    <a:pt x="198" y="0"/>
                  </a:moveTo>
                  <a:lnTo>
                    <a:pt x="85" y="57"/>
                  </a:lnTo>
                  <a:lnTo>
                    <a:pt x="85" y="28"/>
                  </a:lnTo>
                  <a:lnTo>
                    <a:pt x="56" y="28"/>
                  </a:lnTo>
                  <a:lnTo>
                    <a:pt x="28" y="57"/>
                  </a:lnTo>
                  <a:lnTo>
                    <a:pt x="85" y="113"/>
                  </a:lnTo>
                  <a:lnTo>
                    <a:pt x="85" y="142"/>
                  </a:lnTo>
                  <a:lnTo>
                    <a:pt x="0" y="199"/>
                  </a:lnTo>
                  <a:lnTo>
                    <a:pt x="56" y="227"/>
                  </a:lnTo>
                  <a:lnTo>
                    <a:pt x="28" y="312"/>
                  </a:lnTo>
                  <a:lnTo>
                    <a:pt x="56" y="397"/>
                  </a:lnTo>
                  <a:lnTo>
                    <a:pt x="85" y="397"/>
                  </a:lnTo>
                  <a:lnTo>
                    <a:pt x="141" y="369"/>
                  </a:lnTo>
                  <a:lnTo>
                    <a:pt x="198" y="369"/>
                  </a:lnTo>
                  <a:lnTo>
                    <a:pt x="255" y="312"/>
                  </a:lnTo>
                  <a:lnTo>
                    <a:pt x="283" y="255"/>
                  </a:lnTo>
                  <a:lnTo>
                    <a:pt x="226" y="199"/>
                  </a:lnTo>
                  <a:lnTo>
                    <a:pt x="226" y="142"/>
                  </a:lnTo>
                  <a:lnTo>
                    <a:pt x="198" y="142"/>
                  </a:lnTo>
                  <a:lnTo>
                    <a:pt x="170" y="113"/>
                  </a:lnTo>
                  <a:lnTo>
                    <a:pt x="198" y="57"/>
                  </a:lnTo>
                  <a:lnTo>
                    <a:pt x="19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1" name="Freeform 238"/>
            <p:cNvSpPr>
              <a:spLocks/>
            </p:cNvSpPr>
            <p:nvPr/>
          </p:nvSpPr>
          <p:spPr bwMode="auto">
            <a:xfrm>
              <a:off x="2047" y="1805"/>
              <a:ext cx="226" cy="283"/>
            </a:xfrm>
            <a:custGeom>
              <a:avLst/>
              <a:gdLst>
                <a:gd name="T0" fmla="*/ 226 w 226"/>
                <a:gd name="T1" fmla="*/ 85 h 283"/>
                <a:gd name="T2" fmla="*/ 141 w 226"/>
                <a:gd name="T3" fmla="*/ 170 h 283"/>
                <a:gd name="T4" fmla="*/ 85 w 226"/>
                <a:gd name="T5" fmla="*/ 255 h 283"/>
                <a:gd name="T6" fmla="*/ 56 w 226"/>
                <a:gd name="T7" fmla="*/ 283 h 283"/>
                <a:gd name="T8" fmla="*/ 28 w 226"/>
                <a:gd name="T9" fmla="*/ 255 h 283"/>
                <a:gd name="T10" fmla="*/ 0 w 226"/>
                <a:gd name="T11" fmla="*/ 142 h 283"/>
                <a:gd name="T12" fmla="*/ 0 w 226"/>
                <a:gd name="T13" fmla="*/ 57 h 283"/>
                <a:gd name="T14" fmla="*/ 56 w 226"/>
                <a:gd name="T15" fmla="*/ 0 h 283"/>
                <a:gd name="T16" fmla="*/ 85 w 226"/>
                <a:gd name="T17" fmla="*/ 0 h 283"/>
                <a:gd name="T18" fmla="*/ 85 w 226"/>
                <a:gd name="T19" fmla="*/ 113 h 283"/>
                <a:gd name="T20" fmla="*/ 141 w 226"/>
                <a:gd name="T21" fmla="*/ 85 h 283"/>
                <a:gd name="T22" fmla="*/ 226 w 226"/>
                <a:gd name="T23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" h="283">
                  <a:moveTo>
                    <a:pt x="226" y="85"/>
                  </a:moveTo>
                  <a:lnTo>
                    <a:pt x="141" y="170"/>
                  </a:lnTo>
                  <a:lnTo>
                    <a:pt x="85" y="255"/>
                  </a:lnTo>
                  <a:lnTo>
                    <a:pt x="56" y="283"/>
                  </a:lnTo>
                  <a:lnTo>
                    <a:pt x="28" y="255"/>
                  </a:lnTo>
                  <a:lnTo>
                    <a:pt x="0" y="142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85" y="0"/>
                  </a:lnTo>
                  <a:lnTo>
                    <a:pt x="85" y="113"/>
                  </a:lnTo>
                  <a:lnTo>
                    <a:pt x="141" y="85"/>
                  </a:lnTo>
                  <a:lnTo>
                    <a:pt x="226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2" name="Freeform 239"/>
            <p:cNvSpPr>
              <a:spLocks/>
            </p:cNvSpPr>
            <p:nvPr/>
          </p:nvSpPr>
          <p:spPr bwMode="auto">
            <a:xfrm>
              <a:off x="1848" y="1465"/>
              <a:ext cx="284" cy="397"/>
            </a:xfrm>
            <a:custGeom>
              <a:avLst/>
              <a:gdLst>
                <a:gd name="T0" fmla="*/ 199 w 284"/>
                <a:gd name="T1" fmla="*/ 397 h 397"/>
                <a:gd name="T2" fmla="*/ 142 w 284"/>
                <a:gd name="T3" fmla="*/ 397 h 397"/>
                <a:gd name="T4" fmla="*/ 85 w 284"/>
                <a:gd name="T5" fmla="*/ 368 h 397"/>
                <a:gd name="T6" fmla="*/ 57 w 284"/>
                <a:gd name="T7" fmla="*/ 312 h 397"/>
                <a:gd name="T8" fmla="*/ 113 w 284"/>
                <a:gd name="T9" fmla="*/ 198 h 397"/>
                <a:gd name="T10" fmla="*/ 0 w 284"/>
                <a:gd name="T11" fmla="*/ 198 h 397"/>
                <a:gd name="T12" fmla="*/ 28 w 284"/>
                <a:gd name="T13" fmla="*/ 142 h 397"/>
                <a:gd name="T14" fmla="*/ 0 w 284"/>
                <a:gd name="T15" fmla="*/ 85 h 397"/>
                <a:gd name="T16" fmla="*/ 0 w 284"/>
                <a:gd name="T17" fmla="*/ 28 h 397"/>
                <a:gd name="T18" fmla="*/ 57 w 284"/>
                <a:gd name="T19" fmla="*/ 56 h 397"/>
                <a:gd name="T20" fmla="*/ 85 w 284"/>
                <a:gd name="T21" fmla="*/ 28 h 397"/>
                <a:gd name="T22" fmla="*/ 113 w 284"/>
                <a:gd name="T23" fmla="*/ 56 h 397"/>
                <a:gd name="T24" fmla="*/ 227 w 284"/>
                <a:gd name="T25" fmla="*/ 0 h 397"/>
                <a:gd name="T26" fmla="*/ 284 w 284"/>
                <a:gd name="T27" fmla="*/ 56 h 397"/>
                <a:gd name="T28" fmla="*/ 284 w 284"/>
                <a:gd name="T29" fmla="*/ 85 h 397"/>
                <a:gd name="T30" fmla="*/ 199 w 284"/>
                <a:gd name="T31" fmla="*/ 142 h 397"/>
                <a:gd name="T32" fmla="*/ 255 w 284"/>
                <a:gd name="T33" fmla="*/ 170 h 397"/>
                <a:gd name="T34" fmla="*/ 227 w 284"/>
                <a:gd name="T35" fmla="*/ 255 h 397"/>
                <a:gd name="T36" fmla="*/ 255 w 284"/>
                <a:gd name="T37" fmla="*/ 340 h 397"/>
                <a:gd name="T38" fmla="*/ 199 w 284"/>
                <a:gd name="T3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4" h="397">
                  <a:moveTo>
                    <a:pt x="199" y="397"/>
                  </a:moveTo>
                  <a:lnTo>
                    <a:pt x="142" y="397"/>
                  </a:lnTo>
                  <a:lnTo>
                    <a:pt x="85" y="368"/>
                  </a:lnTo>
                  <a:lnTo>
                    <a:pt x="57" y="312"/>
                  </a:lnTo>
                  <a:lnTo>
                    <a:pt x="113" y="198"/>
                  </a:lnTo>
                  <a:lnTo>
                    <a:pt x="0" y="198"/>
                  </a:lnTo>
                  <a:lnTo>
                    <a:pt x="28" y="142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57" y="56"/>
                  </a:lnTo>
                  <a:lnTo>
                    <a:pt x="85" y="28"/>
                  </a:lnTo>
                  <a:lnTo>
                    <a:pt x="113" y="56"/>
                  </a:lnTo>
                  <a:lnTo>
                    <a:pt x="227" y="0"/>
                  </a:lnTo>
                  <a:lnTo>
                    <a:pt x="284" y="56"/>
                  </a:lnTo>
                  <a:lnTo>
                    <a:pt x="284" y="85"/>
                  </a:lnTo>
                  <a:lnTo>
                    <a:pt x="199" y="142"/>
                  </a:lnTo>
                  <a:lnTo>
                    <a:pt x="255" y="170"/>
                  </a:lnTo>
                  <a:lnTo>
                    <a:pt x="227" y="255"/>
                  </a:lnTo>
                  <a:lnTo>
                    <a:pt x="255" y="340"/>
                  </a:lnTo>
                  <a:lnTo>
                    <a:pt x="199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3" name="Freeform 240"/>
            <p:cNvSpPr>
              <a:spLocks/>
            </p:cNvSpPr>
            <p:nvPr/>
          </p:nvSpPr>
          <p:spPr bwMode="auto">
            <a:xfrm>
              <a:off x="1678" y="1777"/>
              <a:ext cx="369" cy="283"/>
            </a:xfrm>
            <a:custGeom>
              <a:avLst/>
              <a:gdLst>
                <a:gd name="T0" fmla="*/ 369 w 369"/>
                <a:gd name="T1" fmla="*/ 85 h 283"/>
                <a:gd name="T2" fmla="*/ 369 w 369"/>
                <a:gd name="T3" fmla="*/ 170 h 283"/>
                <a:gd name="T4" fmla="*/ 113 w 369"/>
                <a:gd name="T5" fmla="*/ 283 h 283"/>
                <a:gd name="T6" fmla="*/ 57 w 369"/>
                <a:gd name="T7" fmla="*/ 283 h 283"/>
                <a:gd name="T8" fmla="*/ 0 w 369"/>
                <a:gd name="T9" fmla="*/ 255 h 283"/>
                <a:gd name="T10" fmla="*/ 28 w 369"/>
                <a:gd name="T11" fmla="*/ 226 h 283"/>
                <a:gd name="T12" fmla="*/ 28 w 369"/>
                <a:gd name="T13" fmla="*/ 141 h 283"/>
                <a:gd name="T14" fmla="*/ 57 w 369"/>
                <a:gd name="T15" fmla="*/ 85 h 283"/>
                <a:gd name="T16" fmla="*/ 113 w 369"/>
                <a:gd name="T17" fmla="*/ 56 h 283"/>
                <a:gd name="T18" fmla="*/ 170 w 369"/>
                <a:gd name="T19" fmla="*/ 0 h 283"/>
                <a:gd name="T20" fmla="*/ 227 w 369"/>
                <a:gd name="T21" fmla="*/ 0 h 283"/>
                <a:gd name="T22" fmla="*/ 255 w 369"/>
                <a:gd name="T23" fmla="*/ 56 h 283"/>
                <a:gd name="T24" fmla="*/ 312 w 369"/>
                <a:gd name="T25" fmla="*/ 85 h 283"/>
                <a:gd name="T26" fmla="*/ 369 w 369"/>
                <a:gd name="T27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9" h="283">
                  <a:moveTo>
                    <a:pt x="369" y="85"/>
                  </a:moveTo>
                  <a:lnTo>
                    <a:pt x="369" y="170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28" y="226"/>
                  </a:lnTo>
                  <a:lnTo>
                    <a:pt x="28" y="141"/>
                  </a:lnTo>
                  <a:lnTo>
                    <a:pt x="57" y="85"/>
                  </a:lnTo>
                  <a:lnTo>
                    <a:pt x="113" y="56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55" y="56"/>
                  </a:lnTo>
                  <a:lnTo>
                    <a:pt x="312" y="85"/>
                  </a:lnTo>
                  <a:lnTo>
                    <a:pt x="369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4" name="Freeform 241"/>
            <p:cNvSpPr>
              <a:spLocks/>
            </p:cNvSpPr>
            <p:nvPr/>
          </p:nvSpPr>
          <p:spPr bwMode="auto">
            <a:xfrm>
              <a:off x="1536" y="1918"/>
              <a:ext cx="539" cy="369"/>
            </a:xfrm>
            <a:custGeom>
              <a:avLst/>
              <a:gdLst>
                <a:gd name="T0" fmla="*/ 29 w 539"/>
                <a:gd name="T1" fmla="*/ 0 h 369"/>
                <a:gd name="T2" fmla="*/ 85 w 539"/>
                <a:gd name="T3" fmla="*/ 29 h 369"/>
                <a:gd name="T4" fmla="*/ 114 w 539"/>
                <a:gd name="T5" fmla="*/ 85 h 369"/>
                <a:gd name="T6" fmla="*/ 170 w 539"/>
                <a:gd name="T7" fmla="*/ 85 h 369"/>
                <a:gd name="T8" fmla="*/ 142 w 539"/>
                <a:gd name="T9" fmla="*/ 114 h 369"/>
                <a:gd name="T10" fmla="*/ 199 w 539"/>
                <a:gd name="T11" fmla="*/ 142 h 369"/>
                <a:gd name="T12" fmla="*/ 255 w 539"/>
                <a:gd name="T13" fmla="*/ 142 h 369"/>
                <a:gd name="T14" fmla="*/ 511 w 539"/>
                <a:gd name="T15" fmla="*/ 29 h 369"/>
                <a:gd name="T16" fmla="*/ 539 w 539"/>
                <a:gd name="T17" fmla="*/ 142 h 369"/>
                <a:gd name="T18" fmla="*/ 539 w 539"/>
                <a:gd name="T19" fmla="*/ 199 h 369"/>
                <a:gd name="T20" fmla="*/ 454 w 539"/>
                <a:gd name="T21" fmla="*/ 199 h 369"/>
                <a:gd name="T22" fmla="*/ 425 w 539"/>
                <a:gd name="T23" fmla="*/ 312 h 369"/>
                <a:gd name="T24" fmla="*/ 340 w 539"/>
                <a:gd name="T25" fmla="*/ 312 h 369"/>
                <a:gd name="T26" fmla="*/ 255 w 539"/>
                <a:gd name="T27" fmla="*/ 312 h 369"/>
                <a:gd name="T28" fmla="*/ 199 w 539"/>
                <a:gd name="T29" fmla="*/ 369 h 369"/>
                <a:gd name="T30" fmla="*/ 142 w 539"/>
                <a:gd name="T31" fmla="*/ 312 h 369"/>
                <a:gd name="T32" fmla="*/ 114 w 539"/>
                <a:gd name="T33" fmla="*/ 312 h 369"/>
                <a:gd name="T34" fmla="*/ 85 w 539"/>
                <a:gd name="T35" fmla="*/ 284 h 369"/>
                <a:gd name="T36" fmla="*/ 0 w 539"/>
                <a:gd name="T37" fmla="*/ 284 h 369"/>
                <a:gd name="T38" fmla="*/ 0 w 539"/>
                <a:gd name="T39" fmla="*/ 142 h 369"/>
                <a:gd name="T40" fmla="*/ 57 w 539"/>
                <a:gd name="T41" fmla="*/ 142 h 369"/>
                <a:gd name="T42" fmla="*/ 57 w 539"/>
                <a:gd name="T43" fmla="*/ 85 h 369"/>
                <a:gd name="T44" fmla="*/ 0 w 539"/>
                <a:gd name="T45" fmla="*/ 85 h 369"/>
                <a:gd name="T46" fmla="*/ 0 w 539"/>
                <a:gd name="T47" fmla="*/ 57 h 369"/>
                <a:gd name="T48" fmla="*/ 29 w 539"/>
                <a:gd name="T49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9" h="369">
                  <a:moveTo>
                    <a:pt x="29" y="0"/>
                  </a:moveTo>
                  <a:lnTo>
                    <a:pt x="85" y="29"/>
                  </a:lnTo>
                  <a:lnTo>
                    <a:pt x="114" y="85"/>
                  </a:lnTo>
                  <a:lnTo>
                    <a:pt x="170" y="85"/>
                  </a:lnTo>
                  <a:lnTo>
                    <a:pt x="142" y="114"/>
                  </a:lnTo>
                  <a:lnTo>
                    <a:pt x="199" y="142"/>
                  </a:lnTo>
                  <a:lnTo>
                    <a:pt x="255" y="142"/>
                  </a:lnTo>
                  <a:lnTo>
                    <a:pt x="511" y="29"/>
                  </a:lnTo>
                  <a:lnTo>
                    <a:pt x="539" y="142"/>
                  </a:lnTo>
                  <a:lnTo>
                    <a:pt x="539" y="199"/>
                  </a:lnTo>
                  <a:lnTo>
                    <a:pt x="454" y="199"/>
                  </a:lnTo>
                  <a:lnTo>
                    <a:pt x="425" y="312"/>
                  </a:lnTo>
                  <a:lnTo>
                    <a:pt x="340" y="312"/>
                  </a:lnTo>
                  <a:lnTo>
                    <a:pt x="255" y="312"/>
                  </a:lnTo>
                  <a:lnTo>
                    <a:pt x="199" y="369"/>
                  </a:lnTo>
                  <a:lnTo>
                    <a:pt x="142" y="312"/>
                  </a:lnTo>
                  <a:lnTo>
                    <a:pt x="114" y="312"/>
                  </a:lnTo>
                  <a:lnTo>
                    <a:pt x="85" y="284"/>
                  </a:lnTo>
                  <a:lnTo>
                    <a:pt x="0" y="284"/>
                  </a:lnTo>
                  <a:lnTo>
                    <a:pt x="0" y="142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5" name="Freeform 242"/>
            <p:cNvSpPr>
              <a:spLocks/>
            </p:cNvSpPr>
            <p:nvPr/>
          </p:nvSpPr>
          <p:spPr bwMode="auto">
            <a:xfrm>
              <a:off x="1480" y="2202"/>
              <a:ext cx="652" cy="624"/>
            </a:xfrm>
            <a:custGeom>
              <a:avLst/>
              <a:gdLst>
                <a:gd name="T0" fmla="*/ 28 w 652"/>
                <a:gd name="T1" fmla="*/ 142 h 624"/>
                <a:gd name="T2" fmla="*/ 28 w 652"/>
                <a:gd name="T3" fmla="*/ 198 h 624"/>
                <a:gd name="T4" fmla="*/ 113 w 652"/>
                <a:gd name="T5" fmla="*/ 227 h 624"/>
                <a:gd name="T6" fmla="*/ 198 w 652"/>
                <a:gd name="T7" fmla="*/ 312 h 624"/>
                <a:gd name="T8" fmla="*/ 226 w 652"/>
                <a:gd name="T9" fmla="*/ 283 h 624"/>
                <a:gd name="T10" fmla="*/ 283 w 652"/>
                <a:gd name="T11" fmla="*/ 283 h 624"/>
                <a:gd name="T12" fmla="*/ 340 w 652"/>
                <a:gd name="T13" fmla="*/ 312 h 624"/>
                <a:gd name="T14" fmla="*/ 255 w 652"/>
                <a:gd name="T15" fmla="*/ 482 h 624"/>
                <a:gd name="T16" fmla="*/ 311 w 652"/>
                <a:gd name="T17" fmla="*/ 624 h 624"/>
                <a:gd name="T18" fmla="*/ 425 w 652"/>
                <a:gd name="T19" fmla="*/ 283 h 624"/>
                <a:gd name="T20" fmla="*/ 425 w 652"/>
                <a:gd name="T21" fmla="*/ 255 h 624"/>
                <a:gd name="T22" fmla="*/ 510 w 652"/>
                <a:gd name="T23" fmla="*/ 255 h 624"/>
                <a:gd name="T24" fmla="*/ 538 w 652"/>
                <a:gd name="T25" fmla="*/ 198 h 624"/>
                <a:gd name="T26" fmla="*/ 567 w 652"/>
                <a:gd name="T27" fmla="*/ 227 h 624"/>
                <a:gd name="T28" fmla="*/ 538 w 652"/>
                <a:gd name="T29" fmla="*/ 368 h 624"/>
                <a:gd name="T30" fmla="*/ 453 w 652"/>
                <a:gd name="T31" fmla="*/ 368 h 624"/>
                <a:gd name="T32" fmla="*/ 396 w 652"/>
                <a:gd name="T33" fmla="*/ 510 h 624"/>
                <a:gd name="T34" fmla="*/ 453 w 652"/>
                <a:gd name="T35" fmla="*/ 510 h 624"/>
                <a:gd name="T36" fmla="*/ 510 w 652"/>
                <a:gd name="T37" fmla="*/ 397 h 624"/>
                <a:gd name="T38" fmla="*/ 567 w 652"/>
                <a:gd name="T39" fmla="*/ 397 h 624"/>
                <a:gd name="T40" fmla="*/ 595 w 652"/>
                <a:gd name="T41" fmla="*/ 397 h 624"/>
                <a:gd name="T42" fmla="*/ 652 w 652"/>
                <a:gd name="T43" fmla="*/ 255 h 624"/>
                <a:gd name="T44" fmla="*/ 623 w 652"/>
                <a:gd name="T45" fmla="*/ 255 h 624"/>
                <a:gd name="T46" fmla="*/ 595 w 652"/>
                <a:gd name="T47" fmla="*/ 198 h 624"/>
                <a:gd name="T48" fmla="*/ 595 w 652"/>
                <a:gd name="T49" fmla="*/ 113 h 624"/>
                <a:gd name="T50" fmla="*/ 538 w 652"/>
                <a:gd name="T51" fmla="*/ 85 h 624"/>
                <a:gd name="T52" fmla="*/ 538 w 652"/>
                <a:gd name="T53" fmla="*/ 28 h 624"/>
                <a:gd name="T54" fmla="*/ 311 w 652"/>
                <a:gd name="T55" fmla="*/ 28 h 624"/>
                <a:gd name="T56" fmla="*/ 255 w 652"/>
                <a:gd name="T57" fmla="*/ 85 h 624"/>
                <a:gd name="T58" fmla="*/ 198 w 652"/>
                <a:gd name="T59" fmla="*/ 28 h 624"/>
                <a:gd name="T60" fmla="*/ 170 w 652"/>
                <a:gd name="T61" fmla="*/ 28 h 624"/>
                <a:gd name="T62" fmla="*/ 141 w 652"/>
                <a:gd name="T63" fmla="*/ 0 h 624"/>
                <a:gd name="T64" fmla="*/ 56 w 652"/>
                <a:gd name="T65" fmla="*/ 0 h 624"/>
                <a:gd name="T66" fmla="*/ 28 w 652"/>
                <a:gd name="T67" fmla="*/ 28 h 624"/>
                <a:gd name="T68" fmla="*/ 0 w 652"/>
                <a:gd name="T69" fmla="*/ 28 h 624"/>
                <a:gd name="T70" fmla="*/ 0 w 652"/>
                <a:gd name="T71" fmla="*/ 85 h 624"/>
                <a:gd name="T72" fmla="*/ 28 w 652"/>
                <a:gd name="T73" fmla="*/ 142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2" h="624">
                  <a:moveTo>
                    <a:pt x="28" y="142"/>
                  </a:moveTo>
                  <a:lnTo>
                    <a:pt x="28" y="198"/>
                  </a:lnTo>
                  <a:lnTo>
                    <a:pt x="113" y="227"/>
                  </a:lnTo>
                  <a:lnTo>
                    <a:pt x="198" y="312"/>
                  </a:lnTo>
                  <a:lnTo>
                    <a:pt x="226" y="283"/>
                  </a:lnTo>
                  <a:lnTo>
                    <a:pt x="283" y="283"/>
                  </a:lnTo>
                  <a:lnTo>
                    <a:pt x="340" y="312"/>
                  </a:lnTo>
                  <a:lnTo>
                    <a:pt x="255" y="482"/>
                  </a:lnTo>
                  <a:lnTo>
                    <a:pt x="311" y="624"/>
                  </a:lnTo>
                  <a:lnTo>
                    <a:pt x="425" y="283"/>
                  </a:lnTo>
                  <a:lnTo>
                    <a:pt x="425" y="255"/>
                  </a:lnTo>
                  <a:lnTo>
                    <a:pt x="510" y="255"/>
                  </a:lnTo>
                  <a:lnTo>
                    <a:pt x="538" y="198"/>
                  </a:lnTo>
                  <a:lnTo>
                    <a:pt x="567" y="227"/>
                  </a:lnTo>
                  <a:lnTo>
                    <a:pt x="538" y="368"/>
                  </a:lnTo>
                  <a:lnTo>
                    <a:pt x="453" y="368"/>
                  </a:lnTo>
                  <a:lnTo>
                    <a:pt x="396" y="510"/>
                  </a:lnTo>
                  <a:lnTo>
                    <a:pt x="453" y="510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95" y="397"/>
                  </a:lnTo>
                  <a:lnTo>
                    <a:pt x="652" y="255"/>
                  </a:lnTo>
                  <a:lnTo>
                    <a:pt x="623" y="255"/>
                  </a:lnTo>
                  <a:lnTo>
                    <a:pt x="595" y="198"/>
                  </a:lnTo>
                  <a:lnTo>
                    <a:pt x="595" y="113"/>
                  </a:lnTo>
                  <a:lnTo>
                    <a:pt x="538" y="85"/>
                  </a:lnTo>
                  <a:lnTo>
                    <a:pt x="538" y="28"/>
                  </a:lnTo>
                  <a:lnTo>
                    <a:pt x="311" y="28"/>
                  </a:lnTo>
                  <a:lnTo>
                    <a:pt x="255" y="85"/>
                  </a:lnTo>
                  <a:lnTo>
                    <a:pt x="198" y="28"/>
                  </a:lnTo>
                  <a:lnTo>
                    <a:pt x="170" y="28"/>
                  </a:lnTo>
                  <a:lnTo>
                    <a:pt x="141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28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6" name="Freeform 243"/>
            <p:cNvSpPr>
              <a:spLocks/>
            </p:cNvSpPr>
            <p:nvPr/>
          </p:nvSpPr>
          <p:spPr bwMode="auto">
            <a:xfrm>
              <a:off x="2133" y="1663"/>
              <a:ext cx="283" cy="255"/>
            </a:xfrm>
            <a:custGeom>
              <a:avLst/>
              <a:gdLst>
                <a:gd name="T0" fmla="*/ 141 w 283"/>
                <a:gd name="T1" fmla="*/ 227 h 255"/>
                <a:gd name="T2" fmla="*/ 56 w 283"/>
                <a:gd name="T3" fmla="*/ 227 h 255"/>
                <a:gd name="T4" fmla="*/ 0 w 283"/>
                <a:gd name="T5" fmla="*/ 255 h 255"/>
                <a:gd name="T6" fmla="*/ 0 w 283"/>
                <a:gd name="T7" fmla="*/ 142 h 255"/>
                <a:gd name="T8" fmla="*/ 56 w 283"/>
                <a:gd name="T9" fmla="*/ 114 h 255"/>
                <a:gd name="T10" fmla="*/ 113 w 283"/>
                <a:gd name="T11" fmla="*/ 114 h 255"/>
                <a:gd name="T12" fmla="*/ 170 w 283"/>
                <a:gd name="T13" fmla="*/ 57 h 255"/>
                <a:gd name="T14" fmla="*/ 198 w 283"/>
                <a:gd name="T15" fmla="*/ 0 h 255"/>
                <a:gd name="T16" fmla="*/ 226 w 283"/>
                <a:gd name="T17" fmla="*/ 57 h 255"/>
                <a:gd name="T18" fmla="*/ 283 w 283"/>
                <a:gd name="T19" fmla="*/ 114 h 255"/>
                <a:gd name="T20" fmla="*/ 255 w 283"/>
                <a:gd name="T21" fmla="*/ 142 h 255"/>
                <a:gd name="T22" fmla="*/ 170 w 283"/>
                <a:gd name="T23" fmla="*/ 142 h 255"/>
                <a:gd name="T24" fmla="*/ 141 w 283"/>
                <a:gd name="T25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55">
                  <a:moveTo>
                    <a:pt x="141" y="227"/>
                  </a:moveTo>
                  <a:lnTo>
                    <a:pt x="56" y="227"/>
                  </a:lnTo>
                  <a:lnTo>
                    <a:pt x="0" y="255"/>
                  </a:lnTo>
                  <a:lnTo>
                    <a:pt x="0" y="142"/>
                  </a:lnTo>
                  <a:lnTo>
                    <a:pt x="56" y="114"/>
                  </a:lnTo>
                  <a:lnTo>
                    <a:pt x="113" y="114"/>
                  </a:lnTo>
                  <a:lnTo>
                    <a:pt x="170" y="57"/>
                  </a:lnTo>
                  <a:lnTo>
                    <a:pt x="198" y="0"/>
                  </a:lnTo>
                  <a:lnTo>
                    <a:pt x="226" y="57"/>
                  </a:lnTo>
                  <a:lnTo>
                    <a:pt x="283" y="114"/>
                  </a:lnTo>
                  <a:lnTo>
                    <a:pt x="255" y="142"/>
                  </a:lnTo>
                  <a:lnTo>
                    <a:pt x="170" y="142"/>
                  </a:lnTo>
                  <a:lnTo>
                    <a:pt x="141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63" name="グループ化 562"/>
          <p:cNvGrpSpPr/>
          <p:nvPr/>
        </p:nvGrpSpPr>
        <p:grpSpPr>
          <a:xfrm>
            <a:off x="1012079" y="609996"/>
            <a:ext cx="10039368" cy="8188744"/>
            <a:chOff x="1012079" y="609996"/>
            <a:chExt cx="10039368" cy="8188744"/>
          </a:xfrm>
        </p:grpSpPr>
        <p:grpSp>
          <p:nvGrpSpPr>
            <p:cNvPr id="564" name="グループ化 563"/>
            <p:cNvGrpSpPr/>
            <p:nvPr/>
          </p:nvGrpSpPr>
          <p:grpSpPr>
            <a:xfrm>
              <a:off x="2452578" y="2471235"/>
              <a:ext cx="1984703" cy="1625091"/>
              <a:chOff x="2452578" y="2471235"/>
              <a:chExt cx="1984703" cy="1625091"/>
            </a:xfrm>
          </p:grpSpPr>
          <p:sp>
            <p:nvSpPr>
              <p:cNvPr id="620" name="正方形/長方形 619"/>
              <p:cNvSpPr/>
              <p:nvPr/>
            </p:nvSpPr>
            <p:spPr>
              <a:xfrm>
                <a:off x="3493868" y="2887663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千種区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621" name="正方形/長方形 620"/>
              <p:cNvSpPr/>
              <p:nvPr/>
            </p:nvSpPr>
            <p:spPr>
              <a:xfrm>
                <a:off x="3350368" y="2707501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622" name="正方形/長方形 621"/>
              <p:cNvSpPr/>
              <p:nvPr/>
            </p:nvSpPr>
            <p:spPr>
              <a:xfrm>
                <a:off x="3279775" y="247123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623" name="正方形/長方形 622"/>
              <p:cNvSpPr/>
              <p:nvPr/>
            </p:nvSpPr>
            <p:spPr>
              <a:xfrm>
                <a:off x="2897931" y="254728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624" name="正方形/長方形 623"/>
              <p:cNvSpPr/>
              <p:nvPr/>
            </p:nvSpPr>
            <p:spPr>
              <a:xfrm>
                <a:off x="2497822" y="301754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中村区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625" name="正方形/長方形 624"/>
              <p:cNvSpPr/>
              <p:nvPr/>
            </p:nvSpPr>
            <p:spPr>
              <a:xfrm>
                <a:off x="3106993" y="2939864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626" name="正方形/長方形 625"/>
              <p:cNvSpPr/>
              <p:nvPr/>
            </p:nvSpPr>
            <p:spPr>
              <a:xfrm>
                <a:off x="3273425" y="3132911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昭和区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627" name="正方形/長方形 626"/>
              <p:cNvSpPr/>
              <p:nvPr/>
            </p:nvSpPr>
            <p:spPr>
              <a:xfrm>
                <a:off x="2890838" y="3328167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熱田区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628" name="正方形/長方形 627"/>
              <p:cNvSpPr/>
              <p:nvPr/>
            </p:nvSpPr>
            <p:spPr>
              <a:xfrm>
                <a:off x="3596590" y="2511848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守山区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629" name="正方形/長方形 628"/>
              <p:cNvSpPr/>
              <p:nvPr/>
            </p:nvSpPr>
            <p:spPr>
              <a:xfrm>
                <a:off x="3673534" y="3819327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緑区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630" name="正方形/長方形 629"/>
              <p:cNvSpPr/>
              <p:nvPr/>
            </p:nvSpPr>
            <p:spPr>
              <a:xfrm>
                <a:off x="3210713" y="3755566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631" name="正方形/長方形 630"/>
              <p:cNvSpPr/>
              <p:nvPr/>
            </p:nvSpPr>
            <p:spPr>
              <a:xfrm>
                <a:off x="3790950" y="302380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名東区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632" name="正方形/長方形 631"/>
              <p:cNvSpPr/>
              <p:nvPr/>
            </p:nvSpPr>
            <p:spPr>
              <a:xfrm>
                <a:off x="3666630" y="3422262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天白区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633" name="正方形/長方形 632"/>
              <p:cNvSpPr/>
              <p:nvPr/>
            </p:nvSpPr>
            <p:spPr>
              <a:xfrm>
                <a:off x="2608449" y="3633400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港区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634" name="正方形/長方形 633"/>
              <p:cNvSpPr/>
              <p:nvPr/>
            </p:nvSpPr>
            <p:spPr>
              <a:xfrm>
                <a:off x="2452578" y="3231763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中川区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635" name="正方形/長方形 634"/>
              <p:cNvSpPr/>
              <p:nvPr/>
            </p:nvSpPr>
            <p:spPr>
              <a:xfrm>
                <a:off x="3234147" y="354043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瑞穂区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565" name="グループ化 564"/>
            <p:cNvGrpSpPr/>
            <p:nvPr/>
          </p:nvGrpSpPr>
          <p:grpSpPr>
            <a:xfrm>
              <a:off x="1012079" y="609996"/>
              <a:ext cx="10039368" cy="8188744"/>
              <a:chOff x="1012079" y="609996"/>
              <a:chExt cx="10039368" cy="8188744"/>
            </a:xfrm>
          </p:grpSpPr>
          <p:sp>
            <p:nvSpPr>
              <p:cNvPr id="566" name="正方形/長方形 565"/>
              <p:cNvSpPr/>
              <p:nvPr/>
            </p:nvSpPr>
            <p:spPr>
              <a:xfrm>
                <a:off x="3279775" y="324594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名古屋市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7" name="正方形/長方形 566"/>
              <p:cNvSpPr/>
              <p:nvPr/>
            </p:nvSpPr>
            <p:spPr>
              <a:xfrm>
                <a:off x="7380507" y="75979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8" name="正方形/長方形 567"/>
              <p:cNvSpPr/>
              <p:nvPr/>
            </p:nvSpPr>
            <p:spPr>
              <a:xfrm>
                <a:off x="5998038" y="52099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岡崎市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9" name="正方形/長方形 568"/>
              <p:cNvSpPr/>
              <p:nvPr/>
            </p:nvSpPr>
            <p:spPr>
              <a:xfrm>
                <a:off x="3040282" y="57976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半田市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0" name="正方形/長方形 569"/>
              <p:cNvSpPr/>
              <p:nvPr/>
            </p:nvSpPr>
            <p:spPr>
              <a:xfrm>
                <a:off x="1627406" y="28825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津島市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1" name="正方形/長方形 570"/>
              <p:cNvSpPr/>
              <p:nvPr/>
            </p:nvSpPr>
            <p:spPr>
              <a:xfrm>
                <a:off x="6386513" y="301350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豊田市</a:t>
                </a:r>
              </a:p>
            </p:txBody>
          </p:sp>
          <p:sp>
            <p:nvSpPr>
              <p:cNvPr id="572" name="正方形/長方形 571"/>
              <p:cNvSpPr/>
              <p:nvPr/>
            </p:nvSpPr>
            <p:spPr>
              <a:xfrm>
                <a:off x="3741125" y="8667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犬山市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3" name="正方形/長方形 572"/>
              <p:cNvSpPr/>
              <p:nvPr/>
            </p:nvSpPr>
            <p:spPr>
              <a:xfrm>
                <a:off x="3386138" y="14514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小牧市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4" name="正方形/長方形 573"/>
              <p:cNvSpPr/>
              <p:nvPr/>
            </p:nvSpPr>
            <p:spPr>
              <a:xfrm>
                <a:off x="2856925" y="432325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東海市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5" name="正方形/長方形 574"/>
              <p:cNvSpPr/>
              <p:nvPr/>
            </p:nvSpPr>
            <p:spPr>
              <a:xfrm>
                <a:off x="4240213" y="23576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尾張旭市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6" name="正方形/長方形 575"/>
              <p:cNvSpPr/>
              <p:nvPr/>
            </p:nvSpPr>
            <p:spPr>
              <a:xfrm>
                <a:off x="5489244" y="84909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田原市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7" name="正方形/長方形 576"/>
              <p:cNvSpPr/>
              <p:nvPr/>
            </p:nvSpPr>
            <p:spPr>
              <a:xfrm>
                <a:off x="2354658" y="23670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清須市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8" name="正方形/長方形 577"/>
              <p:cNvSpPr/>
              <p:nvPr/>
            </p:nvSpPr>
            <p:spPr>
              <a:xfrm>
                <a:off x="2243813" y="2026726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北名古屋市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9" name="正方形/長方形 578"/>
              <p:cNvSpPr/>
              <p:nvPr/>
            </p:nvSpPr>
            <p:spPr>
              <a:xfrm>
                <a:off x="2429094" y="9177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江南市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0" name="正方形/長方形 579"/>
              <p:cNvSpPr/>
              <p:nvPr/>
            </p:nvSpPr>
            <p:spPr>
              <a:xfrm>
                <a:off x="4383088" y="64408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西尾市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1" name="正方形/長方形 580"/>
              <p:cNvSpPr/>
              <p:nvPr/>
            </p:nvSpPr>
            <p:spPr>
              <a:xfrm>
                <a:off x="3830912" y="45833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刈谷市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2" name="正方形/長方形 581"/>
              <p:cNvSpPr/>
              <p:nvPr/>
            </p:nvSpPr>
            <p:spPr>
              <a:xfrm>
                <a:off x="3741124" y="582528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碧南市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3" name="正方形/長方形 582"/>
              <p:cNvSpPr/>
              <p:nvPr/>
            </p:nvSpPr>
            <p:spPr>
              <a:xfrm>
                <a:off x="3846567" y="175438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春日井市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4" name="正方形/長方形 583"/>
              <p:cNvSpPr/>
              <p:nvPr/>
            </p:nvSpPr>
            <p:spPr>
              <a:xfrm>
                <a:off x="1897282" y="13685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一宮市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5" name="正方形/長方形 584"/>
              <p:cNvSpPr/>
              <p:nvPr/>
            </p:nvSpPr>
            <p:spPr>
              <a:xfrm>
                <a:off x="6963214" y="634054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豊川市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6" name="正方形/長方形 585"/>
              <p:cNvSpPr/>
              <p:nvPr/>
            </p:nvSpPr>
            <p:spPr>
              <a:xfrm>
                <a:off x="3497702" y="44562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大府市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7" name="正方形/長方形 586"/>
              <p:cNvSpPr/>
              <p:nvPr/>
            </p:nvSpPr>
            <p:spPr>
              <a:xfrm>
                <a:off x="3673010" y="54118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高浜市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8" name="正方形/長方形 587"/>
              <p:cNvSpPr/>
              <p:nvPr/>
            </p:nvSpPr>
            <p:spPr>
              <a:xfrm>
                <a:off x="4257703" y="32775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日進市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9" name="正方形/長方形 588"/>
              <p:cNvSpPr/>
              <p:nvPr/>
            </p:nvSpPr>
            <p:spPr>
              <a:xfrm>
                <a:off x="1490811" y="36243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弥富市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90" name="正方形/長方形 589"/>
              <p:cNvSpPr/>
              <p:nvPr/>
            </p:nvSpPr>
            <p:spPr>
              <a:xfrm>
                <a:off x="4334586" y="287166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長久手市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91" name="正方形/長方形 590"/>
              <p:cNvSpPr/>
              <p:nvPr/>
            </p:nvSpPr>
            <p:spPr>
              <a:xfrm>
                <a:off x="2951190" y="60999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扶桑町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92" name="正方形/長方形 591"/>
              <p:cNvSpPr/>
              <p:nvPr/>
            </p:nvSpPr>
            <p:spPr>
              <a:xfrm>
                <a:off x="1773386" y="321903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蟹江町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93" name="正方形/長方形 592"/>
              <p:cNvSpPr/>
              <p:nvPr/>
            </p:nvSpPr>
            <p:spPr>
              <a:xfrm>
                <a:off x="2108544" y="405620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飛島村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94" name="正方形/長方形 593"/>
              <p:cNvSpPr/>
              <p:nvPr/>
            </p:nvSpPr>
            <p:spPr>
              <a:xfrm>
                <a:off x="3329207" y="50134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東浦町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95" name="正方形/長方形 594"/>
              <p:cNvSpPr/>
              <p:nvPr/>
            </p:nvSpPr>
            <p:spPr>
              <a:xfrm>
                <a:off x="3100892" y="64179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武豊町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96" name="正方形/長方形 595"/>
              <p:cNvSpPr/>
              <p:nvPr/>
            </p:nvSpPr>
            <p:spPr>
              <a:xfrm>
                <a:off x="5184784" y="619471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幸田町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97" name="正方形/長方形 596"/>
              <p:cNvSpPr/>
              <p:nvPr/>
            </p:nvSpPr>
            <p:spPr>
              <a:xfrm>
                <a:off x="9944746" y="37211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東栄町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98" name="正方形/長方形 597"/>
              <p:cNvSpPr/>
              <p:nvPr/>
            </p:nvSpPr>
            <p:spPr>
              <a:xfrm>
                <a:off x="10308936" y="28052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豊根村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99" name="正方形/長方形 598"/>
              <p:cNvSpPr/>
              <p:nvPr/>
            </p:nvSpPr>
            <p:spPr>
              <a:xfrm>
                <a:off x="4487184" y="376657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みよし市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00" name="正方形/長方形 599"/>
              <p:cNvSpPr/>
              <p:nvPr/>
            </p:nvSpPr>
            <p:spPr>
              <a:xfrm>
                <a:off x="3878263" y="405844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01" name="正方形/長方形 600"/>
              <p:cNvSpPr/>
              <p:nvPr/>
            </p:nvSpPr>
            <p:spPr>
              <a:xfrm>
                <a:off x="2689454" y="16909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岩倉市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02" name="正方形/長方形 601"/>
              <p:cNvSpPr/>
              <p:nvPr/>
            </p:nvSpPr>
            <p:spPr>
              <a:xfrm>
                <a:off x="2507102" y="50292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知多市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03" name="正方形/長方形 602"/>
              <p:cNvSpPr/>
              <p:nvPr/>
            </p:nvSpPr>
            <p:spPr>
              <a:xfrm>
                <a:off x="1627407" y="21301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稲沢市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04" name="正方形/長方形 603"/>
              <p:cNvSpPr/>
              <p:nvPr/>
            </p:nvSpPr>
            <p:spPr>
              <a:xfrm>
                <a:off x="2350733" y="59315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常滑市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05" name="正方形/長方形 604"/>
              <p:cNvSpPr/>
              <p:nvPr/>
            </p:nvSpPr>
            <p:spPr>
              <a:xfrm>
                <a:off x="4875213" y="20810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瀬戸市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06" name="正方形/長方形 605"/>
              <p:cNvSpPr/>
              <p:nvPr/>
            </p:nvSpPr>
            <p:spPr>
              <a:xfrm>
                <a:off x="4411075" y="52218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安城市</a:t>
                </a:r>
              </a:p>
            </p:txBody>
          </p:sp>
          <p:sp>
            <p:nvSpPr>
              <p:cNvPr id="607" name="正方形/長方形 606"/>
              <p:cNvSpPr/>
              <p:nvPr/>
            </p:nvSpPr>
            <p:spPr>
              <a:xfrm>
                <a:off x="5860499" y="641794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蒲郡市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08" name="正方形/長方形 607"/>
              <p:cNvSpPr/>
              <p:nvPr/>
            </p:nvSpPr>
            <p:spPr>
              <a:xfrm>
                <a:off x="3210713" y="19131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豊山町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09" name="正方形/長方形 608"/>
              <p:cNvSpPr/>
              <p:nvPr/>
            </p:nvSpPr>
            <p:spPr>
              <a:xfrm>
                <a:off x="3146539" y="768699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南知多町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10" name="正方形/長方形 609"/>
              <p:cNvSpPr/>
              <p:nvPr/>
            </p:nvSpPr>
            <p:spPr>
              <a:xfrm>
                <a:off x="8526682" y="33752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設楽町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11" name="正方形/長方形 610"/>
              <p:cNvSpPr/>
              <p:nvPr/>
            </p:nvSpPr>
            <p:spPr>
              <a:xfrm>
                <a:off x="2751357" y="69772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美浜町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12" name="正方形/長方形 611"/>
              <p:cNvSpPr/>
              <p:nvPr/>
            </p:nvSpPr>
            <p:spPr>
              <a:xfrm>
                <a:off x="2734887" y="533707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阿久比町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13" name="正方形/長方形 612"/>
              <p:cNvSpPr/>
              <p:nvPr/>
            </p:nvSpPr>
            <p:spPr>
              <a:xfrm>
                <a:off x="3027729" y="114371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大口町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14" name="正方形/長方形 613"/>
              <p:cNvSpPr/>
              <p:nvPr/>
            </p:nvSpPr>
            <p:spPr>
              <a:xfrm>
                <a:off x="4274563" y="35115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東郷町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15" name="正方形/長方形 614"/>
              <p:cNvSpPr/>
              <p:nvPr/>
            </p:nvSpPr>
            <p:spPr>
              <a:xfrm>
                <a:off x="1012079" y="27559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愛西市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16" name="正方形/長方形 615"/>
              <p:cNvSpPr/>
              <p:nvPr/>
            </p:nvSpPr>
            <p:spPr>
              <a:xfrm>
                <a:off x="4353364" y="47561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知立市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17" name="正方形/長方形 616"/>
              <p:cNvSpPr/>
              <p:nvPr/>
            </p:nvSpPr>
            <p:spPr>
              <a:xfrm>
                <a:off x="8547668" y="509707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18" name="正方形/長方形 617"/>
              <p:cNvSpPr/>
              <p:nvPr/>
            </p:nvSpPr>
            <p:spPr>
              <a:xfrm>
                <a:off x="2065777" y="256655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あま市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19" name="正方形/長方形 618"/>
              <p:cNvSpPr/>
              <p:nvPr/>
            </p:nvSpPr>
            <p:spPr>
              <a:xfrm>
                <a:off x="2200275" y="28037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大治町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グループ化 79"/>
          <p:cNvGrpSpPr/>
          <p:nvPr/>
        </p:nvGrpSpPr>
        <p:grpSpPr>
          <a:xfrm>
            <a:off x="1337303" y="300031"/>
            <a:ext cx="10172701" cy="9001126"/>
            <a:chOff x="1314450" y="300038"/>
            <a:chExt cx="10172701" cy="9001126"/>
          </a:xfrm>
        </p:grpSpPr>
        <p:sp>
          <p:nvSpPr>
            <p:cNvPr id="81" name="Freeform 120"/>
            <p:cNvSpPr>
              <a:spLocks/>
            </p:cNvSpPr>
            <p:nvPr/>
          </p:nvSpPr>
          <p:spPr bwMode="auto">
            <a:xfrm>
              <a:off x="3340100" y="2009775"/>
              <a:ext cx="269875" cy="315913"/>
            </a:xfrm>
            <a:custGeom>
              <a:avLst/>
              <a:gdLst>
                <a:gd name="T0" fmla="*/ 0 w 170"/>
                <a:gd name="T1" fmla="*/ 57 h 199"/>
                <a:gd name="T2" fmla="*/ 29 w 170"/>
                <a:gd name="T3" fmla="*/ 57 h 199"/>
                <a:gd name="T4" fmla="*/ 0 w 170"/>
                <a:gd name="T5" fmla="*/ 85 h 199"/>
                <a:gd name="T6" fmla="*/ 29 w 170"/>
                <a:gd name="T7" fmla="*/ 114 h 199"/>
                <a:gd name="T8" fmla="*/ 0 w 170"/>
                <a:gd name="T9" fmla="*/ 170 h 199"/>
                <a:gd name="T10" fmla="*/ 29 w 170"/>
                <a:gd name="T11" fmla="*/ 170 h 199"/>
                <a:gd name="T12" fmla="*/ 29 w 170"/>
                <a:gd name="T13" fmla="*/ 199 h 199"/>
                <a:gd name="T14" fmla="*/ 142 w 170"/>
                <a:gd name="T15" fmla="*/ 142 h 199"/>
                <a:gd name="T16" fmla="*/ 114 w 170"/>
                <a:gd name="T17" fmla="*/ 85 h 199"/>
                <a:gd name="T18" fmla="*/ 170 w 170"/>
                <a:gd name="T19" fmla="*/ 29 h 199"/>
                <a:gd name="T20" fmla="*/ 85 w 170"/>
                <a:gd name="T21" fmla="*/ 29 h 199"/>
                <a:gd name="T22" fmla="*/ 57 w 170"/>
                <a:gd name="T23" fmla="*/ 0 h 199"/>
                <a:gd name="T24" fmla="*/ 0 w 170"/>
                <a:gd name="T25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199">
                  <a:moveTo>
                    <a:pt x="0" y="57"/>
                  </a:moveTo>
                  <a:lnTo>
                    <a:pt x="29" y="57"/>
                  </a:lnTo>
                  <a:lnTo>
                    <a:pt x="0" y="85"/>
                  </a:lnTo>
                  <a:lnTo>
                    <a:pt x="29" y="114"/>
                  </a:lnTo>
                  <a:lnTo>
                    <a:pt x="0" y="170"/>
                  </a:lnTo>
                  <a:lnTo>
                    <a:pt x="29" y="170"/>
                  </a:lnTo>
                  <a:lnTo>
                    <a:pt x="29" y="199"/>
                  </a:lnTo>
                  <a:lnTo>
                    <a:pt x="142" y="142"/>
                  </a:lnTo>
                  <a:lnTo>
                    <a:pt x="114" y="85"/>
                  </a:lnTo>
                  <a:lnTo>
                    <a:pt x="170" y="29"/>
                  </a:lnTo>
                  <a:lnTo>
                    <a:pt x="85" y="29"/>
                  </a:lnTo>
                  <a:lnTo>
                    <a:pt x="57" y="0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Freeform 149"/>
            <p:cNvSpPr>
              <a:spLocks/>
            </p:cNvSpPr>
            <p:nvPr/>
          </p:nvSpPr>
          <p:spPr bwMode="auto">
            <a:xfrm>
              <a:off x="5095875" y="5791200"/>
              <a:ext cx="944563" cy="989013"/>
            </a:xfrm>
            <a:custGeom>
              <a:avLst/>
              <a:gdLst>
                <a:gd name="T0" fmla="*/ 340 w 595"/>
                <a:gd name="T1" fmla="*/ 623 h 623"/>
                <a:gd name="T2" fmla="*/ 312 w 595"/>
                <a:gd name="T3" fmla="*/ 623 h 623"/>
                <a:gd name="T4" fmla="*/ 255 w 595"/>
                <a:gd name="T5" fmla="*/ 567 h 623"/>
                <a:gd name="T6" fmla="*/ 227 w 595"/>
                <a:gd name="T7" fmla="*/ 567 h 623"/>
                <a:gd name="T8" fmla="*/ 113 w 595"/>
                <a:gd name="T9" fmla="*/ 453 h 623"/>
                <a:gd name="T10" fmla="*/ 85 w 595"/>
                <a:gd name="T11" fmla="*/ 482 h 623"/>
                <a:gd name="T12" fmla="*/ 57 w 595"/>
                <a:gd name="T13" fmla="*/ 482 h 623"/>
                <a:gd name="T14" fmla="*/ 0 w 595"/>
                <a:gd name="T15" fmla="*/ 397 h 623"/>
                <a:gd name="T16" fmla="*/ 28 w 595"/>
                <a:gd name="T17" fmla="*/ 397 h 623"/>
                <a:gd name="T18" fmla="*/ 28 w 595"/>
                <a:gd name="T19" fmla="*/ 368 h 623"/>
                <a:gd name="T20" fmla="*/ 85 w 595"/>
                <a:gd name="T21" fmla="*/ 425 h 623"/>
                <a:gd name="T22" fmla="*/ 113 w 595"/>
                <a:gd name="T23" fmla="*/ 368 h 623"/>
                <a:gd name="T24" fmla="*/ 85 w 595"/>
                <a:gd name="T25" fmla="*/ 340 h 623"/>
                <a:gd name="T26" fmla="*/ 28 w 595"/>
                <a:gd name="T27" fmla="*/ 312 h 623"/>
                <a:gd name="T28" fmla="*/ 57 w 595"/>
                <a:gd name="T29" fmla="*/ 283 h 623"/>
                <a:gd name="T30" fmla="*/ 85 w 595"/>
                <a:gd name="T31" fmla="*/ 283 h 623"/>
                <a:gd name="T32" fmla="*/ 85 w 595"/>
                <a:gd name="T33" fmla="*/ 255 h 623"/>
                <a:gd name="T34" fmla="*/ 113 w 595"/>
                <a:gd name="T35" fmla="*/ 283 h 623"/>
                <a:gd name="T36" fmla="*/ 170 w 595"/>
                <a:gd name="T37" fmla="*/ 255 h 623"/>
                <a:gd name="T38" fmla="*/ 170 w 595"/>
                <a:gd name="T39" fmla="*/ 198 h 623"/>
                <a:gd name="T40" fmla="*/ 198 w 595"/>
                <a:gd name="T41" fmla="*/ 198 h 623"/>
                <a:gd name="T42" fmla="*/ 198 w 595"/>
                <a:gd name="T43" fmla="*/ 141 h 623"/>
                <a:gd name="T44" fmla="*/ 283 w 595"/>
                <a:gd name="T45" fmla="*/ 141 h 623"/>
                <a:gd name="T46" fmla="*/ 283 w 595"/>
                <a:gd name="T47" fmla="*/ 85 h 623"/>
                <a:gd name="T48" fmla="*/ 340 w 595"/>
                <a:gd name="T49" fmla="*/ 28 h 623"/>
                <a:gd name="T50" fmla="*/ 425 w 595"/>
                <a:gd name="T51" fmla="*/ 0 h 623"/>
                <a:gd name="T52" fmla="*/ 482 w 595"/>
                <a:gd name="T53" fmla="*/ 56 h 623"/>
                <a:gd name="T54" fmla="*/ 567 w 595"/>
                <a:gd name="T55" fmla="*/ 85 h 623"/>
                <a:gd name="T56" fmla="*/ 567 w 595"/>
                <a:gd name="T57" fmla="*/ 141 h 623"/>
                <a:gd name="T58" fmla="*/ 510 w 595"/>
                <a:gd name="T59" fmla="*/ 170 h 623"/>
                <a:gd name="T60" fmla="*/ 539 w 595"/>
                <a:gd name="T61" fmla="*/ 226 h 623"/>
                <a:gd name="T62" fmla="*/ 567 w 595"/>
                <a:gd name="T63" fmla="*/ 198 h 623"/>
                <a:gd name="T64" fmla="*/ 595 w 595"/>
                <a:gd name="T65" fmla="*/ 283 h 623"/>
                <a:gd name="T66" fmla="*/ 539 w 595"/>
                <a:gd name="T67" fmla="*/ 340 h 623"/>
                <a:gd name="T68" fmla="*/ 539 w 595"/>
                <a:gd name="T69" fmla="*/ 368 h 623"/>
                <a:gd name="T70" fmla="*/ 482 w 595"/>
                <a:gd name="T71" fmla="*/ 397 h 623"/>
                <a:gd name="T72" fmla="*/ 482 w 595"/>
                <a:gd name="T73" fmla="*/ 425 h 623"/>
                <a:gd name="T74" fmla="*/ 510 w 595"/>
                <a:gd name="T75" fmla="*/ 453 h 623"/>
                <a:gd name="T76" fmla="*/ 482 w 595"/>
                <a:gd name="T77" fmla="*/ 510 h 623"/>
                <a:gd name="T78" fmla="*/ 510 w 595"/>
                <a:gd name="T79" fmla="*/ 567 h 623"/>
                <a:gd name="T80" fmla="*/ 482 w 595"/>
                <a:gd name="T81" fmla="*/ 567 h 623"/>
                <a:gd name="T82" fmla="*/ 482 w 595"/>
                <a:gd name="T83" fmla="*/ 595 h 623"/>
                <a:gd name="T84" fmla="*/ 453 w 595"/>
                <a:gd name="T85" fmla="*/ 623 h 623"/>
                <a:gd name="T86" fmla="*/ 397 w 595"/>
                <a:gd name="T87" fmla="*/ 567 h 623"/>
                <a:gd name="T88" fmla="*/ 340 w 595"/>
                <a:gd name="T89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5" h="623">
                  <a:moveTo>
                    <a:pt x="340" y="623"/>
                  </a:moveTo>
                  <a:lnTo>
                    <a:pt x="312" y="623"/>
                  </a:lnTo>
                  <a:lnTo>
                    <a:pt x="255" y="567"/>
                  </a:lnTo>
                  <a:lnTo>
                    <a:pt x="227" y="567"/>
                  </a:lnTo>
                  <a:lnTo>
                    <a:pt x="113" y="453"/>
                  </a:lnTo>
                  <a:lnTo>
                    <a:pt x="85" y="482"/>
                  </a:lnTo>
                  <a:lnTo>
                    <a:pt x="57" y="482"/>
                  </a:lnTo>
                  <a:lnTo>
                    <a:pt x="0" y="397"/>
                  </a:lnTo>
                  <a:lnTo>
                    <a:pt x="28" y="397"/>
                  </a:lnTo>
                  <a:lnTo>
                    <a:pt x="28" y="368"/>
                  </a:lnTo>
                  <a:lnTo>
                    <a:pt x="85" y="425"/>
                  </a:lnTo>
                  <a:lnTo>
                    <a:pt x="113" y="368"/>
                  </a:lnTo>
                  <a:lnTo>
                    <a:pt x="85" y="340"/>
                  </a:lnTo>
                  <a:lnTo>
                    <a:pt x="28" y="312"/>
                  </a:lnTo>
                  <a:lnTo>
                    <a:pt x="57" y="283"/>
                  </a:lnTo>
                  <a:lnTo>
                    <a:pt x="85" y="283"/>
                  </a:lnTo>
                  <a:lnTo>
                    <a:pt x="85" y="255"/>
                  </a:lnTo>
                  <a:lnTo>
                    <a:pt x="113" y="283"/>
                  </a:lnTo>
                  <a:lnTo>
                    <a:pt x="170" y="255"/>
                  </a:lnTo>
                  <a:lnTo>
                    <a:pt x="170" y="198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283" y="141"/>
                  </a:lnTo>
                  <a:lnTo>
                    <a:pt x="283" y="85"/>
                  </a:lnTo>
                  <a:lnTo>
                    <a:pt x="340" y="28"/>
                  </a:lnTo>
                  <a:lnTo>
                    <a:pt x="425" y="0"/>
                  </a:lnTo>
                  <a:lnTo>
                    <a:pt x="482" y="56"/>
                  </a:lnTo>
                  <a:lnTo>
                    <a:pt x="567" y="85"/>
                  </a:lnTo>
                  <a:lnTo>
                    <a:pt x="567" y="141"/>
                  </a:lnTo>
                  <a:lnTo>
                    <a:pt x="510" y="170"/>
                  </a:lnTo>
                  <a:lnTo>
                    <a:pt x="539" y="226"/>
                  </a:lnTo>
                  <a:lnTo>
                    <a:pt x="567" y="198"/>
                  </a:lnTo>
                  <a:lnTo>
                    <a:pt x="595" y="283"/>
                  </a:lnTo>
                  <a:lnTo>
                    <a:pt x="539" y="340"/>
                  </a:lnTo>
                  <a:lnTo>
                    <a:pt x="539" y="368"/>
                  </a:lnTo>
                  <a:lnTo>
                    <a:pt x="482" y="397"/>
                  </a:lnTo>
                  <a:lnTo>
                    <a:pt x="482" y="425"/>
                  </a:lnTo>
                  <a:lnTo>
                    <a:pt x="510" y="453"/>
                  </a:lnTo>
                  <a:lnTo>
                    <a:pt x="482" y="510"/>
                  </a:lnTo>
                  <a:lnTo>
                    <a:pt x="510" y="567"/>
                  </a:lnTo>
                  <a:lnTo>
                    <a:pt x="482" y="567"/>
                  </a:lnTo>
                  <a:lnTo>
                    <a:pt x="482" y="595"/>
                  </a:lnTo>
                  <a:lnTo>
                    <a:pt x="453" y="623"/>
                  </a:lnTo>
                  <a:lnTo>
                    <a:pt x="397" y="567"/>
                  </a:lnTo>
                  <a:lnTo>
                    <a:pt x="340" y="62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129"/>
            <p:cNvSpPr>
              <a:spLocks/>
            </p:cNvSpPr>
            <p:nvPr/>
          </p:nvSpPr>
          <p:spPr bwMode="auto">
            <a:xfrm>
              <a:off x="3160713" y="974726"/>
              <a:ext cx="539750" cy="585788"/>
            </a:xfrm>
            <a:custGeom>
              <a:avLst/>
              <a:gdLst>
                <a:gd name="T0" fmla="*/ 85 w 340"/>
                <a:gd name="T1" fmla="*/ 142 h 369"/>
                <a:gd name="T2" fmla="*/ 57 w 340"/>
                <a:gd name="T3" fmla="*/ 227 h 369"/>
                <a:gd name="T4" fmla="*/ 28 w 340"/>
                <a:gd name="T5" fmla="*/ 284 h 369"/>
                <a:gd name="T6" fmla="*/ 0 w 340"/>
                <a:gd name="T7" fmla="*/ 284 h 369"/>
                <a:gd name="T8" fmla="*/ 0 w 340"/>
                <a:gd name="T9" fmla="*/ 369 h 369"/>
                <a:gd name="T10" fmla="*/ 57 w 340"/>
                <a:gd name="T11" fmla="*/ 369 h 369"/>
                <a:gd name="T12" fmla="*/ 142 w 340"/>
                <a:gd name="T13" fmla="*/ 312 h 369"/>
                <a:gd name="T14" fmla="*/ 170 w 340"/>
                <a:gd name="T15" fmla="*/ 255 h 369"/>
                <a:gd name="T16" fmla="*/ 170 w 340"/>
                <a:gd name="T17" fmla="*/ 284 h 369"/>
                <a:gd name="T18" fmla="*/ 227 w 340"/>
                <a:gd name="T19" fmla="*/ 284 h 369"/>
                <a:gd name="T20" fmla="*/ 227 w 340"/>
                <a:gd name="T21" fmla="*/ 255 h 369"/>
                <a:gd name="T22" fmla="*/ 255 w 340"/>
                <a:gd name="T23" fmla="*/ 227 h 369"/>
                <a:gd name="T24" fmla="*/ 312 w 340"/>
                <a:gd name="T25" fmla="*/ 114 h 369"/>
                <a:gd name="T26" fmla="*/ 283 w 340"/>
                <a:gd name="T27" fmla="*/ 114 h 369"/>
                <a:gd name="T28" fmla="*/ 312 w 340"/>
                <a:gd name="T29" fmla="*/ 85 h 369"/>
                <a:gd name="T30" fmla="*/ 340 w 340"/>
                <a:gd name="T31" fmla="*/ 0 h 369"/>
                <a:gd name="T32" fmla="*/ 312 w 340"/>
                <a:gd name="T33" fmla="*/ 0 h 369"/>
                <a:gd name="T34" fmla="*/ 312 w 340"/>
                <a:gd name="T35" fmla="*/ 29 h 369"/>
                <a:gd name="T36" fmla="*/ 255 w 340"/>
                <a:gd name="T37" fmla="*/ 85 h 369"/>
                <a:gd name="T38" fmla="*/ 227 w 340"/>
                <a:gd name="T39" fmla="*/ 57 h 369"/>
                <a:gd name="T40" fmla="*/ 170 w 340"/>
                <a:gd name="T41" fmla="*/ 85 h 369"/>
                <a:gd name="T42" fmla="*/ 142 w 340"/>
                <a:gd name="T43" fmla="*/ 85 h 369"/>
                <a:gd name="T44" fmla="*/ 142 w 340"/>
                <a:gd name="T45" fmla="*/ 114 h 369"/>
                <a:gd name="T46" fmla="*/ 113 w 340"/>
                <a:gd name="T47" fmla="*/ 114 h 369"/>
                <a:gd name="T48" fmla="*/ 85 w 340"/>
                <a:gd name="T49" fmla="*/ 14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0" h="369">
                  <a:moveTo>
                    <a:pt x="85" y="142"/>
                  </a:moveTo>
                  <a:lnTo>
                    <a:pt x="57" y="227"/>
                  </a:lnTo>
                  <a:lnTo>
                    <a:pt x="28" y="284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57" y="369"/>
                  </a:lnTo>
                  <a:lnTo>
                    <a:pt x="142" y="312"/>
                  </a:lnTo>
                  <a:lnTo>
                    <a:pt x="170" y="255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255"/>
                  </a:lnTo>
                  <a:lnTo>
                    <a:pt x="255" y="227"/>
                  </a:lnTo>
                  <a:lnTo>
                    <a:pt x="312" y="114"/>
                  </a:lnTo>
                  <a:lnTo>
                    <a:pt x="283" y="114"/>
                  </a:lnTo>
                  <a:lnTo>
                    <a:pt x="312" y="85"/>
                  </a:lnTo>
                  <a:lnTo>
                    <a:pt x="340" y="0"/>
                  </a:lnTo>
                  <a:lnTo>
                    <a:pt x="312" y="0"/>
                  </a:lnTo>
                  <a:lnTo>
                    <a:pt x="312" y="29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170" y="85"/>
                  </a:lnTo>
                  <a:lnTo>
                    <a:pt x="142" y="85"/>
                  </a:lnTo>
                  <a:lnTo>
                    <a:pt x="142" y="114"/>
                  </a:lnTo>
                  <a:lnTo>
                    <a:pt x="113" y="114"/>
                  </a:lnTo>
                  <a:lnTo>
                    <a:pt x="85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130"/>
            <p:cNvSpPr>
              <a:spLocks/>
            </p:cNvSpPr>
            <p:nvPr/>
          </p:nvSpPr>
          <p:spPr bwMode="auto">
            <a:xfrm>
              <a:off x="3205163" y="795338"/>
              <a:ext cx="450850" cy="404813"/>
            </a:xfrm>
            <a:custGeom>
              <a:avLst/>
              <a:gdLst>
                <a:gd name="T0" fmla="*/ 284 w 284"/>
                <a:gd name="T1" fmla="*/ 113 h 255"/>
                <a:gd name="T2" fmla="*/ 284 w 284"/>
                <a:gd name="T3" fmla="*/ 142 h 255"/>
                <a:gd name="T4" fmla="*/ 227 w 284"/>
                <a:gd name="T5" fmla="*/ 198 h 255"/>
                <a:gd name="T6" fmla="*/ 199 w 284"/>
                <a:gd name="T7" fmla="*/ 170 h 255"/>
                <a:gd name="T8" fmla="*/ 142 w 284"/>
                <a:gd name="T9" fmla="*/ 198 h 255"/>
                <a:gd name="T10" fmla="*/ 114 w 284"/>
                <a:gd name="T11" fmla="*/ 198 h 255"/>
                <a:gd name="T12" fmla="*/ 114 w 284"/>
                <a:gd name="T13" fmla="*/ 227 h 255"/>
                <a:gd name="T14" fmla="*/ 85 w 284"/>
                <a:gd name="T15" fmla="*/ 227 h 255"/>
                <a:gd name="T16" fmla="*/ 57 w 284"/>
                <a:gd name="T17" fmla="*/ 255 h 255"/>
                <a:gd name="T18" fmla="*/ 29 w 284"/>
                <a:gd name="T19" fmla="*/ 227 h 255"/>
                <a:gd name="T20" fmla="*/ 57 w 284"/>
                <a:gd name="T21" fmla="*/ 198 h 255"/>
                <a:gd name="T22" fmla="*/ 0 w 284"/>
                <a:gd name="T23" fmla="*/ 170 h 255"/>
                <a:gd name="T24" fmla="*/ 57 w 284"/>
                <a:gd name="T25" fmla="*/ 142 h 255"/>
                <a:gd name="T26" fmla="*/ 57 w 284"/>
                <a:gd name="T27" fmla="*/ 57 h 255"/>
                <a:gd name="T28" fmla="*/ 29 w 284"/>
                <a:gd name="T29" fmla="*/ 0 h 255"/>
                <a:gd name="T30" fmla="*/ 142 w 284"/>
                <a:gd name="T31" fmla="*/ 0 h 255"/>
                <a:gd name="T32" fmla="*/ 170 w 284"/>
                <a:gd name="T33" fmla="*/ 0 h 255"/>
                <a:gd name="T34" fmla="*/ 199 w 284"/>
                <a:gd name="T35" fmla="*/ 28 h 255"/>
                <a:gd name="T36" fmla="*/ 142 w 284"/>
                <a:gd name="T37" fmla="*/ 57 h 255"/>
                <a:gd name="T38" fmla="*/ 170 w 284"/>
                <a:gd name="T39" fmla="*/ 85 h 255"/>
                <a:gd name="T40" fmla="*/ 199 w 284"/>
                <a:gd name="T41" fmla="*/ 85 h 255"/>
                <a:gd name="T42" fmla="*/ 227 w 284"/>
                <a:gd name="T43" fmla="*/ 57 h 255"/>
                <a:gd name="T44" fmla="*/ 227 w 284"/>
                <a:gd name="T45" fmla="*/ 85 h 255"/>
                <a:gd name="T46" fmla="*/ 255 w 284"/>
                <a:gd name="T47" fmla="*/ 57 h 255"/>
                <a:gd name="T48" fmla="*/ 284 w 284"/>
                <a:gd name="T49" fmla="*/ 57 h 255"/>
                <a:gd name="T50" fmla="*/ 284 w 284"/>
                <a:gd name="T51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4" h="255">
                  <a:moveTo>
                    <a:pt x="284" y="113"/>
                  </a:moveTo>
                  <a:lnTo>
                    <a:pt x="284" y="142"/>
                  </a:lnTo>
                  <a:lnTo>
                    <a:pt x="227" y="198"/>
                  </a:lnTo>
                  <a:lnTo>
                    <a:pt x="199" y="170"/>
                  </a:lnTo>
                  <a:lnTo>
                    <a:pt x="142" y="198"/>
                  </a:lnTo>
                  <a:lnTo>
                    <a:pt x="114" y="198"/>
                  </a:lnTo>
                  <a:lnTo>
                    <a:pt x="114" y="227"/>
                  </a:lnTo>
                  <a:lnTo>
                    <a:pt x="85" y="227"/>
                  </a:lnTo>
                  <a:lnTo>
                    <a:pt x="57" y="255"/>
                  </a:lnTo>
                  <a:lnTo>
                    <a:pt x="29" y="227"/>
                  </a:lnTo>
                  <a:lnTo>
                    <a:pt x="57" y="198"/>
                  </a:lnTo>
                  <a:lnTo>
                    <a:pt x="0" y="170"/>
                  </a:lnTo>
                  <a:lnTo>
                    <a:pt x="57" y="142"/>
                  </a:lnTo>
                  <a:lnTo>
                    <a:pt x="57" y="57"/>
                  </a:lnTo>
                  <a:lnTo>
                    <a:pt x="29" y="0"/>
                  </a:lnTo>
                  <a:lnTo>
                    <a:pt x="142" y="0"/>
                  </a:lnTo>
                  <a:lnTo>
                    <a:pt x="170" y="0"/>
                  </a:lnTo>
                  <a:lnTo>
                    <a:pt x="199" y="28"/>
                  </a:lnTo>
                  <a:lnTo>
                    <a:pt x="142" y="57"/>
                  </a:lnTo>
                  <a:lnTo>
                    <a:pt x="170" y="85"/>
                  </a:lnTo>
                  <a:lnTo>
                    <a:pt x="199" y="85"/>
                  </a:lnTo>
                  <a:lnTo>
                    <a:pt x="227" y="57"/>
                  </a:lnTo>
                  <a:lnTo>
                    <a:pt x="227" y="85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28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85" name="Group 171"/>
            <p:cNvGrpSpPr>
              <a:grpSpLocks/>
            </p:cNvGrpSpPr>
            <p:nvPr/>
          </p:nvGrpSpPr>
          <p:grpSpPr bwMode="auto">
            <a:xfrm>
              <a:off x="3070225" y="4800600"/>
              <a:ext cx="990600" cy="1035050"/>
              <a:chOff x="1934" y="3024"/>
              <a:chExt cx="624" cy="652"/>
            </a:xfrm>
          </p:grpSpPr>
          <p:sp>
            <p:nvSpPr>
              <p:cNvPr id="139" name="Freeform 136"/>
              <p:cNvSpPr>
                <a:spLocks/>
              </p:cNvSpPr>
              <p:nvPr/>
            </p:nvSpPr>
            <p:spPr bwMode="auto">
              <a:xfrm>
                <a:off x="2161" y="3024"/>
                <a:ext cx="397" cy="482"/>
              </a:xfrm>
              <a:custGeom>
                <a:avLst/>
                <a:gdLst>
                  <a:gd name="T0" fmla="*/ 57 w 397"/>
                  <a:gd name="T1" fmla="*/ 170 h 482"/>
                  <a:gd name="T2" fmla="*/ 85 w 397"/>
                  <a:gd name="T3" fmla="*/ 113 h 482"/>
                  <a:gd name="T4" fmla="*/ 170 w 397"/>
                  <a:gd name="T5" fmla="*/ 85 h 482"/>
                  <a:gd name="T6" fmla="*/ 198 w 397"/>
                  <a:gd name="T7" fmla="*/ 28 h 482"/>
                  <a:gd name="T8" fmla="*/ 227 w 397"/>
                  <a:gd name="T9" fmla="*/ 0 h 482"/>
                  <a:gd name="T10" fmla="*/ 283 w 397"/>
                  <a:gd name="T11" fmla="*/ 28 h 482"/>
                  <a:gd name="T12" fmla="*/ 340 w 397"/>
                  <a:gd name="T13" fmla="*/ 28 h 482"/>
                  <a:gd name="T14" fmla="*/ 368 w 397"/>
                  <a:gd name="T15" fmla="*/ 85 h 482"/>
                  <a:gd name="T16" fmla="*/ 340 w 397"/>
                  <a:gd name="T17" fmla="*/ 142 h 482"/>
                  <a:gd name="T18" fmla="*/ 397 w 397"/>
                  <a:gd name="T19" fmla="*/ 227 h 482"/>
                  <a:gd name="T20" fmla="*/ 368 w 397"/>
                  <a:gd name="T21" fmla="*/ 312 h 482"/>
                  <a:gd name="T22" fmla="*/ 340 w 397"/>
                  <a:gd name="T23" fmla="*/ 425 h 482"/>
                  <a:gd name="T24" fmla="*/ 340 w 397"/>
                  <a:gd name="T25" fmla="*/ 482 h 482"/>
                  <a:gd name="T26" fmla="*/ 283 w 397"/>
                  <a:gd name="T27" fmla="*/ 482 h 482"/>
                  <a:gd name="T28" fmla="*/ 283 w 397"/>
                  <a:gd name="T29" fmla="*/ 425 h 482"/>
                  <a:gd name="T30" fmla="*/ 255 w 397"/>
                  <a:gd name="T31" fmla="*/ 425 h 482"/>
                  <a:gd name="T32" fmla="*/ 198 w 397"/>
                  <a:gd name="T33" fmla="*/ 454 h 482"/>
                  <a:gd name="T34" fmla="*/ 142 w 397"/>
                  <a:gd name="T35" fmla="*/ 425 h 482"/>
                  <a:gd name="T36" fmla="*/ 170 w 397"/>
                  <a:gd name="T37" fmla="*/ 397 h 482"/>
                  <a:gd name="T38" fmla="*/ 57 w 397"/>
                  <a:gd name="T39" fmla="*/ 340 h 482"/>
                  <a:gd name="T40" fmla="*/ 57 w 397"/>
                  <a:gd name="T41" fmla="*/ 312 h 482"/>
                  <a:gd name="T42" fmla="*/ 0 w 397"/>
                  <a:gd name="T43" fmla="*/ 283 h 482"/>
                  <a:gd name="T44" fmla="*/ 0 w 397"/>
                  <a:gd name="T45" fmla="*/ 198 h 482"/>
                  <a:gd name="T46" fmla="*/ 57 w 397"/>
                  <a:gd name="T47" fmla="*/ 17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7" h="482">
                    <a:moveTo>
                      <a:pt x="57" y="170"/>
                    </a:moveTo>
                    <a:lnTo>
                      <a:pt x="85" y="113"/>
                    </a:lnTo>
                    <a:lnTo>
                      <a:pt x="170" y="85"/>
                    </a:lnTo>
                    <a:lnTo>
                      <a:pt x="198" y="28"/>
                    </a:lnTo>
                    <a:lnTo>
                      <a:pt x="227" y="0"/>
                    </a:lnTo>
                    <a:lnTo>
                      <a:pt x="283" y="28"/>
                    </a:lnTo>
                    <a:lnTo>
                      <a:pt x="340" y="28"/>
                    </a:lnTo>
                    <a:lnTo>
                      <a:pt x="368" y="85"/>
                    </a:lnTo>
                    <a:lnTo>
                      <a:pt x="340" y="142"/>
                    </a:lnTo>
                    <a:lnTo>
                      <a:pt x="397" y="227"/>
                    </a:lnTo>
                    <a:lnTo>
                      <a:pt x="368" y="312"/>
                    </a:lnTo>
                    <a:lnTo>
                      <a:pt x="340" y="425"/>
                    </a:lnTo>
                    <a:lnTo>
                      <a:pt x="340" y="482"/>
                    </a:lnTo>
                    <a:lnTo>
                      <a:pt x="283" y="482"/>
                    </a:lnTo>
                    <a:lnTo>
                      <a:pt x="283" y="425"/>
                    </a:lnTo>
                    <a:lnTo>
                      <a:pt x="255" y="425"/>
                    </a:lnTo>
                    <a:lnTo>
                      <a:pt x="198" y="454"/>
                    </a:lnTo>
                    <a:lnTo>
                      <a:pt x="142" y="425"/>
                    </a:lnTo>
                    <a:lnTo>
                      <a:pt x="170" y="397"/>
                    </a:lnTo>
                    <a:lnTo>
                      <a:pt x="57" y="340"/>
                    </a:lnTo>
                    <a:lnTo>
                      <a:pt x="57" y="312"/>
                    </a:lnTo>
                    <a:lnTo>
                      <a:pt x="0" y="283"/>
                    </a:lnTo>
                    <a:lnTo>
                      <a:pt x="0" y="198"/>
                    </a:lnTo>
                    <a:lnTo>
                      <a:pt x="5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0" name="Freeform 137"/>
              <p:cNvSpPr>
                <a:spLocks/>
              </p:cNvSpPr>
              <p:nvPr/>
            </p:nvSpPr>
            <p:spPr bwMode="auto">
              <a:xfrm>
                <a:off x="1934" y="3307"/>
                <a:ext cx="397" cy="369"/>
              </a:xfrm>
              <a:custGeom>
                <a:avLst/>
                <a:gdLst>
                  <a:gd name="T0" fmla="*/ 227 w 397"/>
                  <a:gd name="T1" fmla="*/ 0 h 369"/>
                  <a:gd name="T2" fmla="*/ 284 w 397"/>
                  <a:gd name="T3" fmla="*/ 29 h 369"/>
                  <a:gd name="T4" fmla="*/ 284 w 397"/>
                  <a:gd name="T5" fmla="*/ 57 h 369"/>
                  <a:gd name="T6" fmla="*/ 397 w 397"/>
                  <a:gd name="T7" fmla="*/ 114 h 369"/>
                  <a:gd name="T8" fmla="*/ 369 w 397"/>
                  <a:gd name="T9" fmla="*/ 142 h 369"/>
                  <a:gd name="T10" fmla="*/ 369 w 397"/>
                  <a:gd name="T11" fmla="*/ 199 h 369"/>
                  <a:gd name="T12" fmla="*/ 340 w 397"/>
                  <a:gd name="T13" fmla="*/ 199 h 369"/>
                  <a:gd name="T14" fmla="*/ 340 w 397"/>
                  <a:gd name="T15" fmla="*/ 284 h 369"/>
                  <a:gd name="T16" fmla="*/ 369 w 397"/>
                  <a:gd name="T17" fmla="*/ 341 h 369"/>
                  <a:gd name="T18" fmla="*/ 340 w 397"/>
                  <a:gd name="T19" fmla="*/ 369 h 369"/>
                  <a:gd name="T20" fmla="*/ 312 w 397"/>
                  <a:gd name="T21" fmla="*/ 312 h 369"/>
                  <a:gd name="T22" fmla="*/ 227 w 397"/>
                  <a:gd name="T23" fmla="*/ 341 h 369"/>
                  <a:gd name="T24" fmla="*/ 170 w 397"/>
                  <a:gd name="T25" fmla="*/ 312 h 369"/>
                  <a:gd name="T26" fmla="*/ 114 w 397"/>
                  <a:gd name="T27" fmla="*/ 341 h 369"/>
                  <a:gd name="T28" fmla="*/ 57 w 397"/>
                  <a:gd name="T29" fmla="*/ 341 h 369"/>
                  <a:gd name="T30" fmla="*/ 28 w 397"/>
                  <a:gd name="T31" fmla="*/ 284 h 369"/>
                  <a:gd name="T32" fmla="*/ 114 w 397"/>
                  <a:gd name="T33" fmla="*/ 142 h 369"/>
                  <a:gd name="T34" fmla="*/ 28 w 397"/>
                  <a:gd name="T35" fmla="*/ 142 h 369"/>
                  <a:gd name="T36" fmla="*/ 0 w 397"/>
                  <a:gd name="T37" fmla="*/ 86 h 369"/>
                  <a:gd name="T38" fmla="*/ 57 w 397"/>
                  <a:gd name="T39" fmla="*/ 29 h 369"/>
                  <a:gd name="T40" fmla="*/ 114 w 397"/>
                  <a:gd name="T41" fmla="*/ 29 h 369"/>
                  <a:gd name="T42" fmla="*/ 199 w 397"/>
                  <a:gd name="T43" fmla="*/ 57 h 369"/>
                  <a:gd name="T44" fmla="*/ 227 w 397"/>
                  <a:gd name="T45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7" h="369">
                    <a:moveTo>
                      <a:pt x="227" y="0"/>
                    </a:moveTo>
                    <a:lnTo>
                      <a:pt x="284" y="29"/>
                    </a:lnTo>
                    <a:lnTo>
                      <a:pt x="284" y="57"/>
                    </a:lnTo>
                    <a:lnTo>
                      <a:pt x="397" y="114"/>
                    </a:lnTo>
                    <a:lnTo>
                      <a:pt x="369" y="142"/>
                    </a:lnTo>
                    <a:lnTo>
                      <a:pt x="369" y="199"/>
                    </a:lnTo>
                    <a:lnTo>
                      <a:pt x="340" y="199"/>
                    </a:lnTo>
                    <a:lnTo>
                      <a:pt x="340" y="284"/>
                    </a:lnTo>
                    <a:lnTo>
                      <a:pt x="369" y="341"/>
                    </a:lnTo>
                    <a:lnTo>
                      <a:pt x="340" y="369"/>
                    </a:lnTo>
                    <a:lnTo>
                      <a:pt x="312" y="312"/>
                    </a:lnTo>
                    <a:lnTo>
                      <a:pt x="227" y="341"/>
                    </a:lnTo>
                    <a:lnTo>
                      <a:pt x="170" y="312"/>
                    </a:lnTo>
                    <a:lnTo>
                      <a:pt x="114" y="341"/>
                    </a:lnTo>
                    <a:lnTo>
                      <a:pt x="57" y="341"/>
                    </a:lnTo>
                    <a:lnTo>
                      <a:pt x="28" y="284"/>
                    </a:lnTo>
                    <a:lnTo>
                      <a:pt x="114" y="142"/>
                    </a:lnTo>
                    <a:lnTo>
                      <a:pt x="28" y="142"/>
                    </a:lnTo>
                    <a:lnTo>
                      <a:pt x="0" y="86"/>
                    </a:lnTo>
                    <a:lnTo>
                      <a:pt x="57" y="29"/>
                    </a:lnTo>
                    <a:lnTo>
                      <a:pt x="114" y="29"/>
                    </a:lnTo>
                    <a:lnTo>
                      <a:pt x="199" y="5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86" name="Group 478"/>
            <p:cNvGrpSpPr>
              <a:grpSpLocks/>
            </p:cNvGrpSpPr>
            <p:nvPr/>
          </p:nvGrpSpPr>
          <p:grpSpPr bwMode="auto">
            <a:xfrm>
              <a:off x="2800350" y="6149975"/>
              <a:ext cx="1890713" cy="2251075"/>
              <a:chOff x="1764" y="3874"/>
              <a:chExt cx="1191" cy="1418"/>
            </a:xfrm>
          </p:grpSpPr>
          <p:sp>
            <p:nvSpPr>
              <p:cNvPr id="133" name="Freeform 143"/>
              <p:cNvSpPr>
                <a:spLocks/>
              </p:cNvSpPr>
              <p:nvPr/>
            </p:nvSpPr>
            <p:spPr bwMode="auto">
              <a:xfrm>
                <a:off x="2586" y="5150"/>
                <a:ext cx="114" cy="142"/>
              </a:xfrm>
              <a:custGeom>
                <a:avLst/>
                <a:gdLst>
                  <a:gd name="T0" fmla="*/ 85 w 114"/>
                  <a:gd name="T1" fmla="*/ 142 h 142"/>
                  <a:gd name="T2" fmla="*/ 85 w 114"/>
                  <a:gd name="T3" fmla="*/ 85 h 142"/>
                  <a:gd name="T4" fmla="*/ 114 w 114"/>
                  <a:gd name="T5" fmla="*/ 57 h 142"/>
                  <a:gd name="T6" fmla="*/ 85 w 114"/>
                  <a:gd name="T7" fmla="*/ 0 h 142"/>
                  <a:gd name="T8" fmla="*/ 29 w 114"/>
                  <a:gd name="T9" fmla="*/ 29 h 142"/>
                  <a:gd name="T10" fmla="*/ 29 w 114"/>
                  <a:gd name="T11" fmla="*/ 85 h 142"/>
                  <a:gd name="T12" fmla="*/ 0 w 114"/>
                  <a:gd name="T13" fmla="*/ 142 h 142"/>
                  <a:gd name="T14" fmla="*/ 85 w 114"/>
                  <a:gd name="T15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142">
                    <a:moveTo>
                      <a:pt x="85" y="142"/>
                    </a:moveTo>
                    <a:lnTo>
                      <a:pt x="85" y="85"/>
                    </a:lnTo>
                    <a:lnTo>
                      <a:pt x="114" y="57"/>
                    </a:lnTo>
                    <a:lnTo>
                      <a:pt x="85" y="0"/>
                    </a:lnTo>
                    <a:lnTo>
                      <a:pt x="29" y="29"/>
                    </a:lnTo>
                    <a:lnTo>
                      <a:pt x="29" y="85"/>
                    </a:lnTo>
                    <a:lnTo>
                      <a:pt x="0" y="142"/>
                    </a:lnTo>
                    <a:lnTo>
                      <a:pt x="85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" name="Freeform 144"/>
              <p:cNvSpPr>
                <a:spLocks/>
              </p:cNvSpPr>
              <p:nvPr/>
            </p:nvSpPr>
            <p:spPr bwMode="auto">
              <a:xfrm>
                <a:off x="2615" y="4980"/>
                <a:ext cx="85" cy="85"/>
              </a:xfrm>
              <a:custGeom>
                <a:avLst/>
                <a:gdLst>
                  <a:gd name="T0" fmla="*/ 0 w 85"/>
                  <a:gd name="T1" fmla="*/ 57 h 85"/>
                  <a:gd name="T2" fmla="*/ 28 w 85"/>
                  <a:gd name="T3" fmla="*/ 0 h 85"/>
                  <a:gd name="T4" fmla="*/ 56 w 85"/>
                  <a:gd name="T5" fmla="*/ 0 h 85"/>
                  <a:gd name="T6" fmla="*/ 85 w 85"/>
                  <a:gd name="T7" fmla="*/ 28 h 85"/>
                  <a:gd name="T8" fmla="*/ 28 w 85"/>
                  <a:gd name="T9" fmla="*/ 85 h 85"/>
                  <a:gd name="T10" fmla="*/ 0 w 85"/>
                  <a:gd name="T11" fmla="*/ 5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85">
                    <a:moveTo>
                      <a:pt x="0" y="57"/>
                    </a:moveTo>
                    <a:lnTo>
                      <a:pt x="28" y="0"/>
                    </a:lnTo>
                    <a:lnTo>
                      <a:pt x="56" y="0"/>
                    </a:lnTo>
                    <a:lnTo>
                      <a:pt x="85" y="28"/>
                    </a:lnTo>
                    <a:lnTo>
                      <a:pt x="28" y="85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" name="Freeform 145"/>
              <p:cNvSpPr>
                <a:spLocks/>
              </p:cNvSpPr>
              <p:nvPr/>
            </p:nvSpPr>
            <p:spPr bwMode="auto">
              <a:xfrm>
                <a:off x="2785" y="4838"/>
                <a:ext cx="170" cy="114"/>
              </a:xfrm>
              <a:custGeom>
                <a:avLst/>
                <a:gdLst>
                  <a:gd name="T0" fmla="*/ 0 w 170"/>
                  <a:gd name="T1" fmla="*/ 57 h 114"/>
                  <a:gd name="T2" fmla="*/ 56 w 170"/>
                  <a:gd name="T3" fmla="*/ 0 h 114"/>
                  <a:gd name="T4" fmla="*/ 113 w 170"/>
                  <a:gd name="T5" fmla="*/ 29 h 114"/>
                  <a:gd name="T6" fmla="*/ 141 w 170"/>
                  <a:gd name="T7" fmla="*/ 29 h 114"/>
                  <a:gd name="T8" fmla="*/ 170 w 170"/>
                  <a:gd name="T9" fmla="*/ 57 h 114"/>
                  <a:gd name="T10" fmla="*/ 113 w 170"/>
                  <a:gd name="T11" fmla="*/ 114 h 114"/>
                  <a:gd name="T12" fmla="*/ 85 w 170"/>
                  <a:gd name="T13" fmla="*/ 57 h 114"/>
                  <a:gd name="T14" fmla="*/ 56 w 170"/>
                  <a:gd name="T15" fmla="*/ 85 h 114"/>
                  <a:gd name="T16" fmla="*/ 0 w 170"/>
                  <a:gd name="T17" fmla="*/ 57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14">
                    <a:moveTo>
                      <a:pt x="0" y="57"/>
                    </a:moveTo>
                    <a:lnTo>
                      <a:pt x="56" y="0"/>
                    </a:lnTo>
                    <a:lnTo>
                      <a:pt x="113" y="29"/>
                    </a:lnTo>
                    <a:lnTo>
                      <a:pt x="141" y="29"/>
                    </a:lnTo>
                    <a:lnTo>
                      <a:pt x="170" y="57"/>
                    </a:lnTo>
                    <a:lnTo>
                      <a:pt x="113" y="114"/>
                    </a:lnTo>
                    <a:lnTo>
                      <a:pt x="85" y="57"/>
                    </a:lnTo>
                    <a:lnTo>
                      <a:pt x="56" y="85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6" name="Freeform 139"/>
              <p:cNvSpPr>
                <a:spLocks/>
              </p:cNvSpPr>
              <p:nvPr/>
            </p:nvSpPr>
            <p:spPr bwMode="auto">
              <a:xfrm>
                <a:off x="1962" y="3874"/>
                <a:ext cx="341" cy="454"/>
              </a:xfrm>
              <a:custGeom>
                <a:avLst/>
                <a:gdLst>
                  <a:gd name="T0" fmla="*/ 341 w 341"/>
                  <a:gd name="T1" fmla="*/ 86 h 454"/>
                  <a:gd name="T2" fmla="*/ 256 w 341"/>
                  <a:gd name="T3" fmla="*/ 114 h 454"/>
                  <a:gd name="T4" fmla="*/ 312 w 341"/>
                  <a:gd name="T5" fmla="*/ 142 h 454"/>
                  <a:gd name="T6" fmla="*/ 312 w 341"/>
                  <a:gd name="T7" fmla="*/ 171 h 454"/>
                  <a:gd name="T8" fmla="*/ 284 w 341"/>
                  <a:gd name="T9" fmla="*/ 199 h 454"/>
                  <a:gd name="T10" fmla="*/ 256 w 341"/>
                  <a:gd name="T11" fmla="*/ 426 h 454"/>
                  <a:gd name="T12" fmla="*/ 227 w 341"/>
                  <a:gd name="T13" fmla="*/ 426 h 454"/>
                  <a:gd name="T14" fmla="*/ 199 w 341"/>
                  <a:gd name="T15" fmla="*/ 454 h 454"/>
                  <a:gd name="T16" fmla="*/ 142 w 341"/>
                  <a:gd name="T17" fmla="*/ 426 h 454"/>
                  <a:gd name="T18" fmla="*/ 57 w 341"/>
                  <a:gd name="T19" fmla="*/ 426 h 454"/>
                  <a:gd name="T20" fmla="*/ 29 w 341"/>
                  <a:gd name="T21" fmla="*/ 397 h 454"/>
                  <a:gd name="T22" fmla="*/ 29 w 341"/>
                  <a:gd name="T23" fmla="*/ 341 h 454"/>
                  <a:gd name="T24" fmla="*/ 57 w 341"/>
                  <a:gd name="T25" fmla="*/ 312 h 454"/>
                  <a:gd name="T26" fmla="*/ 29 w 341"/>
                  <a:gd name="T27" fmla="*/ 284 h 454"/>
                  <a:gd name="T28" fmla="*/ 29 w 341"/>
                  <a:gd name="T29" fmla="*/ 171 h 454"/>
                  <a:gd name="T30" fmla="*/ 86 w 341"/>
                  <a:gd name="T31" fmla="*/ 142 h 454"/>
                  <a:gd name="T32" fmla="*/ 0 w 341"/>
                  <a:gd name="T33" fmla="*/ 29 h 454"/>
                  <a:gd name="T34" fmla="*/ 0 w 341"/>
                  <a:gd name="T35" fmla="*/ 0 h 454"/>
                  <a:gd name="T36" fmla="*/ 57 w 341"/>
                  <a:gd name="T37" fmla="*/ 0 h 454"/>
                  <a:gd name="T38" fmla="*/ 199 w 341"/>
                  <a:gd name="T39" fmla="*/ 57 h 454"/>
                  <a:gd name="T40" fmla="*/ 256 w 341"/>
                  <a:gd name="T41" fmla="*/ 57 h 454"/>
                  <a:gd name="T42" fmla="*/ 341 w 341"/>
                  <a:gd name="T43" fmla="*/ 86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41" h="454">
                    <a:moveTo>
                      <a:pt x="341" y="86"/>
                    </a:moveTo>
                    <a:lnTo>
                      <a:pt x="256" y="114"/>
                    </a:lnTo>
                    <a:lnTo>
                      <a:pt x="312" y="142"/>
                    </a:lnTo>
                    <a:lnTo>
                      <a:pt x="312" y="171"/>
                    </a:lnTo>
                    <a:lnTo>
                      <a:pt x="284" y="199"/>
                    </a:lnTo>
                    <a:lnTo>
                      <a:pt x="256" y="426"/>
                    </a:lnTo>
                    <a:lnTo>
                      <a:pt x="227" y="426"/>
                    </a:lnTo>
                    <a:lnTo>
                      <a:pt x="199" y="454"/>
                    </a:lnTo>
                    <a:lnTo>
                      <a:pt x="142" y="426"/>
                    </a:lnTo>
                    <a:lnTo>
                      <a:pt x="57" y="426"/>
                    </a:lnTo>
                    <a:lnTo>
                      <a:pt x="29" y="397"/>
                    </a:lnTo>
                    <a:lnTo>
                      <a:pt x="29" y="341"/>
                    </a:lnTo>
                    <a:lnTo>
                      <a:pt x="57" y="312"/>
                    </a:lnTo>
                    <a:lnTo>
                      <a:pt x="29" y="284"/>
                    </a:lnTo>
                    <a:lnTo>
                      <a:pt x="29" y="171"/>
                    </a:lnTo>
                    <a:lnTo>
                      <a:pt x="86" y="142"/>
                    </a:lnTo>
                    <a:lnTo>
                      <a:pt x="0" y="29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199" y="57"/>
                    </a:lnTo>
                    <a:lnTo>
                      <a:pt x="256" y="57"/>
                    </a:lnTo>
                    <a:lnTo>
                      <a:pt x="341" y="8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7" name="Freeform 142"/>
              <p:cNvSpPr>
                <a:spLocks/>
              </p:cNvSpPr>
              <p:nvPr/>
            </p:nvSpPr>
            <p:spPr bwMode="auto">
              <a:xfrm>
                <a:off x="1764" y="4271"/>
                <a:ext cx="539" cy="624"/>
              </a:xfrm>
              <a:custGeom>
                <a:avLst/>
                <a:gdLst>
                  <a:gd name="T0" fmla="*/ 113 w 539"/>
                  <a:gd name="T1" fmla="*/ 0 h 624"/>
                  <a:gd name="T2" fmla="*/ 142 w 539"/>
                  <a:gd name="T3" fmla="*/ 29 h 624"/>
                  <a:gd name="T4" fmla="*/ 170 w 539"/>
                  <a:gd name="T5" fmla="*/ 0 h 624"/>
                  <a:gd name="T6" fmla="*/ 198 w 539"/>
                  <a:gd name="T7" fmla="*/ 57 h 624"/>
                  <a:gd name="T8" fmla="*/ 255 w 539"/>
                  <a:gd name="T9" fmla="*/ 29 h 624"/>
                  <a:gd name="T10" fmla="*/ 340 w 539"/>
                  <a:gd name="T11" fmla="*/ 29 h 624"/>
                  <a:gd name="T12" fmla="*/ 397 w 539"/>
                  <a:gd name="T13" fmla="*/ 57 h 624"/>
                  <a:gd name="T14" fmla="*/ 425 w 539"/>
                  <a:gd name="T15" fmla="*/ 29 h 624"/>
                  <a:gd name="T16" fmla="*/ 454 w 539"/>
                  <a:gd name="T17" fmla="*/ 114 h 624"/>
                  <a:gd name="T18" fmla="*/ 425 w 539"/>
                  <a:gd name="T19" fmla="*/ 142 h 624"/>
                  <a:gd name="T20" fmla="*/ 425 w 539"/>
                  <a:gd name="T21" fmla="*/ 170 h 624"/>
                  <a:gd name="T22" fmla="*/ 397 w 539"/>
                  <a:gd name="T23" fmla="*/ 256 h 624"/>
                  <a:gd name="T24" fmla="*/ 397 w 539"/>
                  <a:gd name="T25" fmla="*/ 341 h 624"/>
                  <a:gd name="T26" fmla="*/ 482 w 539"/>
                  <a:gd name="T27" fmla="*/ 369 h 624"/>
                  <a:gd name="T28" fmla="*/ 482 w 539"/>
                  <a:gd name="T29" fmla="*/ 397 h 624"/>
                  <a:gd name="T30" fmla="*/ 510 w 539"/>
                  <a:gd name="T31" fmla="*/ 426 h 624"/>
                  <a:gd name="T32" fmla="*/ 539 w 539"/>
                  <a:gd name="T33" fmla="*/ 454 h 624"/>
                  <a:gd name="T34" fmla="*/ 425 w 539"/>
                  <a:gd name="T35" fmla="*/ 624 h 624"/>
                  <a:gd name="T36" fmla="*/ 397 w 539"/>
                  <a:gd name="T37" fmla="*/ 596 h 624"/>
                  <a:gd name="T38" fmla="*/ 425 w 539"/>
                  <a:gd name="T39" fmla="*/ 567 h 624"/>
                  <a:gd name="T40" fmla="*/ 369 w 539"/>
                  <a:gd name="T41" fmla="*/ 539 h 624"/>
                  <a:gd name="T42" fmla="*/ 312 w 539"/>
                  <a:gd name="T43" fmla="*/ 397 h 624"/>
                  <a:gd name="T44" fmla="*/ 255 w 539"/>
                  <a:gd name="T45" fmla="*/ 341 h 624"/>
                  <a:gd name="T46" fmla="*/ 227 w 539"/>
                  <a:gd name="T47" fmla="*/ 369 h 624"/>
                  <a:gd name="T48" fmla="*/ 142 w 539"/>
                  <a:gd name="T49" fmla="*/ 397 h 624"/>
                  <a:gd name="T50" fmla="*/ 85 w 539"/>
                  <a:gd name="T51" fmla="*/ 482 h 624"/>
                  <a:gd name="T52" fmla="*/ 0 w 539"/>
                  <a:gd name="T53" fmla="*/ 369 h 624"/>
                  <a:gd name="T54" fmla="*/ 28 w 539"/>
                  <a:gd name="T55" fmla="*/ 284 h 624"/>
                  <a:gd name="T56" fmla="*/ 85 w 539"/>
                  <a:gd name="T57" fmla="*/ 114 h 624"/>
                  <a:gd name="T58" fmla="*/ 85 w 539"/>
                  <a:gd name="T59" fmla="*/ 85 h 624"/>
                  <a:gd name="T60" fmla="*/ 113 w 539"/>
                  <a:gd name="T61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39" h="624">
                    <a:moveTo>
                      <a:pt x="113" y="0"/>
                    </a:moveTo>
                    <a:lnTo>
                      <a:pt x="142" y="29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255" y="29"/>
                    </a:lnTo>
                    <a:lnTo>
                      <a:pt x="340" y="29"/>
                    </a:lnTo>
                    <a:lnTo>
                      <a:pt x="397" y="57"/>
                    </a:lnTo>
                    <a:lnTo>
                      <a:pt x="425" y="29"/>
                    </a:lnTo>
                    <a:lnTo>
                      <a:pt x="454" y="114"/>
                    </a:lnTo>
                    <a:lnTo>
                      <a:pt x="425" y="142"/>
                    </a:lnTo>
                    <a:lnTo>
                      <a:pt x="425" y="170"/>
                    </a:lnTo>
                    <a:lnTo>
                      <a:pt x="397" y="256"/>
                    </a:lnTo>
                    <a:lnTo>
                      <a:pt x="397" y="341"/>
                    </a:lnTo>
                    <a:lnTo>
                      <a:pt x="482" y="369"/>
                    </a:lnTo>
                    <a:lnTo>
                      <a:pt x="482" y="397"/>
                    </a:lnTo>
                    <a:lnTo>
                      <a:pt x="510" y="426"/>
                    </a:lnTo>
                    <a:lnTo>
                      <a:pt x="539" y="454"/>
                    </a:lnTo>
                    <a:lnTo>
                      <a:pt x="425" y="624"/>
                    </a:lnTo>
                    <a:lnTo>
                      <a:pt x="397" y="596"/>
                    </a:lnTo>
                    <a:lnTo>
                      <a:pt x="425" y="567"/>
                    </a:lnTo>
                    <a:lnTo>
                      <a:pt x="369" y="539"/>
                    </a:lnTo>
                    <a:lnTo>
                      <a:pt x="312" y="397"/>
                    </a:lnTo>
                    <a:lnTo>
                      <a:pt x="255" y="341"/>
                    </a:lnTo>
                    <a:lnTo>
                      <a:pt x="227" y="369"/>
                    </a:lnTo>
                    <a:lnTo>
                      <a:pt x="142" y="397"/>
                    </a:lnTo>
                    <a:lnTo>
                      <a:pt x="85" y="482"/>
                    </a:lnTo>
                    <a:lnTo>
                      <a:pt x="0" y="369"/>
                    </a:lnTo>
                    <a:lnTo>
                      <a:pt x="28" y="284"/>
                    </a:lnTo>
                    <a:lnTo>
                      <a:pt x="85" y="114"/>
                    </a:lnTo>
                    <a:lnTo>
                      <a:pt x="85" y="85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8" name="Freeform 146"/>
              <p:cNvSpPr>
                <a:spLocks/>
              </p:cNvSpPr>
              <p:nvPr/>
            </p:nvSpPr>
            <p:spPr bwMode="auto">
              <a:xfrm>
                <a:off x="1849" y="4612"/>
                <a:ext cx="652" cy="482"/>
              </a:xfrm>
              <a:custGeom>
                <a:avLst/>
                <a:gdLst>
                  <a:gd name="T0" fmla="*/ 454 w 652"/>
                  <a:gd name="T1" fmla="*/ 113 h 482"/>
                  <a:gd name="T2" fmla="*/ 340 w 652"/>
                  <a:gd name="T3" fmla="*/ 283 h 482"/>
                  <a:gd name="T4" fmla="*/ 312 w 652"/>
                  <a:gd name="T5" fmla="*/ 255 h 482"/>
                  <a:gd name="T6" fmla="*/ 340 w 652"/>
                  <a:gd name="T7" fmla="*/ 226 h 482"/>
                  <a:gd name="T8" fmla="*/ 284 w 652"/>
                  <a:gd name="T9" fmla="*/ 198 h 482"/>
                  <a:gd name="T10" fmla="*/ 227 w 652"/>
                  <a:gd name="T11" fmla="*/ 56 h 482"/>
                  <a:gd name="T12" fmla="*/ 170 w 652"/>
                  <a:gd name="T13" fmla="*/ 0 h 482"/>
                  <a:gd name="T14" fmla="*/ 142 w 652"/>
                  <a:gd name="T15" fmla="*/ 28 h 482"/>
                  <a:gd name="T16" fmla="*/ 57 w 652"/>
                  <a:gd name="T17" fmla="*/ 56 h 482"/>
                  <a:gd name="T18" fmla="*/ 0 w 652"/>
                  <a:gd name="T19" fmla="*/ 141 h 482"/>
                  <a:gd name="T20" fmla="*/ 28 w 652"/>
                  <a:gd name="T21" fmla="*/ 198 h 482"/>
                  <a:gd name="T22" fmla="*/ 57 w 652"/>
                  <a:gd name="T23" fmla="*/ 198 h 482"/>
                  <a:gd name="T24" fmla="*/ 170 w 652"/>
                  <a:gd name="T25" fmla="*/ 311 h 482"/>
                  <a:gd name="T26" fmla="*/ 397 w 652"/>
                  <a:gd name="T27" fmla="*/ 425 h 482"/>
                  <a:gd name="T28" fmla="*/ 425 w 652"/>
                  <a:gd name="T29" fmla="*/ 396 h 482"/>
                  <a:gd name="T30" fmla="*/ 482 w 652"/>
                  <a:gd name="T31" fmla="*/ 425 h 482"/>
                  <a:gd name="T32" fmla="*/ 482 w 652"/>
                  <a:gd name="T33" fmla="*/ 453 h 482"/>
                  <a:gd name="T34" fmla="*/ 567 w 652"/>
                  <a:gd name="T35" fmla="*/ 453 h 482"/>
                  <a:gd name="T36" fmla="*/ 595 w 652"/>
                  <a:gd name="T37" fmla="*/ 425 h 482"/>
                  <a:gd name="T38" fmla="*/ 624 w 652"/>
                  <a:gd name="T39" fmla="*/ 482 h 482"/>
                  <a:gd name="T40" fmla="*/ 652 w 652"/>
                  <a:gd name="T41" fmla="*/ 425 h 482"/>
                  <a:gd name="T42" fmla="*/ 595 w 652"/>
                  <a:gd name="T43" fmla="*/ 396 h 482"/>
                  <a:gd name="T44" fmla="*/ 624 w 652"/>
                  <a:gd name="T45" fmla="*/ 368 h 482"/>
                  <a:gd name="T46" fmla="*/ 624 w 652"/>
                  <a:gd name="T47" fmla="*/ 340 h 482"/>
                  <a:gd name="T48" fmla="*/ 595 w 652"/>
                  <a:gd name="T49" fmla="*/ 311 h 482"/>
                  <a:gd name="T50" fmla="*/ 624 w 652"/>
                  <a:gd name="T51" fmla="*/ 283 h 482"/>
                  <a:gd name="T52" fmla="*/ 595 w 652"/>
                  <a:gd name="T53" fmla="*/ 255 h 482"/>
                  <a:gd name="T54" fmla="*/ 595 w 652"/>
                  <a:gd name="T55" fmla="*/ 226 h 482"/>
                  <a:gd name="T56" fmla="*/ 567 w 652"/>
                  <a:gd name="T57" fmla="*/ 198 h 482"/>
                  <a:gd name="T58" fmla="*/ 482 w 652"/>
                  <a:gd name="T59" fmla="*/ 198 h 482"/>
                  <a:gd name="T60" fmla="*/ 454 w 652"/>
                  <a:gd name="T61" fmla="*/ 113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52" h="482">
                    <a:moveTo>
                      <a:pt x="454" y="113"/>
                    </a:moveTo>
                    <a:lnTo>
                      <a:pt x="340" y="283"/>
                    </a:lnTo>
                    <a:lnTo>
                      <a:pt x="312" y="255"/>
                    </a:lnTo>
                    <a:lnTo>
                      <a:pt x="340" y="226"/>
                    </a:lnTo>
                    <a:lnTo>
                      <a:pt x="284" y="198"/>
                    </a:lnTo>
                    <a:lnTo>
                      <a:pt x="227" y="56"/>
                    </a:lnTo>
                    <a:lnTo>
                      <a:pt x="170" y="0"/>
                    </a:lnTo>
                    <a:lnTo>
                      <a:pt x="142" y="28"/>
                    </a:lnTo>
                    <a:lnTo>
                      <a:pt x="57" y="56"/>
                    </a:lnTo>
                    <a:lnTo>
                      <a:pt x="0" y="141"/>
                    </a:lnTo>
                    <a:lnTo>
                      <a:pt x="28" y="198"/>
                    </a:lnTo>
                    <a:lnTo>
                      <a:pt x="57" y="198"/>
                    </a:lnTo>
                    <a:lnTo>
                      <a:pt x="170" y="311"/>
                    </a:lnTo>
                    <a:lnTo>
                      <a:pt x="397" y="425"/>
                    </a:lnTo>
                    <a:lnTo>
                      <a:pt x="425" y="396"/>
                    </a:lnTo>
                    <a:lnTo>
                      <a:pt x="482" y="425"/>
                    </a:lnTo>
                    <a:lnTo>
                      <a:pt x="482" y="453"/>
                    </a:lnTo>
                    <a:lnTo>
                      <a:pt x="567" y="453"/>
                    </a:lnTo>
                    <a:lnTo>
                      <a:pt x="595" y="425"/>
                    </a:lnTo>
                    <a:lnTo>
                      <a:pt x="624" y="482"/>
                    </a:lnTo>
                    <a:lnTo>
                      <a:pt x="652" y="425"/>
                    </a:lnTo>
                    <a:lnTo>
                      <a:pt x="595" y="396"/>
                    </a:lnTo>
                    <a:lnTo>
                      <a:pt x="624" y="368"/>
                    </a:lnTo>
                    <a:lnTo>
                      <a:pt x="624" y="340"/>
                    </a:lnTo>
                    <a:lnTo>
                      <a:pt x="595" y="311"/>
                    </a:lnTo>
                    <a:lnTo>
                      <a:pt x="624" y="283"/>
                    </a:lnTo>
                    <a:lnTo>
                      <a:pt x="595" y="255"/>
                    </a:lnTo>
                    <a:lnTo>
                      <a:pt x="595" y="226"/>
                    </a:lnTo>
                    <a:lnTo>
                      <a:pt x="567" y="198"/>
                    </a:lnTo>
                    <a:lnTo>
                      <a:pt x="482" y="198"/>
                    </a:lnTo>
                    <a:lnTo>
                      <a:pt x="45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87" name="Freeform 111"/>
            <p:cNvSpPr>
              <a:spLocks/>
            </p:cNvSpPr>
            <p:nvPr/>
          </p:nvSpPr>
          <p:spPr bwMode="auto">
            <a:xfrm>
              <a:off x="9415463" y="3270251"/>
              <a:ext cx="1576388" cy="1350963"/>
            </a:xfrm>
            <a:custGeom>
              <a:avLst/>
              <a:gdLst>
                <a:gd name="T0" fmla="*/ 199 w 993"/>
                <a:gd name="T1" fmla="*/ 567 h 851"/>
                <a:gd name="T2" fmla="*/ 284 w 993"/>
                <a:gd name="T3" fmla="*/ 624 h 851"/>
                <a:gd name="T4" fmla="*/ 312 w 993"/>
                <a:gd name="T5" fmla="*/ 652 h 851"/>
                <a:gd name="T6" fmla="*/ 397 w 993"/>
                <a:gd name="T7" fmla="*/ 709 h 851"/>
                <a:gd name="T8" fmla="*/ 454 w 993"/>
                <a:gd name="T9" fmla="*/ 709 h 851"/>
                <a:gd name="T10" fmla="*/ 511 w 993"/>
                <a:gd name="T11" fmla="*/ 737 h 851"/>
                <a:gd name="T12" fmla="*/ 482 w 993"/>
                <a:gd name="T13" fmla="*/ 794 h 851"/>
                <a:gd name="T14" fmla="*/ 539 w 993"/>
                <a:gd name="T15" fmla="*/ 766 h 851"/>
                <a:gd name="T16" fmla="*/ 596 w 993"/>
                <a:gd name="T17" fmla="*/ 851 h 851"/>
                <a:gd name="T18" fmla="*/ 652 w 993"/>
                <a:gd name="T19" fmla="*/ 794 h 851"/>
                <a:gd name="T20" fmla="*/ 652 w 993"/>
                <a:gd name="T21" fmla="*/ 737 h 851"/>
                <a:gd name="T22" fmla="*/ 766 w 993"/>
                <a:gd name="T23" fmla="*/ 652 h 851"/>
                <a:gd name="T24" fmla="*/ 766 w 993"/>
                <a:gd name="T25" fmla="*/ 595 h 851"/>
                <a:gd name="T26" fmla="*/ 879 w 993"/>
                <a:gd name="T27" fmla="*/ 539 h 851"/>
                <a:gd name="T28" fmla="*/ 879 w 993"/>
                <a:gd name="T29" fmla="*/ 482 h 851"/>
                <a:gd name="T30" fmla="*/ 936 w 993"/>
                <a:gd name="T31" fmla="*/ 482 h 851"/>
                <a:gd name="T32" fmla="*/ 964 w 993"/>
                <a:gd name="T33" fmla="*/ 454 h 851"/>
                <a:gd name="T34" fmla="*/ 964 w 993"/>
                <a:gd name="T35" fmla="*/ 369 h 851"/>
                <a:gd name="T36" fmla="*/ 993 w 993"/>
                <a:gd name="T37" fmla="*/ 312 h 851"/>
                <a:gd name="T38" fmla="*/ 908 w 993"/>
                <a:gd name="T39" fmla="*/ 284 h 851"/>
                <a:gd name="T40" fmla="*/ 908 w 993"/>
                <a:gd name="T41" fmla="*/ 227 h 851"/>
                <a:gd name="T42" fmla="*/ 851 w 993"/>
                <a:gd name="T43" fmla="*/ 227 h 851"/>
                <a:gd name="T44" fmla="*/ 823 w 993"/>
                <a:gd name="T45" fmla="*/ 170 h 851"/>
                <a:gd name="T46" fmla="*/ 738 w 993"/>
                <a:gd name="T47" fmla="*/ 170 h 851"/>
                <a:gd name="T48" fmla="*/ 652 w 993"/>
                <a:gd name="T49" fmla="*/ 114 h 851"/>
                <a:gd name="T50" fmla="*/ 567 w 993"/>
                <a:gd name="T51" fmla="*/ 142 h 851"/>
                <a:gd name="T52" fmla="*/ 511 w 993"/>
                <a:gd name="T53" fmla="*/ 142 h 851"/>
                <a:gd name="T54" fmla="*/ 511 w 993"/>
                <a:gd name="T55" fmla="*/ 114 h 851"/>
                <a:gd name="T56" fmla="*/ 426 w 993"/>
                <a:gd name="T57" fmla="*/ 85 h 851"/>
                <a:gd name="T58" fmla="*/ 369 w 993"/>
                <a:gd name="T59" fmla="*/ 114 h 851"/>
                <a:gd name="T60" fmla="*/ 341 w 993"/>
                <a:gd name="T61" fmla="*/ 114 h 851"/>
                <a:gd name="T62" fmla="*/ 312 w 993"/>
                <a:gd name="T63" fmla="*/ 57 h 851"/>
                <a:gd name="T64" fmla="*/ 341 w 993"/>
                <a:gd name="T65" fmla="*/ 28 h 851"/>
                <a:gd name="T66" fmla="*/ 256 w 993"/>
                <a:gd name="T67" fmla="*/ 0 h 851"/>
                <a:gd name="T68" fmla="*/ 142 w 993"/>
                <a:gd name="T69" fmla="*/ 28 h 851"/>
                <a:gd name="T70" fmla="*/ 114 w 993"/>
                <a:gd name="T71" fmla="*/ 57 h 851"/>
                <a:gd name="T72" fmla="*/ 57 w 993"/>
                <a:gd name="T73" fmla="*/ 57 h 851"/>
                <a:gd name="T74" fmla="*/ 57 w 993"/>
                <a:gd name="T75" fmla="*/ 170 h 851"/>
                <a:gd name="T76" fmla="*/ 0 w 993"/>
                <a:gd name="T77" fmla="*/ 284 h 851"/>
                <a:gd name="T78" fmla="*/ 85 w 993"/>
                <a:gd name="T79" fmla="*/ 312 h 851"/>
                <a:gd name="T80" fmla="*/ 85 w 993"/>
                <a:gd name="T81" fmla="*/ 369 h 851"/>
                <a:gd name="T82" fmla="*/ 142 w 993"/>
                <a:gd name="T83" fmla="*/ 369 h 851"/>
                <a:gd name="T84" fmla="*/ 142 w 993"/>
                <a:gd name="T85" fmla="*/ 397 h 851"/>
                <a:gd name="T86" fmla="*/ 227 w 993"/>
                <a:gd name="T87" fmla="*/ 425 h 851"/>
                <a:gd name="T88" fmla="*/ 227 w 993"/>
                <a:gd name="T89" fmla="*/ 454 h 851"/>
                <a:gd name="T90" fmla="*/ 199 w 993"/>
                <a:gd name="T91" fmla="*/ 454 h 851"/>
                <a:gd name="T92" fmla="*/ 171 w 993"/>
                <a:gd name="T93" fmla="*/ 510 h 851"/>
                <a:gd name="T94" fmla="*/ 199 w 993"/>
                <a:gd name="T95" fmla="*/ 510 h 851"/>
                <a:gd name="T96" fmla="*/ 199 w 993"/>
                <a:gd name="T97" fmla="*/ 56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93" h="851">
                  <a:moveTo>
                    <a:pt x="199" y="567"/>
                  </a:moveTo>
                  <a:lnTo>
                    <a:pt x="284" y="624"/>
                  </a:lnTo>
                  <a:lnTo>
                    <a:pt x="312" y="652"/>
                  </a:lnTo>
                  <a:lnTo>
                    <a:pt x="397" y="709"/>
                  </a:lnTo>
                  <a:lnTo>
                    <a:pt x="454" y="709"/>
                  </a:lnTo>
                  <a:lnTo>
                    <a:pt x="511" y="737"/>
                  </a:lnTo>
                  <a:lnTo>
                    <a:pt x="482" y="794"/>
                  </a:lnTo>
                  <a:lnTo>
                    <a:pt x="539" y="766"/>
                  </a:lnTo>
                  <a:lnTo>
                    <a:pt x="596" y="851"/>
                  </a:lnTo>
                  <a:lnTo>
                    <a:pt x="652" y="794"/>
                  </a:lnTo>
                  <a:lnTo>
                    <a:pt x="652" y="737"/>
                  </a:lnTo>
                  <a:lnTo>
                    <a:pt x="766" y="652"/>
                  </a:lnTo>
                  <a:lnTo>
                    <a:pt x="766" y="595"/>
                  </a:lnTo>
                  <a:lnTo>
                    <a:pt x="879" y="539"/>
                  </a:lnTo>
                  <a:lnTo>
                    <a:pt x="879" y="482"/>
                  </a:lnTo>
                  <a:lnTo>
                    <a:pt x="936" y="482"/>
                  </a:lnTo>
                  <a:lnTo>
                    <a:pt x="964" y="454"/>
                  </a:lnTo>
                  <a:lnTo>
                    <a:pt x="964" y="369"/>
                  </a:lnTo>
                  <a:lnTo>
                    <a:pt x="993" y="312"/>
                  </a:lnTo>
                  <a:lnTo>
                    <a:pt x="908" y="284"/>
                  </a:lnTo>
                  <a:lnTo>
                    <a:pt x="908" y="227"/>
                  </a:lnTo>
                  <a:lnTo>
                    <a:pt x="851" y="227"/>
                  </a:lnTo>
                  <a:lnTo>
                    <a:pt x="823" y="170"/>
                  </a:lnTo>
                  <a:lnTo>
                    <a:pt x="738" y="170"/>
                  </a:lnTo>
                  <a:lnTo>
                    <a:pt x="652" y="114"/>
                  </a:lnTo>
                  <a:lnTo>
                    <a:pt x="567" y="142"/>
                  </a:lnTo>
                  <a:lnTo>
                    <a:pt x="511" y="142"/>
                  </a:lnTo>
                  <a:lnTo>
                    <a:pt x="511" y="114"/>
                  </a:lnTo>
                  <a:lnTo>
                    <a:pt x="426" y="85"/>
                  </a:lnTo>
                  <a:lnTo>
                    <a:pt x="369" y="114"/>
                  </a:lnTo>
                  <a:lnTo>
                    <a:pt x="341" y="114"/>
                  </a:lnTo>
                  <a:lnTo>
                    <a:pt x="312" y="57"/>
                  </a:lnTo>
                  <a:lnTo>
                    <a:pt x="341" y="28"/>
                  </a:lnTo>
                  <a:lnTo>
                    <a:pt x="256" y="0"/>
                  </a:lnTo>
                  <a:lnTo>
                    <a:pt x="142" y="28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284"/>
                  </a:lnTo>
                  <a:lnTo>
                    <a:pt x="85" y="312"/>
                  </a:lnTo>
                  <a:lnTo>
                    <a:pt x="85" y="369"/>
                  </a:lnTo>
                  <a:lnTo>
                    <a:pt x="142" y="369"/>
                  </a:lnTo>
                  <a:lnTo>
                    <a:pt x="142" y="397"/>
                  </a:lnTo>
                  <a:lnTo>
                    <a:pt x="227" y="425"/>
                  </a:lnTo>
                  <a:lnTo>
                    <a:pt x="227" y="454"/>
                  </a:lnTo>
                  <a:lnTo>
                    <a:pt x="199" y="454"/>
                  </a:lnTo>
                  <a:lnTo>
                    <a:pt x="171" y="510"/>
                  </a:lnTo>
                  <a:lnTo>
                    <a:pt x="199" y="510"/>
                  </a:lnTo>
                  <a:lnTo>
                    <a:pt x="199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112"/>
            <p:cNvSpPr>
              <a:spLocks/>
            </p:cNvSpPr>
            <p:nvPr/>
          </p:nvSpPr>
          <p:spPr bwMode="auto">
            <a:xfrm>
              <a:off x="7931150" y="2505076"/>
              <a:ext cx="2160588" cy="2160588"/>
            </a:xfrm>
            <a:custGeom>
              <a:avLst/>
              <a:gdLst>
                <a:gd name="T0" fmla="*/ 142 w 1361"/>
                <a:gd name="T1" fmla="*/ 992 h 1361"/>
                <a:gd name="T2" fmla="*/ 198 w 1361"/>
                <a:gd name="T3" fmla="*/ 1106 h 1361"/>
                <a:gd name="T4" fmla="*/ 312 w 1361"/>
                <a:gd name="T5" fmla="*/ 1049 h 1361"/>
                <a:gd name="T6" fmla="*/ 397 w 1361"/>
                <a:gd name="T7" fmla="*/ 1049 h 1361"/>
                <a:gd name="T8" fmla="*/ 397 w 1361"/>
                <a:gd name="T9" fmla="*/ 1191 h 1361"/>
                <a:gd name="T10" fmla="*/ 482 w 1361"/>
                <a:gd name="T11" fmla="*/ 1134 h 1361"/>
                <a:gd name="T12" fmla="*/ 567 w 1361"/>
                <a:gd name="T13" fmla="*/ 1191 h 1361"/>
                <a:gd name="T14" fmla="*/ 624 w 1361"/>
                <a:gd name="T15" fmla="*/ 1077 h 1361"/>
                <a:gd name="T16" fmla="*/ 737 w 1361"/>
                <a:gd name="T17" fmla="*/ 1077 h 1361"/>
                <a:gd name="T18" fmla="*/ 850 w 1361"/>
                <a:gd name="T19" fmla="*/ 1219 h 1361"/>
                <a:gd name="T20" fmla="*/ 935 w 1361"/>
                <a:gd name="T21" fmla="*/ 1361 h 1361"/>
                <a:gd name="T22" fmla="*/ 992 w 1361"/>
                <a:gd name="T23" fmla="*/ 1361 h 1361"/>
                <a:gd name="T24" fmla="*/ 1077 w 1361"/>
                <a:gd name="T25" fmla="*/ 1163 h 1361"/>
                <a:gd name="T26" fmla="*/ 1106 w 1361"/>
                <a:gd name="T27" fmla="*/ 1106 h 1361"/>
                <a:gd name="T28" fmla="*/ 1134 w 1361"/>
                <a:gd name="T29" fmla="*/ 992 h 1361"/>
                <a:gd name="T30" fmla="*/ 1134 w 1361"/>
                <a:gd name="T31" fmla="*/ 936 h 1361"/>
                <a:gd name="T32" fmla="*/ 1162 w 1361"/>
                <a:gd name="T33" fmla="*/ 907 h 1361"/>
                <a:gd name="T34" fmla="*/ 1077 w 1361"/>
                <a:gd name="T35" fmla="*/ 851 h 1361"/>
                <a:gd name="T36" fmla="*/ 1020 w 1361"/>
                <a:gd name="T37" fmla="*/ 794 h 1361"/>
                <a:gd name="T38" fmla="*/ 992 w 1361"/>
                <a:gd name="T39" fmla="*/ 652 h 1361"/>
                <a:gd name="T40" fmla="*/ 1049 w 1361"/>
                <a:gd name="T41" fmla="*/ 539 h 1361"/>
                <a:gd name="T42" fmla="*/ 1191 w 1361"/>
                <a:gd name="T43" fmla="*/ 482 h 1361"/>
                <a:gd name="T44" fmla="*/ 1361 w 1361"/>
                <a:gd name="T45" fmla="*/ 510 h 1361"/>
                <a:gd name="T46" fmla="*/ 1332 w 1361"/>
                <a:gd name="T47" fmla="*/ 369 h 1361"/>
                <a:gd name="T48" fmla="*/ 1219 w 1361"/>
                <a:gd name="T49" fmla="*/ 142 h 1361"/>
                <a:gd name="T50" fmla="*/ 1219 w 1361"/>
                <a:gd name="T51" fmla="*/ 0 h 1361"/>
                <a:gd name="T52" fmla="*/ 1191 w 1361"/>
                <a:gd name="T53" fmla="*/ 29 h 1361"/>
                <a:gd name="T54" fmla="*/ 1049 w 1361"/>
                <a:gd name="T55" fmla="*/ 29 h 1361"/>
                <a:gd name="T56" fmla="*/ 822 w 1361"/>
                <a:gd name="T57" fmla="*/ 142 h 1361"/>
                <a:gd name="T58" fmla="*/ 794 w 1361"/>
                <a:gd name="T59" fmla="*/ 227 h 1361"/>
                <a:gd name="T60" fmla="*/ 624 w 1361"/>
                <a:gd name="T61" fmla="*/ 199 h 1361"/>
                <a:gd name="T62" fmla="*/ 453 w 1361"/>
                <a:gd name="T63" fmla="*/ 227 h 1361"/>
                <a:gd name="T64" fmla="*/ 397 w 1361"/>
                <a:gd name="T65" fmla="*/ 199 h 1361"/>
                <a:gd name="T66" fmla="*/ 340 w 1361"/>
                <a:gd name="T67" fmla="*/ 142 h 1361"/>
                <a:gd name="T68" fmla="*/ 283 w 1361"/>
                <a:gd name="T69" fmla="*/ 284 h 1361"/>
                <a:gd name="T70" fmla="*/ 255 w 1361"/>
                <a:gd name="T71" fmla="*/ 482 h 1361"/>
                <a:gd name="T72" fmla="*/ 85 w 1361"/>
                <a:gd name="T73" fmla="*/ 539 h 1361"/>
                <a:gd name="T74" fmla="*/ 113 w 1361"/>
                <a:gd name="T75" fmla="*/ 624 h 1361"/>
                <a:gd name="T76" fmla="*/ 28 w 1361"/>
                <a:gd name="T77" fmla="*/ 766 h 1361"/>
                <a:gd name="T78" fmla="*/ 28 w 1361"/>
                <a:gd name="T79" fmla="*/ 907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1" h="1361">
                  <a:moveTo>
                    <a:pt x="85" y="992"/>
                  </a:moveTo>
                  <a:lnTo>
                    <a:pt x="142" y="992"/>
                  </a:lnTo>
                  <a:lnTo>
                    <a:pt x="113" y="1106"/>
                  </a:lnTo>
                  <a:lnTo>
                    <a:pt x="198" y="1106"/>
                  </a:lnTo>
                  <a:lnTo>
                    <a:pt x="255" y="1049"/>
                  </a:lnTo>
                  <a:lnTo>
                    <a:pt x="312" y="1049"/>
                  </a:lnTo>
                  <a:lnTo>
                    <a:pt x="340" y="992"/>
                  </a:lnTo>
                  <a:lnTo>
                    <a:pt x="397" y="1049"/>
                  </a:lnTo>
                  <a:lnTo>
                    <a:pt x="425" y="1134"/>
                  </a:lnTo>
                  <a:lnTo>
                    <a:pt x="397" y="1191"/>
                  </a:lnTo>
                  <a:lnTo>
                    <a:pt x="453" y="1219"/>
                  </a:lnTo>
                  <a:lnTo>
                    <a:pt x="482" y="1134"/>
                  </a:lnTo>
                  <a:lnTo>
                    <a:pt x="539" y="1191"/>
                  </a:lnTo>
                  <a:lnTo>
                    <a:pt x="567" y="1191"/>
                  </a:lnTo>
                  <a:lnTo>
                    <a:pt x="567" y="1134"/>
                  </a:lnTo>
                  <a:lnTo>
                    <a:pt x="624" y="1077"/>
                  </a:lnTo>
                  <a:lnTo>
                    <a:pt x="652" y="1106"/>
                  </a:lnTo>
                  <a:lnTo>
                    <a:pt x="737" y="1077"/>
                  </a:lnTo>
                  <a:lnTo>
                    <a:pt x="822" y="1077"/>
                  </a:lnTo>
                  <a:lnTo>
                    <a:pt x="850" y="1219"/>
                  </a:lnTo>
                  <a:lnTo>
                    <a:pt x="907" y="1248"/>
                  </a:lnTo>
                  <a:lnTo>
                    <a:pt x="935" y="1361"/>
                  </a:lnTo>
                  <a:lnTo>
                    <a:pt x="964" y="1361"/>
                  </a:lnTo>
                  <a:lnTo>
                    <a:pt x="992" y="1361"/>
                  </a:lnTo>
                  <a:lnTo>
                    <a:pt x="1049" y="1304"/>
                  </a:lnTo>
                  <a:lnTo>
                    <a:pt x="1077" y="1163"/>
                  </a:lnTo>
                  <a:lnTo>
                    <a:pt x="1106" y="1163"/>
                  </a:lnTo>
                  <a:lnTo>
                    <a:pt x="1106" y="1106"/>
                  </a:lnTo>
                  <a:lnTo>
                    <a:pt x="1134" y="1049"/>
                  </a:lnTo>
                  <a:lnTo>
                    <a:pt x="1134" y="992"/>
                  </a:lnTo>
                  <a:lnTo>
                    <a:pt x="1106" y="992"/>
                  </a:lnTo>
                  <a:lnTo>
                    <a:pt x="1134" y="936"/>
                  </a:lnTo>
                  <a:lnTo>
                    <a:pt x="1162" y="936"/>
                  </a:lnTo>
                  <a:lnTo>
                    <a:pt x="1162" y="907"/>
                  </a:lnTo>
                  <a:lnTo>
                    <a:pt x="1077" y="879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794"/>
                  </a:lnTo>
                  <a:lnTo>
                    <a:pt x="935" y="766"/>
                  </a:lnTo>
                  <a:lnTo>
                    <a:pt x="992" y="652"/>
                  </a:lnTo>
                  <a:lnTo>
                    <a:pt x="992" y="539"/>
                  </a:lnTo>
                  <a:lnTo>
                    <a:pt x="1049" y="539"/>
                  </a:lnTo>
                  <a:lnTo>
                    <a:pt x="1077" y="510"/>
                  </a:lnTo>
                  <a:lnTo>
                    <a:pt x="1191" y="482"/>
                  </a:lnTo>
                  <a:lnTo>
                    <a:pt x="1276" y="510"/>
                  </a:lnTo>
                  <a:lnTo>
                    <a:pt x="1361" y="510"/>
                  </a:lnTo>
                  <a:lnTo>
                    <a:pt x="1361" y="397"/>
                  </a:lnTo>
                  <a:lnTo>
                    <a:pt x="1332" y="369"/>
                  </a:lnTo>
                  <a:lnTo>
                    <a:pt x="1304" y="284"/>
                  </a:lnTo>
                  <a:lnTo>
                    <a:pt x="1219" y="142"/>
                  </a:lnTo>
                  <a:lnTo>
                    <a:pt x="1247" y="29"/>
                  </a:lnTo>
                  <a:lnTo>
                    <a:pt x="1219" y="0"/>
                  </a:lnTo>
                  <a:lnTo>
                    <a:pt x="1219" y="29"/>
                  </a:lnTo>
                  <a:lnTo>
                    <a:pt x="1191" y="29"/>
                  </a:lnTo>
                  <a:lnTo>
                    <a:pt x="1162" y="57"/>
                  </a:lnTo>
                  <a:lnTo>
                    <a:pt x="1049" y="29"/>
                  </a:lnTo>
                  <a:lnTo>
                    <a:pt x="907" y="114"/>
                  </a:lnTo>
                  <a:lnTo>
                    <a:pt x="822" y="142"/>
                  </a:lnTo>
                  <a:lnTo>
                    <a:pt x="822" y="170"/>
                  </a:lnTo>
                  <a:lnTo>
                    <a:pt x="794" y="227"/>
                  </a:lnTo>
                  <a:lnTo>
                    <a:pt x="737" y="199"/>
                  </a:lnTo>
                  <a:lnTo>
                    <a:pt x="624" y="199"/>
                  </a:lnTo>
                  <a:lnTo>
                    <a:pt x="482" y="284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199"/>
                  </a:lnTo>
                  <a:lnTo>
                    <a:pt x="397" y="142"/>
                  </a:lnTo>
                  <a:lnTo>
                    <a:pt x="340" y="142"/>
                  </a:lnTo>
                  <a:lnTo>
                    <a:pt x="283" y="227"/>
                  </a:lnTo>
                  <a:lnTo>
                    <a:pt x="283" y="284"/>
                  </a:lnTo>
                  <a:lnTo>
                    <a:pt x="170" y="397"/>
                  </a:lnTo>
                  <a:lnTo>
                    <a:pt x="255" y="482"/>
                  </a:lnTo>
                  <a:lnTo>
                    <a:pt x="142" y="567"/>
                  </a:lnTo>
                  <a:lnTo>
                    <a:pt x="85" y="539"/>
                  </a:lnTo>
                  <a:lnTo>
                    <a:pt x="85" y="624"/>
                  </a:lnTo>
                  <a:lnTo>
                    <a:pt x="113" y="624"/>
                  </a:lnTo>
                  <a:lnTo>
                    <a:pt x="85" y="737"/>
                  </a:lnTo>
                  <a:lnTo>
                    <a:pt x="28" y="766"/>
                  </a:lnTo>
                  <a:lnTo>
                    <a:pt x="0" y="822"/>
                  </a:lnTo>
                  <a:lnTo>
                    <a:pt x="28" y="907"/>
                  </a:lnTo>
                  <a:lnTo>
                    <a:pt x="85" y="99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154"/>
            <p:cNvSpPr>
              <a:spLocks/>
            </p:cNvSpPr>
            <p:nvPr/>
          </p:nvSpPr>
          <p:spPr bwMode="auto">
            <a:xfrm>
              <a:off x="9866313" y="2325688"/>
              <a:ext cx="1620838" cy="1530350"/>
            </a:xfrm>
            <a:custGeom>
              <a:avLst/>
              <a:gdLst>
                <a:gd name="T0" fmla="*/ 28 w 1021"/>
                <a:gd name="T1" fmla="*/ 142 h 964"/>
                <a:gd name="T2" fmla="*/ 85 w 1021"/>
                <a:gd name="T3" fmla="*/ 397 h 964"/>
                <a:gd name="T4" fmla="*/ 142 w 1021"/>
                <a:gd name="T5" fmla="*/ 510 h 964"/>
                <a:gd name="T6" fmla="*/ 57 w 1021"/>
                <a:gd name="T7" fmla="*/ 623 h 964"/>
                <a:gd name="T8" fmla="*/ 57 w 1021"/>
                <a:gd name="T9" fmla="*/ 709 h 964"/>
                <a:gd name="T10" fmla="*/ 142 w 1021"/>
                <a:gd name="T11" fmla="*/ 680 h 964"/>
                <a:gd name="T12" fmla="*/ 227 w 1021"/>
                <a:gd name="T13" fmla="*/ 737 h 964"/>
                <a:gd name="T14" fmla="*/ 368 w 1021"/>
                <a:gd name="T15" fmla="*/ 709 h 964"/>
                <a:gd name="T16" fmla="*/ 539 w 1021"/>
                <a:gd name="T17" fmla="*/ 765 h 964"/>
                <a:gd name="T18" fmla="*/ 624 w 1021"/>
                <a:gd name="T19" fmla="*/ 822 h 964"/>
                <a:gd name="T20" fmla="*/ 709 w 1021"/>
                <a:gd name="T21" fmla="*/ 907 h 964"/>
                <a:gd name="T22" fmla="*/ 765 w 1021"/>
                <a:gd name="T23" fmla="*/ 907 h 964"/>
                <a:gd name="T24" fmla="*/ 794 w 1021"/>
                <a:gd name="T25" fmla="*/ 765 h 964"/>
                <a:gd name="T26" fmla="*/ 765 w 1021"/>
                <a:gd name="T27" fmla="*/ 680 h 964"/>
                <a:gd name="T28" fmla="*/ 822 w 1021"/>
                <a:gd name="T29" fmla="*/ 709 h 964"/>
                <a:gd name="T30" fmla="*/ 879 w 1021"/>
                <a:gd name="T31" fmla="*/ 652 h 964"/>
                <a:gd name="T32" fmla="*/ 907 w 1021"/>
                <a:gd name="T33" fmla="*/ 567 h 964"/>
                <a:gd name="T34" fmla="*/ 964 w 1021"/>
                <a:gd name="T35" fmla="*/ 567 h 964"/>
                <a:gd name="T36" fmla="*/ 964 w 1021"/>
                <a:gd name="T37" fmla="*/ 453 h 964"/>
                <a:gd name="T38" fmla="*/ 879 w 1021"/>
                <a:gd name="T39" fmla="*/ 425 h 964"/>
                <a:gd name="T40" fmla="*/ 850 w 1021"/>
                <a:gd name="T41" fmla="*/ 312 h 964"/>
                <a:gd name="T42" fmla="*/ 935 w 1021"/>
                <a:gd name="T43" fmla="*/ 312 h 964"/>
                <a:gd name="T44" fmla="*/ 935 w 1021"/>
                <a:gd name="T45" fmla="*/ 198 h 964"/>
                <a:gd name="T46" fmla="*/ 992 w 1021"/>
                <a:gd name="T47" fmla="*/ 170 h 964"/>
                <a:gd name="T48" fmla="*/ 964 w 1021"/>
                <a:gd name="T49" fmla="*/ 113 h 964"/>
                <a:gd name="T50" fmla="*/ 680 w 1021"/>
                <a:gd name="T51" fmla="*/ 198 h 964"/>
                <a:gd name="T52" fmla="*/ 652 w 1021"/>
                <a:gd name="T53" fmla="*/ 142 h 964"/>
                <a:gd name="T54" fmla="*/ 482 w 1021"/>
                <a:gd name="T55" fmla="*/ 113 h 964"/>
                <a:gd name="T56" fmla="*/ 397 w 1021"/>
                <a:gd name="T57" fmla="*/ 85 h 964"/>
                <a:gd name="T58" fmla="*/ 340 w 1021"/>
                <a:gd name="T59" fmla="*/ 28 h 964"/>
                <a:gd name="T60" fmla="*/ 255 w 1021"/>
                <a:gd name="T61" fmla="*/ 28 h 964"/>
                <a:gd name="T62" fmla="*/ 113 w 1021"/>
                <a:gd name="T63" fmla="*/ 28 h 964"/>
                <a:gd name="T64" fmla="*/ 0 w 1021"/>
                <a:gd name="T65" fmla="*/ 113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1" h="964">
                  <a:moveTo>
                    <a:pt x="0" y="113"/>
                  </a:moveTo>
                  <a:lnTo>
                    <a:pt x="28" y="142"/>
                  </a:lnTo>
                  <a:lnTo>
                    <a:pt x="0" y="255"/>
                  </a:lnTo>
                  <a:lnTo>
                    <a:pt x="85" y="397"/>
                  </a:lnTo>
                  <a:lnTo>
                    <a:pt x="113" y="482"/>
                  </a:lnTo>
                  <a:lnTo>
                    <a:pt x="142" y="510"/>
                  </a:lnTo>
                  <a:lnTo>
                    <a:pt x="142" y="623"/>
                  </a:lnTo>
                  <a:lnTo>
                    <a:pt x="57" y="623"/>
                  </a:lnTo>
                  <a:lnTo>
                    <a:pt x="28" y="652"/>
                  </a:lnTo>
                  <a:lnTo>
                    <a:pt x="57" y="709"/>
                  </a:lnTo>
                  <a:lnTo>
                    <a:pt x="85" y="709"/>
                  </a:lnTo>
                  <a:lnTo>
                    <a:pt x="142" y="680"/>
                  </a:lnTo>
                  <a:lnTo>
                    <a:pt x="227" y="709"/>
                  </a:lnTo>
                  <a:lnTo>
                    <a:pt x="227" y="737"/>
                  </a:lnTo>
                  <a:lnTo>
                    <a:pt x="283" y="737"/>
                  </a:lnTo>
                  <a:lnTo>
                    <a:pt x="368" y="709"/>
                  </a:lnTo>
                  <a:lnTo>
                    <a:pt x="454" y="765"/>
                  </a:lnTo>
                  <a:lnTo>
                    <a:pt x="539" y="765"/>
                  </a:lnTo>
                  <a:lnTo>
                    <a:pt x="567" y="822"/>
                  </a:lnTo>
                  <a:lnTo>
                    <a:pt x="624" y="822"/>
                  </a:lnTo>
                  <a:lnTo>
                    <a:pt x="624" y="879"/>
                  </a:lnTo>
                  <a:lnTo>
                    <a:pt x="709" y="907"/>
                  </a:lnTo>
                  <a:lnTo>
                    <a:pt x="765" y="964"/>
                  </a:lnTo>
                  <a:lnTo>
                    <a:pt x="765" y="907"/>
                  </a:lnTo>
                  <a:lnTo>
                    <a:pt x="822" y="879"/>
                  </a:lnTo>
                  <a:lnTo>
                    <a:pt x="794" y="765"/>
                  </a:lnTo>
                  <a:lnTo>
                    <a:pt x="765" y="709"/>
                  </a:lnTo>
                  <a:lnTo>
                    <a:pt x="765" y="680"/>
                  </a:lnTo>
                  <a:lnTo>
                    <a:pt x="794" y="652"/>
                  </a:lnTo>
                  <a:lnTo>
                    <a:pt x="822" y="709"/>
                  </a:lnTo>
                  <a:lnTo>
                    <a:pt x="850" y="709"/>
                  </a:lnTo>
                  <a:lnTo>
                    <a:pt x="879" y="652"/>
                  </a:lnTo>
                  <a:lnTo>
                    <a:pt x="907" y="652"/>
                  </a:lnTo>
                  <a:lnTo>
                    <a:pt x="907" y="567"/>
                  </a:lnTo>
                  <a:lnTo>
                    <a:pt x="935" y="595"/>
                  </a:lnTo>
                  <a:lnTo>
                    <a:pt x="964" y="567"/>
                  </a:lnTo>
                  <a:lnTo>
                    <a:pt x="935" y="510"/>
                  </a:lnTo>
                  <a:lnTo>
                    <a:pt x="964" y="453"/>
                  </a:lnTo>
                  <a:lnTo>
                    <a:pt x="907" y="425"/>
                  </a:lnTo>
                  <a:lnTo>
                    <a:pt x="879" y="425"/>
                  </a:lnTo>
                  <a:lnTo>
                    <a:pt x="822" y="368"/>
                  </a:lnTo>
                  <a:lnTo>
                    <a:pt x="850" y="312"/>
                  </a:lnTo>
                  <a:lnTo>
                    <a:pt x="907" y="340"/>
                  </a:lnTo>
                  <a:lnTo>
                    <a:pt x="935" y="312"/>
                  </a:lnTo>
                  <a:lnTo>
                    <a:pt x="935" y="283"/>
                  </a:lnTo>
                  <a:lnTo>
                    <a:pt x="935" y="198"/>
                  </a:lnTo>
                  <a:lnTo>
                    <a:pt x="992" y="198"/>
                  </a:lnTo>
                  <a:lnTo>
                    <a:pt x="992" y="170"/>
                  </a:lnTo>
                  <a:lnTo>
                    <a:pt x="1021" y="170"/>
                  </a:lnTo>
                  <a:lnTo>
                    <a:pt x="964" y="113"/>
                  </a:lnTo>
                  <a:lnTo>
                    <a:pt x="794" y="198"/>
                  </a:lnTo>
                  <a:lnTo>
                    <a:pt x="680" y="198"/>
                  </a:lnTo>
                  <a:lnTo>
                    <a:pt x="624" y="170"/>
                  </a:lnTo>
                  <a:lnTo>
                    <a:pt x="652" y="142"/>
                  </a:lnTo>
                  <a:lnTo>
                    <a:pt x="624" y="113"/>
                  </a:lnTo>
                  <a:lnTo>
                    <a:pt x="482" y="113"/>
                  </a:lnTo>
                  <a:lnTo>
                    <a:pt x="454" y="85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340" y="28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227" y="0"/>
                  </a:lnTo>
                  <a:lnTo>
                    <a:pt x="113" y="28"/>
                  </a:lnTo>
                  <a:lnTo>
                    <a:pt x="0" y="28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160"/>
            <p:cNvSpPr>
              <a:spLocks/>
            </p:cNvSpPr>
            <p:nvPr/>
          </p:nvSpPr>
          <p:spPr bwMode="auto">
            <a:xfrm>
              <a:off x="2035175" y="3179763"/>
              <a:ext cx="404813" cy="541337"/>
            </a:xfrm>
            <a:custGeom>
              <a:avLst/>
              <a:gdLst>
                <a:gd name="T0" fmla="*/ 28 w 255"/>
                <a:gd name="T1" fmla="*/ 142 h 341"/>
                <a:gd name="T2" fmla="*/ 0 w 255"/>
                <a:gd name="T3" fmla="*/ 227 h 341"/>
                <a:gd name="T4" fmla="*/ 28 w 255"/>
                <a:gd name="T5" fmla="*/ 256 h 341"/>
                <a:gd name="T6" fmla="*/ 85 w 255"/>
                <a:gd name="T7" fmla="*/ 256 h 341"/>
                <a:gd name="T8" fmla="*/ 113 w 255"/>
                <a:gd name="T9" fmla="*/ 284 h 341"/>
                <a:gd name="T10" fmla="*/ 142 w 255"/>
                <a:gd name="T11" fmla="*/ 284 h 341"/>
                <a:gd name="T12" fmla="*/ 199 w 255"/>
                <a:gd name="T13" fmla="*/ 341 h 341"/>
                <a:gd name="T14" fmla="*/ 227 w 255"/>
                <a:gd name="T15" fmla="*/ 341 h 341"/>
                <a:gd name="T16" fmla="*/ 199 w 255"/>
                <a:gd name="T17" fmla="*/ 284 h 341"/>
                <a:gd name="T18" fmla="*/ 199 w 255"/>
                <a:gd name="T19" fmla="*/ 227 h 341"/>
                <a:gd name="T20" fmla="*/ 227 w 255"/>
                <a:gd name="T21" fmla="*/ 227 h 341"/>
                <a:gd name="T22" fmla="*/ 255 w 255"/>
                <a:gd name="T23" fmla="*/ 199 h 341"/>
                <a:gd name="T24" fmla="*/ 255 w 255"/>
                <a:gd name="T25" fmla="*/ 57 h 341"/>
                <a:gd name="T26" fmla="*/ 227 w 255"/>
                <a:gd name="T27" fmla="*/ 57 h 341"/>
                <a:gd name="T28" fmla="*/ 227 w 255"/>
                <a:gd name="T29" fmla="*/ 29 h 341"/>
                <a:gd name="T30" fmla="*/ 170 w 255"/>
                <a:gd name="T31" fmla="*/ 57 h 341"/>
                <a:gd name="T32" fmla="*/ 170 w 255"/>
                <a:gd name="T33" fmla="*/ 0 h 341"/>
                <a:gd name="T34" fmla="*/ 142 w 255"/>
                <a:gd name="T35" fmla="*/ 57 h 341"/>
                <a:gd name="T36" fmla="*/ 85 w 255"/>
                <a:gd name="T37" fmla="*/ 29 h 341"/>
                <a:gd name="T38" fmla="*/ 85 w 255"/>
                <a:gd name="T39" fmla="*/ 142 h 341"/>
                <a:gd name="T40" fmla="*/ 57 w 255"/>
                <a:gd name="T41" fmla="*/ 142 h 341"/>
                <a:gd name="T42" fmla="*/ 28 w 255"/>
                <a:gd name="T43" fmla="*/ 142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5" h="341">
                  <a:moveTo>
                    <a:pt x="28" y="142"/>
                  </a:moveTo>
                  <a:lnTo>
                    <a:pt x="0" y="227"/>
                  </a:lnTo>
                  <a:lnTo>
                    <a:pt x="28" y="256"/>
                  </a:lnTo>
                  <a:lnTo>
                    <a:pt x="85" y="256"/>
                  </a:lnTo>
                  <a:lnTo>
                    <a:pt x="113" y="284"/>
                  </a:lnTo>
                  <a:lnTo>
                    <a:pt x="142" y="284"/>
                  </a:lnTo>
                  <a:lnTo>
                    <a:pt x="199" y="341"/>
                  </a:lnTo>
                  <a:lnTo>
                    <a:pt x="227" y="341"/>
                  </a:lnTo>
                  <a:lnTo>
                    <a:pt x="199" y="284"/>
                  </a:lnTo>
                  <a:lnTo>
                    <a:pt x="199" y="227"/>
                  </a:lnTo>
                  <a:lnTo>
                    <a:pt x="227" y="227"/>
                  </a:lnTo>
                  <a:lnTo>
                    <a:pt x="255" y="199"/>
                  </a:lnTo>
                  <a:lnTo>
                    <a:pt x="255" y="57"/>
                  </a:lnTo>
                  <a:lnTo>
                    <a:pt x="227" y="57"/>
                  </a:lnTo>
                  <a:lnTo>
                    <a:pt x="227" y="29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42" y="57"/>
                  </a:lnTo>
                  <a:lnTo>
                    <a:pt x="85" y="29"/>
                  </a:lnTo>
                  <a:lnTo>
                    <a:pt x="85" y="142"/>
                  </a:lnTo>
                  <a:lnTo>
                    <a:pt x="57" y="142"/>
                  </a:lnTo>
                  <a:lnTo>
                    <a:pt x="28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162"/>
            <p:cNvSpPr>
              <a:spLocks/>
            </p:cNvSpPr>
            <p:nvPr/>
          </p:nvSpPr>
          <p:spPr bwMode="auto">
            <a:xfrm>
              <a:off x="2079625" y="3810000"/>
              <a:ext cx="720725" cy="765175"/>
            </a:xfrm>
            <a:custGeom>
              <a:avLst/>
              <a:gdLst>
                <a:gd name="T0" fmla="*/ 199 w 454"/>
                <a:gd name="T1" fmla="*/ 0 h 482"/>
                <a:gd name="T2" fmla="*/ 114 w 454"/>
                <a:gd name="T3" fmla="*/ 29 h 482"/>
                <a:gd name="T4" fmla="*/ 114 w 454"/>
                <a:gd name="T5" fmla="*/ 0 h 482"/>
                <a:gd name="T6" fmla="*/ 57 w 454"/>
                <a:gd name="T7" fmla="*/ 0 h 482"/>
                <a:gd name="T8" fmla="*/ 85 w 454"/>
                <a:gd name="T9" fmla="*/ 29 h 482"/>
                <a:gd name="T10" fmla="*/ 0 w 454"/>
                <a:gd name="T11" fmla="*/ 29 h 482"/>
                <a:gd name="T12" fmla="*/ 29 w 454"/>
                <a:gd name="T13" fmla="*/ 85 h 482"/>
                <a:gd name="T14" fmla="*/ 114 w 454"/>
                <a:gd name="T15" fmla="*/ 114 h 482"/>
                <a:gd name="T16" fmla="*/ 142 w 454"/>
                <a:gd name="T17" fmla="*/ 170 h 482"/>
                <a:gd name="T18" fmla="*/ 284 w 454"/>
                <a:gd name="T19" fmla="*/ 255 h 482"/>
                <a:gd name="T20" fmla="*/ 256 w 454"/>
                <a:gd name="T21" fmla="*/ 312 h 482"/>
                <a:gd name="T22" fmla="*/ 284 w 454"/>
                <a:gd name="T23" fmla="*/ 312 h 482"/>
                <a:gd name="T24" fmla="*/ 284 w 454"/>
                <a:gd name="T25" fmla="*/ 482 h 482"/>
                <a:gd name="T26" fmla="*/ 454 w 454"/>
                <a:gd name="T27" fmla="*/ 454 h 482"/>
                <a:gd name="T28" fmla="*/ 397 w 454"/>
                <a:gd name="T29" fmla="*/ 284 h 482"/>
                <a:gd name="T30" fmla="*/ 426 w 454"/>
                <a:gd name="T31" fmla="*/ 227 h 482"/>
                <a:gd name="T32" fmla="*/ 369 w 454"/>
                <a:gd name="T33" fmla="*/ 199 h 482"/>
                <a:gd name="T34" fmla="*/ 369 w 454"/>
                <a:gd name="T35" fmla="*/ 227 h 482"/>
                <a:gd name="T36" fmla="*/ 312 w 454"/>
                <a:gd name="T37" fmla="*/ 227 h 482"/>
                <a:gd name="T38" fmla="*/ 312 w 454"/>
                <a:gd name="T39" fmla="*/ 170 h 482"/>
                <a:gd name="T40" fmla="*/ 341 w 454"/>
                <a:gd name="T41" fmla="*/ 170 h 482"/>
                <a:gd name="T42" fmla="*/ 369 w 454"/>
                <a:gd name="T43" fmla="*/ 114 h 482"/>
                <a:gd name="T44" fmla="*/ 284 w 454"/>
                <a:gd name="T45" fmla="*/ 29 h 482"/>
                <a:gd name="T46" fmla="*/ 199 w 454"/>
                <a:gd name="T47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482">
                  <a:moveTo>
                    <a:pt x="199" y="0"/>
                  </a:moveTo>
                  <a:lnTo>
                    <a:pt x="114" y="29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85" y="29"/>
                  </a:lnTo>
                  <a:lnTo>
                    <a:pt x="0" y="29"/>
                  </a:lnTo>
                  <a:lnTo>
                    <a:pt x="29" y="85"/>
                  </a:lnTo>
                  <a:lnTo>
                    <a:pt x="114" y="114"/>
                  </a:lnTo>
                  <a:lnTo>
                    <a:pt x="142" y="170"/>
                  </a:lnTo>
                  <a:lnTo>
                    <a:pt x="284" y="255"/>
                  </a:lnTo>
                  <a:lnTo>
                    <a:pt x="256" y="312"/>
                  </a:lnTo>
                  <a:lnTo>
                    <a:pt x="284" y="312"/>
                  </a:lnTo>
                  <a:lnTo>
                    <a:pt x="284" y="482"/>
                  </a:lnTo>
                  <a:lnTo>
                    <a:pt x="454" y="454"/>
                  </a:lnTo>
                  <a:lnTo>
                    <a:pt x="397" y="284"/>
                  </a:lnTo>
                  <a:lnTo>
                    <a:pt x="426" y="227"/>
                  </a:lnTo>
                  <a:lnTo>
                    <a:pt x="369" y="199"/>
                  </a:lnTo>
                  <a:lnTo>
                    <a:pt x="369" y="227"/>
                  </a:lnTo>
                  <a:lnTo>
                    <a:pt x="312" y="227"/>
                  </a:lnTo>
                  <a:lnTo>
                    <a:pt x="312" y="170"/>
                  </a:lnTo>
                  <a:lnTo>
                    <a:pt x="341" y="170"/>
                  </a:lnTo>
                  <a:lnTo>
                    <a:pt x="369" y="114"/>
                  </a:lnTo>
                  <a:lnTo>
                    <a:pt x="284" y="29"/>
                  </a:lnTo>
                  <a:lnTo>
                    <a:pt x="19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96"/>
            <p:cNvSpPr>
              <a:spLocks/>
            </p:cNvSpPr>
            <p:nvPr/>
          </p:nvSpPr>
          <p:spPr bwMode="auto">
            <a:xfrm>
              <a:off x="4330700" y="2774950"/>
              <a:ext cx="674688" cy="404813"/>
            </a:xfrm>
            <a:custGeom>
              <a:avLst/>
              <a:gdLst>
                <a:gd name="T0" fmla="*/ 425 w 425"/>
                <a:gd name="T1" fmla="*/ 227 h 255"/>
                <a:gd name="T2" fmla="*/ 283 w 425"/>
                <a:gd name="T3" fmla="*/ 227 h 255"/>
                <a:gd name="T4" fmla="*/ 227 w 425"/>
                <a:gd name="T5" fmla="*/ 199 h 255"/>
                <a:gd name="T6" fmla="*/ 227 w 425"/>
                <a:gd name="T7" fmla="*/ 170 h 255"/>
                <a:gd name="T8" fmla="*/ 170 w 425"/>
                <a:gd name="T9" fmla="*/ 170 h 255"/>
                <a:gd name="T10" fmla="*/ 142 w 425"/>
                <a:gd name="T11" fmla="*/ 227 h 255"/>
                <a:gd name="T12" fmla="*/ 85 w 425"/>
                <a:gd name="T13" fmla="*/ 227 h 255"/>
                <a:gd name="T14" fmla="*/ 28 w 425"/>
                <a:gd name="T15" fmla="*/ 255 h 255"/>
                <a:gd name="T16" fmla="*/ 28 w 425"/>
                <a:gd name="T17" fmla="*/ 199 h 255"/>
                <a:gd name="T18" fmla="*/ 28 w 425"/>
                <a:gd name="T19" fmla="*/ 85 h 255"/>
                <a:gd name="T20" fmla="*/ 57 w 425"/>
                <a:gd name="T21" fmla="*/ 57 h 255"/>
                <a:gd name="T22" fmla="*/ 0 w 425"/>
                <a:gd name="T23" fmla="*/ 29 h 255"/>
                <a:gd name="T24" fmla="*/ 57 w 425"/>
                <a:gd name="T25" fmla="*/ 0 h 255"/>
                <a:gd name="T26" fmla="*/ 113 w 425"/>
                <a:gd name="T27" fmla="*/ 29 h 255"/>
                <a:gd name="T28" fmla="*/ 170 w 425"/>
                <a:gd name="T29" fmla="*/ 0 h 255"/>
                <a:gd name="T30" fmla="*/ 227 w 425"/>
                <a:gd name="T31" fmla="*/ 29 h 255"/>
                <a:gd name="T32" fmla="*/ 283 w 425"/>
                <a:gd name="T33" fmla="*/ 0 h 255"/>
                <a:gd name="T34" fmla="*/ 312 w 425"/>
                <a:gd name="T35" fmla="*/ 29 h 255"/>
                <a:gd name="T36" fmla="*/ 368 w 425"/>
                <a:gd name="T37" fmla="*/ 29 h 255"/>
                <a:gd name="T38" fmla="*/ 368 w 425"/>
                <a:gd name="T39" fmla="*/ 57 h 255"/>
                <a:gd name="T40" fmla="*/ 425 w 425"/>
                <a:gd name="T41" fmla="*/ 114 h 255"/>
                <a:gd name="T42" fmla="*/ 425 w 425"/>
                <a:gd name="T43" fmla="*/ 142 h 255"/>
                <a:gd name="T44" fmla="*/ 425 w 425"/>
                <a:gd name="T45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5" h="255">
                  <a:moveTo>
                    <a:pt x="425" y="227"/>
                  </a:moveTo>
                  <a:lnTo>
                    <a:pt x="283" y="227"/>
                  </a:lnTo>
                  <a:lnTo>
                    <a:pt x="227" y="199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42" y="227"/>
                  </a:lnTo>
                  <a:lnTo>
                    <a:pt x="85" y="227"/>
                  </a:lnTo>
                  <a:lnTo>
                    <a:pt x="28" y="255"/>
                  </a:lnTo>
                  <a:lnTo>
                    <a:pt x="28" y="199"/>
                  </a:lnTo>
                  <a:lnTo>
                    <a:pt x="28" y="85"/>
                  </a:lnTo>
                  <a:lnTo>
                    <a:pt x="57" y="57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113" y="29"/>
                  </a:lnTo>
                  <a:lnTo>
                    <a:pt x="170" y="0"/>
                  </a:lnTo>
                  <a:lnTo>
                    <a:pt x="227" y="29"/>
                  </a:lnTo>
                  <a:lnTo>
                    <a:pt x="283" y="0"/>
                  </a:lnTo>
                  <a:lnTo>
                    <a:pt x="312" y="29"/>
                  </a:lnTo>
                  <a:lnTo>
                    <a:pt x="368" y="29"/>
                  </a:lnTo>
                  <a:lnTo>
                    <a:pt x="368" y="57"/>
                  </a:lnTo>
                  <a:lnTo>
                    <a:pt x="425" y="114"/>
                  </a:lnTo>
                  <a:lnTo>
                    <a:pt x="425" y="142"/>
                  </a:lnTo>
                  <a:lnTo>
                    <a:pt x="425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175"/>
            <p:cNvSpPr>
              <a:spLocks/>
            </p:cNvSpPr>
            <p:nvPr/>
          </p:nvSpPr>
          <p:spPr bwMode="auto">
            <a:xfrm>
              <a:off x="4330700" y="3540125"/>
              <a:ext cx="630238" cy="585788"/>
            </a:xfrm>
            <a:custGeom>
              <a:avLst/>
              <a:gdLst>
                <a:gd name="T0" fmla="*/ 397 w 397"/>
                <a:gd name="T1" fmla="*/ 0 h 369"/>
                <a:gd name="T2" fmla="*/ 340 w 397"/>
                <a:gd name="T3" fmla="*/ 29 h 369"/>
                <a:gd name="T4" fmla="*/ 283 w 397"/>
                <a:gd name="T5" fmla="*/ 0 h 369"/>
                <a:gd name="T6" fmla="*/ 227 w 397"/>
                <a:gd name="T7" fmla="*/ 29 h 369"/>
                <a:gd name="T8" fmla="*/ 198 w 397"/>
                <a:gd name="T9" fmla="*/ 29 h 369"/>
                <a:gd name="T10" fmla="*/ 170 w 397"/>
                <a:gd name="T11" fmla="*/ 57 h 369"/>
                <a:gd name="T12" fmla="*/ 85 w 397"/>
                <a:gd name="T13" fmla="*/ 29 h 369"/>
                <a:gd name="T14" fmla="*/ 28 w 397"/>
                <a:gd name="T15" fmla="*/ 85 h 369"/>
                <a:gd name="T16" fmla="*/ 28 w 397"/>
                <a:gd name="T17" fmla="*/ 142 h 369"/>
                <a:gd name="T18" fmla="*/ 0 w 397"/>
                <a:gd name="T19" fmla="*/ 199 h 369"/>
                <a:gd name="T20" fmla="*/ 57 w 397"/>
                <a:gd name="T21" fmla="*/ 227 h 369"/>
                <a:gd name="T22" fmla="*/ 57 w 397"/>
                <a:gd name="T23" fmla="*/ 255 h 369"/>
                <a:gd name="T24" fmla="*/ 85 w 397"/>
                <a:gd name="T25" fmla="*/ 255 h 369"/>
                <a:gd name="T26" fmla="*/ 113 w 397"/>
                <a:gd name="T27" fmla="*/ 284 h 369"/>
                <a:gd name="T28" fmla="*/ 113 w 397"/>
                <a:gd name="T29" fmla="*/ 369 h 369"/>
                <a:gd name="T30" fmla="*/ 170 w 397"/>
                <a:gd name="T31" fmla="*/ 284 h 369"/>
                <a:gd name="T32" fmla="*/ 198 w 397"/>
                <a:gd name="T33" fmla="*/ 170 h 369"/>
                <a:gd name="T34" fmla="*/ 255 w 397"/>
                <a:gd name="T35" fmla="*/ 170 h 369"/>
                <a:gd name="T36" fmla="*/ 397 w 397"/>
                <a:gd name="T37" fmla="*/ 114 h 369"/>
                <a:gd name="T38" fmla="*/ 368 w 397"/>
                <a:gd name="T39" fmla="*/ 85 h 369"/>
                <a:gd name="T40" fmla="*/ 397 w 397"/>
                <a:gd name="T4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369">
                  <a:moveTo>
                    <a:pt x="397" y="0"/>
                  </a:moveTo>
                  <a:lnTo>
                    <a:pt x="340" y="29"/>
                  </a:lnTo>
                  <a:lnTo>
                    <a:pt x="283" y="0"/>
                  </a:lnTo>
                  <a:lnTo>
                    <a:pt x="227" y="29"/>
                  </a:lnTo>
                  <a:lnTo>
                    <a:pt x="198" y="29"/>
                  </a:lnTo>
                  <a:lnTo>
                    <a:pt x="170" y="57"/>
                  </a:lnTo>
                  <a:lnTo>
                    <a:pt x="85" y="29"/>
                  </a:lnTo>
                  <a:lnTo>
                    <a:pt x="28" y="85"/>
                  </a:lnTo>
                  <a:lnTo>
                    <a:pt x="28" y="142"/>
                  </a:lnTo>
                  <a:lnTo>
                    <a:pt x="0" y="199"/>
                  </a:lnTo>
                  <a:lnTo>
                    <a:pt x="57" y="227"/>
                  </a:lnTo>
                  <a:lnTo>
                    <a:pt x="57" y="255"/>
                  </a:lnTo>
                  <a:lnTo>
                    <a:pt x="85" y="255"/>
                  </a:lnTo>
                  <a:lnTo>
                    <a:pt x="113" y="284"/>
                  </a:lnTo>
                  <a:lnTo>
                    <a:pt x="113" y="369"/>
                  </a:lnTo>
                  <a:lnTo>
                    <a:pt x="170" y="284"/>
                  </a:lnTo>
                  <a:lnTo>
                    <a:pt x="198" y="170"/>
                  </a:lnTo>
                  <a:lnTo>
                    <a:pt x="255" y="170"/>
                  </a:lnTo>
                  <a:lnTo>
                    <a:pt x="397" y="114"/>
                  </a:lnTo>
                  <a:lnTo>
                    <a:pt x="368" y="85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>
              <a:off x="4510088" y="3270251"/>
              <a:ext cx="811213" cy="944563"/>
            </a:xfrm>
            <a:custGeom>
              <a:avLst/>
              <a:gdLst>
                <a:gd name="T0" fmla="*/ 0 w 511"/>
                <a:gd name="T1" fmla="*/ 539 h 595"/>
                <a:gd name="T2" fmla="*/ 57 w 511"/>
                <a:gd name="T3" fmla="*/ 454 h 595"/>
                <a:gd name="T4" fmla="*/ 85 w 511"/>
                <a:gd name="T5" fmla="*/ 340 h 595"/>
                <a:gd name="T6" fmla="*/ 142 w 511"/>
                <a:gd name="T7" fmla="*/ 340 h 595"/>
                <a:gd name="T8" fmla="*/ 284 w 511"/>
                <a:gd name="T9" fmla="*/ 284 h 595"/>
                <a:gd name="T10" fmla="*/ 255 w 511"/>
                <a:gd name="T11" fmla="*/ 255 h 595"/>
                <a:gd name="T12" fmla="*/ 284 w 511"/>
                <a:gd name="T13" fmla="*/ 170 h 595"/>
                <a:gd name="T14" fmla="*/ 255 w 511"/>
                <a:gd name="T15" fmla="*/ 57 h 595"/>
                <a:gd name="T16" fmla="*/ 341 w 511"/>
                <a:gd name="T17" fmla="*/ 0 h 595"/>
                <a:gd name="T18" fmla="*/ 341 w 511"/>
                <a:gd name="T19" fmla="*/ 57 h 595"/>
                <a:gd name="T20" fmla="*/ 397 w 511"/>
                <a:gd name="T21" fmla="*/ 114 h 595"/>
                <a:gd name="T22" fmla="*/ 426 w 511"/>
                <a:gd name="T23" fmla="*/ 114 h 595"/>
                <a:gd name="T24" fmla="*/ 454 w 511"/>
                <a:gd name="T25" fmla="*/ 142 h 595"/>
                <a:gd name="T26" fmla="*/ 511 w 511"/>
                <a:gd name="T27" fmla="*/ 142 h 595"/>
                <a:gd name="T28" fmla="*/ 511 w 511"/>
                <a:gd name="T29" fmla="*/ 199 h 595"/>
                <a:gd name="T30" fmla="*/ 426 w 511"/>
                <a:gd name="T31" fmla="*/ 227 h 595"/>
                <a:gd name="T32" fmla="*/ 426 w 511"/>
                <a:gd name="T33" fmla="*/ 340 h 595"/>
                <a:gd name="T34" fmla="*/ 369 w 511"/>
                <a:gd name="T35" fmla="*/ 454 h 595"/>
                <a:gd name="T36" fmla="*/ 341 w 511"/>
                <a:gd name="T37" fmla="*/ 595 h 595"/>
                <a:gd name="T38" fmla="*/ 284 w 511"/>
                <a:gd name="T39" fmla="*/ 567 h 595"/>
                <a:gd name="T40" fmla="*/ 170 w 511"/>
                <a:gd name="T41" fmla="*/ 595 h 595"/>
                <a:gd name="T42" fmla="*/ 142 w 511"/>
                <a:gd name="T43" fmla="*/ 539 h 595"/>
                <a:gd name="T44" fmla="*/ 85 w 511"/>
                <a:gd name="T45" fmla="*/ 539 h 595"/>
                <a:gd name="T46" fmla="*/ 57 w 511"/>
                <a:gd name="T47" fmla="*/ 567 h 595"/>
                <a:gd name="T48" fmla="*/ 0 w 511"/>
                <a:gd name="T49" fmla="*/ 53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1" h="595">
                  <a:moveTo>
                    <a:pt x="0" y="539"/>
                  </a:moveTo>
                  <a:lnTo>
                    <a:pt x="57" y="454"/>
                  </a:lnTo>
                  <a:lnTo>
                    <a:pt x="85" y="340"/>
                  </a:lnTo>
                  <a:lnTo>
                    <a:pt x="142" y="340"/>
                  </a:lnTo>
                  <a:lnTo>
                    <a:pt x="284" y="284"/>
                  </a:lnTo>
                  <a:lnTo>
                    <a:pt x="255" y="255"/>
                  </a:lnTo>
                  <a:lnTo>
                    <a:pt x="284" y="170"/>
                  </a:lnTo>
                  <a:lnTo>
                    <a:pt x="255" y="57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397" y="114"/>
                  </a:lnTo>
                  <a:lnTo>
                    <a:pt x="426" y="114"/>
                  </a:lnTo>
                  <a:lnTo>
                    <a:pt x="454" y="142"/>
                  </a:lnTo>
                  <a:lnTo>
                    <a:pt x="511" y="142"/>
                  </a:lnTo>
                  <a:lnTo>
                    <a:pt x="511" y="199"/>
                  </a:lnTo>
                  <a:lnTo>
                    <a:pt x="426" y="227"/>
                  </a:lnTo>
                  <a:lnTo>
                    <a:pt x="426" y="340"/>
                  </a:lnTo>
                  <a:lnTo>
                    <a:pt x="369" y="454"/>
                  </a:lnTo>
                  <a:lnTo>
                    <a:pt x="341" y="595"/>
                  </a:lnTo>
                  <a:lnTo>
                    <a:pt x="284" y="567"/>
                  </a:lnTo>
                  <a:lnTo>
                    <a:pt x="170" y="595"/>
                  </a:lnTo>
                  <a:lnTo>
                    <a:pt x="142" y="539"/>
                  </a:lnTo>
                  <a:lnTo>
                    <a:pt x="85" y="539"/>
                  </a:lnTo>
                  <a:lnTo>
                    <a:pt x="57" y="567"/>
                  </a:lnTo>
                  <a:lnTo>
                    <a:pt x="0" y="53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98"/>
            <p:cNvSpPr>
              <a:spLocks/>
            </p:cNvSpPr>
            <p:nvPr/>
          </p:nvSpPr>
          <p:spPr bwMode="auto">
            <a:xfrm>
              <a:off x="3925888" y="3856038"/>
              <a:ext cx="674688" cy="719138"/>
            </a:xfrm>
            <a:custGeom>
              <a:avLst/>
              <a:gdLst>
                <a:gd name="T0" fmla="*/ 255 w 425"/>
                <a:gd name="T1" fmla="*/ 0 h 453"/>
                <a:gd name="T2" fmla="*/ 312 w 425"/>
                <a:gd name="T3" fmla="*/ 28 h 453"/>
                <a:gd name="T4" fmla="*/ 312 w 425"/>
                <a:gd name="T5" fmla="*/ 56 h 453"/>
                <a:gd name="T6" fmla="*/ 340 w 425"/>
                <a:gd name="T7" fmla="*/ 56 h 453"/>
                <a:gd name="T8" fmla="*/ 368 w 425"/>
                <a:gd name="T9" fmla="*/ 85 h 453"/>
                <a:gd name="T10" fmla="*/ 368 w 425"/>
                <a:gd name="T11" fmla="*/ 170 h 453"/>
                <a:gd name="T12" fmla="*/ 425 w 425"/>
                <a:gd name="T13" fmla="*/ 198 h 453"/>
                <a:gd name="T14" fmla="*/ 340 w 425"/>
                <a:gd name="T15" fmla="*/ 283 h 453"/>
                <a:gd name="T16" fmla="*/ 312 w 425"/>
                <a:gd name="T17" fmla="*/ 283 h 453"/>
                <a:gd name="T18" fmla="*/ 227 w 425"/>
                <a:gd name="T19" fmla="*/ 368 h 453"/>
                <a:gd name="T20" fmla="*/ 170 w 425"/>
                <a:gd name="T21" fmla="*/ 453 h 453"/>
                <a:gd name="T22" fmla="*/ 142 w 425"/>
                <a:gd name="T23" fmla="*/ 397 h 453"/>
                <a:gd name="T24" fmla="*/ 142 w 425"/>
                <a:gd name="T25" fmla="*/ 368 h 453"/>
                <a:gd name="T26" fmla="*/ 85 w 425"/>
                <a:gd name="T27" fmla="*/ 368 h 453"/>
                <a:gd name="T28" fmla="*/ 85 w 425"/>
                <a:gd name="T29" fmla="*/ 340 h 453"/>
                <a:gd name="T30" fmla="*/ 28 w 425"/>
                <a:gd name="T31" fmla="*/ 312 h 453"/>
                <a:gd name="T32" fmla="*/ 0 w 425"/>
                <a:gd name="T33" fmla="*/ 255 h 453"/>
                <a:gd name="T34" fmla="*/ 28 w 425"/>
                <a:gd name="T35" fmla="*/ 198 h 453"/>
                <a:gd name="T36" fmla="*/ 56 w 425"/>
                <a:gd name="T37" fmla="*/ 198 h 453"/>
                <a:gd name="T38" fmla="*/ 85 w 425"/>
                <a:gd name="T39" fmla="*/ 141 h 453"/>
                <a:gd name="T40" fmla="*/ 198 w 425"/>
                <a:gd name="T41" fmla="*/ 141 h 453"/>
                <a:gd name="T42" fmla="*/ 227 w 425"/>
                <a:gd name="T43" fmla="*/ 85 h 453"/>
                <a:gd name="T44" fmla="*/ 255 w 425"/>
                <a:gd name="T4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5" h="453">
                  <a:moveTo>
                    <a:pt x="255" y="0"/>
                  </a:moveTo>
                  <a:lnTo>
                    <a:pt x="312" y="28"/>
                  </a:lnTo>
                  <a:lnTo>
                    <a:pt x="312" y="56"/>
                  </a:lnTo>
                  <a:lnTo>
                    <a:pt x="340" y="56"/>
                  </a:lnTo>
                  <a:lnTo>
                    <a:pt x="368" y="85"/>
                  </a:lnTo>
                  <a:lnTo>
                    <a:pt x="368" y="170"/>
                  </a:lnTo>
                  <a:lnTo>
                    <a:pt x="425" y="198"/>
                  </a:lnTo>
                  <a:lnTo>
                    <a:pt x="340" y="283"/>
                  </a:lnTo>
                  <a:lnTo>
                    <a:pt x="312" y="283"/>
                  </a:lnTo>
                  <a:lnTo>
                    <a:pt x="227" y="368"/>
                  </a:lnTo>
                  <a:lnTo>
                    <a:pt x="170" y="453"/>
                  </a:lnTo>
                  <a:lnTo>
                    <a:pt x="142" y="397"/>
                  </a:lnTo>
                  <a:lnTo>
                    <a:pt x="142" y="368"/>
                  </a:lnTo>
                  <a:lnTo>
                    <a:pt x="85" y="368"/>
                  </a:lnTo>
                  <a:lnTo>
                    <a:pt x="85" y="340"/>
                  </a:lnTo>
                  <a:lnTo>
                    <a:pt x="28" y="312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56" y="198"/>
                  </a:lnTo>
                  <a:lnTo>
                    <a:pt x="85" y="141"/>
                  </a:lnTo>
                  <a:lnTo>
                    <a:pt x="198" y="141"/>
                  </a:lnTo>
                  <a:lnTo>
                    <a:pt x="227" y="85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108"/>
            <p:cNvSpPr>
              <a:spLocks/>
            </p:cNvSpPr>
            <p:nvPr/>
          </p:nvSpPr>
          <p:spPr bwMode="auto">
            <a:xfrm>
              <a:off x="4195763" y="2235201"/>
              <a:ext cx="584200" cy="585788"/>
            </a:xfrm>
            <a:custGeom>
              <a:avLst/>
              <a:gdLst>
                <a:gd name="T0" fmla="*/ 255 w 368"/>
                <a:gd name="T1" fmla="*/ 340 h 369"/>
                <a:gd name="T2" fmla="*/ 198 w 368"/>
                <a:gd name="T3" fmla="*/ 369 h 369"/>
                <a:gd name="T4" fmla="*/ 142 w 368"/>
                <a:gd name="T5" fmla="*/ 340 h 369"/>
                <a:gd name="T6" fmla="*/ 142 w 368"/>
                <a:gd name="T7" fmla="*/ 312 h 369"/>
                <a:gd name="T8" fmla="*/ 113 w 368"/>
                <a:gd name="T9" fmla="*/ 312 h 369"/>
                <a:gd name="T10" fmla="*/ 142 w 368"/>
                <a:gd name="T11" fmla="*/ 284 h 369"/>
                <a:gd name="T12" fmla="*/ 57 w 368"/>
                <a:gd name="T13" fmla="*/ 312 h 369"/>
                <a:gd name="T14" fmla="*/ 57 w 368"/>
                <a:gd name="T15" fmla="*/ 284 h 369"/>
                <a:gd name="T16" fmla="*/ 0 w 368"/>
                <a:gd name="T17" fmla="*/ 227 h 369"/>
                <a:gd name="T18" fmla="*/ 28 w 368"/>
                <a:gd name="T19" fmla="*/ 170 h 369"/>
                <a:gd name="T20" fmla="*/ 57 w 368"/>
                <a:gd name="T21" fmla="*/ 170 h 369"/>
                <a:gd name="T22" fmla="*/ 57 w 368"/>
                <a:gd name="T23" fmla="*/ 113 h 369"/>
                <a:gd name="T24" fmla="*/ 142 w 368"/>
                <a:gd name="T25" fmla="*/ 85 h 369"/>
                <a:gd name="T26" fmla="*/ 227 w 368"/>
                <a:gd name="T27" fmla="*/ 0 h 369"/>
                <a:gd name="T28" fmla="*/ 255 w 368"/>
                <a:gd name="T29" fmla="*/ 28 h 369"/>
                <a:gd name="T30" fmla="*/ 283 w 368"/>
                <a:gd name="T31" fmla="*/ 0 h 369"/>
                <a:gd name="T32" fmla="*/ 340 w 368"/>
                <a:gd name="T33" fmla="*/ 0 h 369"/>
                <a:gd name="T34" fmla="*/ 340 w 368"/>
                <a:gd name="T35" fmla="*/ 85 h 369"/>
                <a:gd name="T36" fmla="*/ 312 w 368"/>
                <a:gd name="T37" fmla="*/ 85 h 369"/>
                <a:gd name="T38" fmla="*/ 283 w 368"/>
                <a:gd name="T39" fmla="*/ 142 h 369"/>
                <a:gd name="T40" fmla="*/ 312 w 368"/>
                <a:gd name="T41" fmla="*/ 199 h 369"/>
                <a:gd name="T42" fmla="*/ 340 w 368"/>
                <a:gd name="T43" fmla="*/ 170 h 369"/>
                <a:gd name="T44" fmla="*/ 368 w 368"/>
                <a:gd name="T45" fmla="*/ 199 h 369"/>
                <a:gd name="T46" fmla="*/ 340 w 368"/>
                <a:gd name="T47" fmla="*/ 227 h 369"/>
                <a:gd name="T48" fmla="*/ 255 w 368"/>
                <a:gd name="T49" fmla="*/ 284 h 369"/>
                <a:gd name="T50" fmla="*/ 255 w 368"/>
                <a:gd name="T51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8" h="369">
                  <a:moveTo>
                    <a:pt x="255" y="340"/>
                  </a:moveTo>
                  <a:lnTo>
                    <a:pt x="198" y="369"/>
                  </a:lnTo>
                  <a:lnTo>
                    <a:pt x="142" y="340"/>
                  </a:lnTo>
                  <a:lnTo>
                    <a:pt x="142" y="312"/>
                  </a:lnTo>
                  <a:lnTo>
                    <a:pt x="113" y="312"/>
                  </a:lnTo>
                  <a:lnTo>
                    <a:pt x="142" y="284"/>
                  </a:lnTo>
                  <a:lnTo>
                    <a:pt x="57" y="312"/>
                  </a:lnTo>
                  <a:lnTo>
                    <a:pt x="57" y="284"/>
                  </a:lnTo>
                  <a:lnTo>
                    <a:pt x="0" y="227"/>
                  </a:lnTo>
                  <a:lnTo>
                    <a:pt x="28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42" y="85"/>
                  </a:lnTo>
                  <a:lnTo>
                    <a:pt x="227" y="0"/>
                  </a:lnTo>
                  <a:lnTo>
                    <a:pt x="255" y="28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85"/>
                  </a:lnTo>
                  <a:lnTo>
                    <a:pt x="312" y="85"/>
                  </a:lnTo>
                  <a:lnTo>
                    <a:pt x="283" y="142"/>
                  </a:lnTo>
                  <a:lnTo>
                    <a:pt x="312" y="199"/>
                  </a:lnTo>
                  <a:lnTo>
                    <a:pt x="340" y="170"/>
                  </a:lnTo>
                  <a:lnTo>
                    <a:pt x="368" y="199"/>
                  </a:lnTo>
                  <a:lnTo>
                    <a:pt x="340" y="227"/>
                  </a:lnTo>
                  <a:lnTo>
                    <a:pt x="255" y="284"/>
                  </a:lnTo>
                  <a:lnTo>
                    <a:pt x="255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109"/>
            <p:cNvSpPr>
              <a:spLocks/>
            </p:cNvSpPr>
            <p:nvPr/>
          </p:nvSpPr>
          <p:spPr bwMode="auto">
            <a:xfrm>
              <a:off x="4600575" y="1604963"/>
              <a:ext cx="1214438" cy="1350963"/>
            </a:xfrm>
            <a:custGeom>
              <a:avLst/>
              <a:gdLst>
                <a:gd name="T0" fmla="*/ 0 w 765"/>
                <a:gd name="T1" fmla="*/ 284 h 851"/>
                <a:gd name="T2" fmla="*/ 28 w 765"/>
                <a:gd name="T3" fmla="*/ 369 h 851"/>
                <a:gd name="T4" fmla="*/ 57 w 765"/>
                <a:gd name="T5" fmla="*/ 369 h 851"/>
                <a:gd name="T6" fmla="*/ 85 w 765"/>
                <a:gd name="T7" fmla="*/ 397 h 851"/>
                <a:gd name="T8" fmla="*/ 85 w 765"/>
                <a:gd name="T9" fmla="*/ 482 h 851"/>
                <a:gd name="T10" fmla="*/ 57 w 765"/>
                <a:gd name="T11" fmla="*/ 482 h 851"/>
                <a:gd name="T12" fmla="*/ 28 w 765"/>
                <a:gd name="T13" fmla="*/ 539 h 851"/>
                <a:gd name="T14" fmla="*/ 57 w 765"/>
                <a:gd name="T15" fmla="*/ 596 h 851"/>
                <a:gd name="T16" fmla="*/ 85 w 765"/>
                <a:gd name="T17" fmla="*/ 567 h 851"/>
                <a:gd name="T18" fmla="*/ 113 w 765"/>
                <a:gd name="T19" fmla="*/ 596 h 851"/>
                <a:gd name="T20" fmla="*/ 85 w 765"/>
                <a:gd name="T21" fmla="*/ 624 h 851"/>
                <a:gd name="T22" fmla="*/ 0 w 765"/>
                <a:gd name="T23" fmla="*/ 681 h 851"/>
                <a:gd name="T24" fmla="*/ 0 w 765"/>
                <a:gd name="T25" fmla="*/ 737 h 851"/>
                <a:gd name="T26" fmla="*/ 57 w 765"/>
                <a:gd name="T27" fmla="*/ 766 h 851"/>
                <a:gd name="T28" fmla="*/ 113 w 765"/>
                <a:gd name="T29" fmla="*/ 737 h 851"/>
                <a:gd name="T30" fmla="*/ 142 w 765"/>
                <a:gd name="T31" fmla="*/ 766 h 851"/>
                <a:gd name="T32" fmla="*/ 198 w 765"/>
                <a:gd name="T33" fmla="*/ 766 h 851"/>
                <a:gd name="T34" fmla="*/ 198 w 765"/>
                <a:gd name="T35" fmla="*/ 794 h 851"/>
                <a:gd name="T36" fmla="*/ 255 w 765"/>
                <a:gd name="T37" fmla="*/ 851 h 851"/>
                <a:gd name="T38" fmla="*/ 284 w 765"/>
                <a:gd name="T39" fmla="*/ 822 h 851"/>
                <a:gd name="T40" fmla="*/ 312 w 765"/>
                <a:gd name="T41" fmla="*/ 822 h 851"/>
                <a:gd name="T42" fmla="*/ 340 w 765"/>
                <a:gd name="T43" fmla="*/ 766 h 851"/>
                <a:gd name="T44" fmla="*/ 425 w 765"/>
                <a:gd name="T45" fmla="*/ 794 h 851"/>
                <a:gd name="T46" fmla="*/ 454 w 765"/>
                <a:gd name="T47" fmla="*/ 766 h 851"/>
                <a:gd name="T48" fmla="*/ 539 w 765"/>
                <a:gd name="T49" fmla="*/ 766 h 851"/>
                <a:gd name="T50" fmla="*/ 539 w 765"/>
                <a:gd name="T51" fmla="*/ 709 h 851"/>
                <a:gd name="T52" fmla="*/ 624 w 765"/>
                <a:gd name="T53" fmla="*/ 652 h 851"/>
                <a:gd name="T54" fmla="*/ 652 w 765"/>
                <a:gd name="T55" fmla="*/ 652 h 851"/>
                <a:gd name="T56" fmla="*/ 737 w 765"/>
                <a:gd name="T57" fmla="*/ 482 h 851"/>
                <a:gd name="T58" fmla="*/ 709 w 765"/>
                <a:gd name="T59" fmla="*/ 454 h 851"/>
                <a:gd name="T60" fmla="*/ 709 w 765"/>
                <a:gd name="T61" fmla="*/ 397 h 851"/>
                <a:gd name="T62" fmla="*/ 765 w 765"/>
                <a:gd name="T63" fmla="*/ 340 h 851"/>
                <a:gd name="T64" fmla="*/ 680 w 765"/>
                <a:gd name="T65" fmla="*/ 255 h 851"/>
                <a:gd name="T66" fmla="*/ 680 w 765"/>
                <a:gd name="T67" fmla="*/ 199 h 851"/>
                <a:gd name="T68" fmla="*/ 624 w 765"/>
                <a:gd name="T69" fmla="*/ 142 h 851"/>
                <a:gd name="T70" fmla="*/ 510 w 765"/>
                <a:gd name="T71" fmla="*/ 142 h 851"/>
                <a:gd name="T72" fmla="*/ 482 w 765"/>
                <a:gd name="T73" fmla="*/ 57 h 851"/>
                <a:gd name="T74" fmla="*/ 284 w 765"/>
                <a:gd name="T75" fmla="*/ 0 h 851"/>
                <a:gd name="T76" fmla="*/ 255 w 765"/>
                <a:gd name="T77" fmla="*/ 85 h 851"/>
                <a:gd name="T78" fmla="*/ 284 w 765"/>
                <a:gd name="T79" fmla="*/ 85 h 851"/>
                <a:gd name="T80" fmla="*/ 255 w 765"/>
                <a:gd name="T81" fmla="*/ 114 h 851"/>
                <a:gd name="T82" fmla="*/ 227 w 765"/>
                <a:gd name="T83" fmla="*/ 114 h 851"/>
                <a:gd name="T84" fmla="*/ 170 w 765"/>
                <a:gd name="T85" fmla="*/ 170 h 851"/>
                <a:gd name="T86" fmla="*/ 170 w 765"/>
                <a:gd name="T87" fmla="*/ 199 h 851"/>
                <a:gd name="T88" fmla="*/ 85 w 765"/>
                <a:gd name="T89" fmla="*/ 284 h 851"/>
                <a:gd name="T90" fmla="*/ 28 w 765"/>
                <a:gd name="T91" fmla="*/ 227 h 851"/>
                <a:gd name="T92" fmla="*/ 28 w 765"/>
                <a:gd name="T93" fmla="*/ 284 h 851"/>
                <a:gd name="T94" fmla="*/ 0 w 765"/>
                <a:gd name="T95" fmla="*/ 28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65" h="851">
                  <a:moveTo>
                    <a:pt x="0" y="284"/>
                  </a:moveTo>
                  <a:lnTo>
                    <a:pt x="28" y="369"/>
                  </a:lnTo>
                  <a:lnTo>
                    <a:pt x="57" y="369"/>
                  </a:lnTo>
                  <a:lnTo>
                    <a:pt x="85" y="397"/>
                  </a:lnTo>
                  <a:lnTo>
                    <a:pt x="85" y="482"/>
                  </a:lnTo>
                  <a:lnTo>
                    <a:pt x="57" y="482"/>
                  </a:lnTo>
                  <a:lnTo>
                    <a:pt x="28" y="539"/>
                  </a:lnTo>
                  <a:lnTo>
                    <a:pt x="57" y="596"/>
                  </a:lnTo>
                  <a:lnTo>
                    <a:pt x="85" y="567"/>
                  </a:lnTo>
                  <a:lnTo>
                    <a:pt x="113" y="596"/>
                  </a:lnTo>
                  <a:lnTo>
                    <a:pt x="85" y="624"/>
                  </a:lnTo>
                  <a:lnTo>
                    <a:pt x="0" y="681"/>
                  </a:lnTo>
                  <a:lnTo>
                    <a:pt x="0" y="737"/>
                  </a:lnTo>
                  <a:lnTo>
                    <a:pt x="57" y="766"/>
                  </a:lnTo>
                  <a:lnTo>
                    <a:pt x="113" y="737"/>
                  </a:lnTo>
                  <a:lnTo>
                    <a:pt x="142" y="766"/>
                  </a:lnTo>
                  <a:lnTo>
                    <a:pt x="198" y="766"/>
                  </a:lnTo>
                  <a:lnTo>
                    <a:pt x="198" y="794"/>
                  </a:lnTo>
                  <a:lnTo>
                    <a:pt x="255" y="851"/>
                  </a:lnTo>
                  <a:lnTo>
                    <a:pt x="284" y="822"/>
                  </a:lnTo>
                  <a:lnTo>
                    <a:pt x="312" y="822"/>
                  </a:lnTo>
                  <a:lnTo>
                    <a:pt x="340" y="766"/>
                  </a:lnTo>
                  <a:lnTo>
                    <a:pt x="425" y="794"/>
                  </a:lnTo>
                  <a:lnTo>
                    <a:pt x="454" y="766"/>
                  </a:lnTo>
                  <a:lnTo>
                    <a:pt x="539" y="766"/>
                  </a:lnTo>
                  <a:lnTo>
                    <a:pt x="539" y="709"/>
                  </a:lnTo>
                  <a:lnTo>
                    <a:pt x="624" y="652"/>
                  </a:lnTo>
                  <a:lnTo>
                    <a:pt x="652" y="652"/>
                  </a:lnTo>
                  <a:lnTo>
                    <a:pt x="737" y="482"/>
                  </a:lnTo>
                  <a:lnTo>
                    <a:pt x="709" y="454"/>
                  </a:lnTo>
                  <a:lnTo>
                    <a:pt x="709" y="397"/>
                  </a:lnTo>
                  <a:lnTo>
                    <a:pt x="765" y="340"/>
                  </a:lnTo>
                  <a:lnTo>
                    <a:pt x="680" y="255"/>
                  </a:lnTo>
                  <a:lnTo>
                    <a:pt x="680" y="199"/>
                  </a:lnTo>
                  <a:lnTo>
                    <a:pt x="624" y="142"/>
                  </a:lnTo>
                  <a:lnTo>
                    <a:pt x="510" y="142"/>
                  </a:lnTo>
                  <a:lnTo>
                    <a:pt x="482" y="57"/>
                  </a:lnTo>
                  <a:lnTo>
                    <a:pt x="284" y="0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255" y="114"/>
                  </a:lnTo>
                  <a:lnTo>
                    <a:pt x="227" y="114"/>
                  </a:lnTo>
                  <a:lnTo>
                    <a:pt x="170" y="170"/>
                  </a:lnTo>
                  <a:lnTo>
                    <a:pt x="170" y="199"/>
                  </a:lnTo>
                  <a:lnTo>
                    <a:pt x="85" y="284"/>
                  </a:lnTo>
                  <a:lnTo>
                    <a:pt x="28" y="227"/>
                  </a:lnTo>
                  <a:lnTo>
                    <a:pt x="28" y="284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110"/>
            <p:cNvSpPr>
              <a:spLocks/>
            </p:cNvSpPr>
            <p:nvPr/>
          </p:nvSpPr>
          <p:spPr bwMode="auto">
            <a:xfrm>
              <a:off x="3521075" y="1244601"/>
              <a:ext cx="1530350" cy="1306513"/>
            </a:xfrm>
            <a:custGeom>
              <a:avLst/>
              <a:gdLst>
                <a:gd name="T0" fmla="*/ 56 w 964"/>
                <a:gd name="T1" fmla="*/ 823 h 823"/>
                <a:gd name="T2" fmla="*/ 255 w 964"/>
                <a:gd name="T3" fmla="*/ 823 h 823"/>
                <a:gd name="T4" fmla="*/ 283 w 964"/>
                <a:gd name="T5" fmla="*/ 766 h 823"/>
                <a:gd name="T6" fmla="*/ 340 w 964"/>
                <a:gd name="T7" fmla="*/ 766 h 823"/>
                <a:gd name="T8" fmla="*/ 368 w 964"/>
                <a:gd name="T9" fmla="*/ 652 h 823"/>
                <a:gd name="T10" fmla="*/ 453 w 964"/>
                <a:gd name="T11" fmla="*/ 652 h 823"/>
                <a:gd name="T12" fmla="*/ 482 w 964"/>
                <a:gd name="T13" fmla="*/ 596 h 823"/>
                <a:gd name="T14" fmla="*/ 538 w 964"/>
                <a:gd name="T15" fmla="*/ 567 h 823"/>
                <a:gd name="T16" fmla="*/ 567 w 964"/>
                <a:gd name="T17" fmla="*/ 511 h 823"/>
                <a:gd name="T18" fmla="*/ 623 w 964"/>
                <a:gd name="T19" fmla="*/ 539 h 823"/>
                <a:gd name="T20" fmla="*/ 680 w 964"/>
                <a:gd name="T21" fmla="*/ 511 h 823"/>
                <a:gd name="T22" fmla="*/ 708 w 964"/>
                <a:gd name="T23" fmla="*/ 511 h 823"/>
                <a:gd name="T24" fmla="*/ 708 w 964"/>
                <a:gd name="T25" fmla="*/ 454 h 823"/>
                <a:gd name="T26" fmla="*/ 765 w 964"/>
                <a:gd name="T27" fmla="*/ 511 h 823"/>
                <a:gd name="T28" fmla="*/ 850 w 964"/>
                <a:gd name="T29" fmla="*/ 426 h 823"/>
                <a:gd name="T30" fmla="*/ 850 w 964"/>
                <a:gd name="T31" fmla="*/ 397 h 823"/>
                <a:gd name="T32" fmla="*/ 907 w 964"/>
                <a:gd name="T33" fmla="*/ 341 h 823"/>
                <a:gd name="T34" fmla="*/ 935 w 964"/>
                <a:gd name="T35" fmla="*/ 341 h 823"/>
                <a:gd name="T36" fmla="*/ 964 w 964"/>
                <a:gd name="T37" fmla="*/ 312 h 823"/>
                <a:gd name="T38" fmla="*/ 935 w 964"/>
                <a:gd name="T39" fmla="*/ 312 h 823"/>
                <a:gd name="T40" fmla="*/ 850 w 964"/>
                <a:gd name="T41" fmla="*/ 284 h 823"/>
                <a:gd name="T42" fmla="*/ 850 w 964"/>
                <a:gd name="T43" fmla="*/ 199 h 823"/>
                <a:gd name="T44" fmla="*/ 822 w 964"/>
                <a:gd name="T45" fmla="*/ 199 h 823"/>
                <a:gd name="T46" fmla="*/ 765 w 964"/>
                <a:gd name="T47" fmla="*/ 114 h 823"/>
                <a:gd name="T48" fmla="*/ 822 w 964"/>
                <a:gd name="T49" fmla="*/ 57 h 823"/>
                <a:gd name="T50" fmla="*/ 793 w 964"/>
                <a:gd name="T51" fmla="*/ 0 h 823"/>
                <a:gd name="T52" fmla="*/ 708 w 964"/>
                <a:gd name="T53" fmla="*/ 0 h 823"/>
                <a:gd name="T54" fmla="*/ 680 w 964"/>
                <a:gd name="T55" fmla="*/ 29 h 823"/>
                <a:gd name="T56" fmla="*/ 623 w 964"/>
                <a:gd name="T57" fmla="*/ 29 h 823"/>
                <a:gd name="T58" fmla="*/ 538 w 964"/>
                <a:gd name="T59" fmla="*/ 85 h 823"/>
                <a:gd name="T60" fmla="*/ 510 w 964"/>
                <a:gd name="T61" fmla="*/ 199 h 823"/>
                <a:gd name="T62" fmla="*/ 482 w 964"/>
                <a:gd name="T63" fmla="*/ 199 h 823"/>
                <a:gd name="T64" fmla="*/ 482 w 964"/>
                <a:gd name="T65" fmla="*/ 312 h 823"/>
                <a:gd name="T66" fmla="*/ 453 w 964"/>
                <a:gd name="T67" fmla="*/ 341 h 823"/>
                <a:gd name="T68" fmla="*/ 340 w 964"/>
                <a:gd name="T69" fmla="*/ 369 h 823"/>
                <a:gd name="T70" fmla="*/ 311 w 964"/>
                <a:gd name="T71" fmla="*/ 341 h 823"/>
                <a:gd name="T72" fmla="*/ 226 w 964"/>
                <a:gd name="T73" fmla="*/ 341 h 823"/>
                <a:gd name="T74" fmla="*/ 170 w 964"/>
                <a:gd name="T75" fmla="*/ 369 h 823"/>
                <a:gd name="T76" fmla="*/ 113 w 964"/>
                <a:gd name="T77" fmla="*/ 341 h 823"/>
                <a:gd name="T78" fmla="*/ 85 w 964"/>
                <a:gd name="T79" fmla="*/ 341 h 823"/>
                <a:gd name="T80" fmla="*/ 113 w 964"/>
                <a:gd name="T81" fmla="*/ 397 h 823"/>
                <a:gd name="T82" fmla="*/ 56 w 964"/>
                <a:gd name="T83" fmla="*/ 426 h 823"/>
                <a:gd name="T84" fmla="*/ 28 w 964"/>
                <a:gd name="T85" fmla="*/ 426 h 823"/>
                <a:gd name="T86" fmla="*/ 56 w 964"/>
                <a:gd name="T87" fmla="*/ 511 h 823"/>
                <a:gd name="T88" fmla="*/ 0 w 964"/>
                <a:gd name="T89" fmla="*/ 567 h 823"/>
                <a:gd name="T90" fmla="*/ 28 w 964"/>
                <a:gd name="T91" fmla="*/ 624 h 823"/>
                <a:gd name="T92" fmla="*/ 28 w 964"/>
                <a:gd name="T93" fmla="*/ 681 h 823"/>
                <a:gd name="T94" fmla="*/ 0 w 964"/>
                <a:gd name="T95" fmla="*/ 737 h 823"/>
                <a:gd name="T96" fmla="*/ 28 w 964"/>
                <a:gd name="T97" fmla="*/ 766 h 823"/>
                <a:gd name="T98" fmla="*/ 56 w 964"/>
                <a:gd name="T99" fmla="*/ 766 h 823"/>
                <a:gd name="T100" fmla="*/ 56 w 964"/>
                <a:gd name="T101" fmla="*/ 8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4" h="823">
                  <a:moveTo>
                    <a:pt x="56" y="823"/>
                  </a:moveTo>
                  <a:lnTo>
                    <a:pt x="255" y="823"/>
                  </a:lnTo>
                  <a:lnTo>
                    <a:pt x="283" y="766"/>
                  </a:lnTo>
                  <a:lnTo>
                    <a:pt x="340" y="766"/>
                  </a:lnTo>
                  <a:lnTo>
                    <a:pt x="368" y="652"/>
                  </a:lnTo>
                  <a:lnTo>
                    <a:pt x="453" y="652"/>
                  </a:lnTo>
                  <a:lnTo>
                    <a:pt x="482" y="596"/>
                  </a:lnTo>
                  <a:lnTo>
                    <a:pt x="538" y="567"/>
                  </a:lnTo>
                  <a:lnTo>
                    <a:pt x="567" y="511"/>
                  </a:lnTo>
                  <a:lnTo>
                    <a:pt x="623" y="539"/>
                  </a:lnTo>
                  <a:lnTo>
                    <a:pt x="680" y="511"/>
                  </a:lnTo>
                  <a:lnTo>
                    <a:pt x="708" y="511"/>
                  </a:lnTo>
                  <a:lnTo>
                    <a:pt x="708" y="454"/>
                  </a:lnTo>
                  <a:lnTo>
                    <a:pt x="765" y="511"/>
                  </a:lnTo>
                  <a:lnTo>
                    <a:pt x="850" y="426"/>
                  </a:lnTo>
                  <a:lnTo>
                    <a:pt x="850" y="397"/>
                  </a:lnTo>
                  <a:lnTo>
                    <a:pt x="907" y="341"/>
                  </a:lnTo>
                  <a:lnTo>
                    <a:pt x="935" y="341"/>
                  </a:lnTo>
                  <a:lnTo>
                    <a:pt x="964" y="312"/>
                  </a:lnTo>
                  <a:lnTo>
                    <a:pt x="935" y="312"/>
                  </a:lnTo>
                  <a:lnTo>
                    <a:pt x="850" y="284"/>
                  </a:lnTo>
                  <a:lnTo>
                    <a:pt x="850" y="199"/>
                  </a:lnTo>
                  <a:lnTo>
                    <a:pt x="822" y="199"/>
                  </a:lnTo>
                  <a:lnTo>
                    <a:pt x="765" y="114"/>
                  </a:lnTo>
                  <a:lnTo>
                    <a:pt x="822" y="57"/>
                  </a:lnTo>
                  <a:lnTo>
                    <a:pt x="793" y="0"/>
                  </a:lnTo>
                  <a:lnTo>
                    <a:pt x="708" y="0"/>
                  </a:lnTo>
                  <a:lnTo>
                    <a:pt x="680" y="29"/>
                  </a:lnTo>
                  <a:lnTo>
                    <a:pt x="623" y="29"/>
                  </a:lnTo>
                  <a:lnTo>
                    <a:pt x="538" y="85"/>
                  </a:lnTo>
                  <a:lnTo>
                    <a:pt x="510" y="199"/>
                  </a:lnTo>
                  <a:lnTo>
                    <a:pt x="482" y="199"/>
                  </a:lnTo>
                  <a:lnTo>
                    <a:pt x="482" y="312"/>
                  </a:lnTo>
                  <a:lnTo>
                    <a:pt x="453" y="341"/>
                  </a:lnTo>
                  <a:lnTo>
                    <a:pt x="340" y="369"/>
                  </a:lnTo>
                  <a:lnTo>
                    <a:pt x="311" y="341"/>
                  </a:lnTo>
                  <a:lnTo>
                    <a:pt x="226" y="341"/>
                  </a:lnTo>
                  <a:lnTo>
                    <a:pt x="170" y="369"/>
                  </a:lnTo>
                  <a:lnTo>
                    <a:pt x="113" y="341"/>
                  </a:lnTo>
                  <a:lnTo>
                    <a:pt x="85" y="341"/>
                  </a:lnTo>
                  <a:lnTo>
                    <a:pt x="113" y="397"/>
                  </a:lnTo>
                  <a:lnTo>
                    <a:pt x="56" y="426"/>
                  </a:lnTo>
                  <a:lnTo>
                    <a:pt x="28" y="426"/>
                  </a:lnTo>
                  <a:lnTo>
                    <a:pt x="56" y="511"/>
                  </a:lnTo>
                  <a:lnTo>
                    <a:pt x="0" y="567"/>
                  </a:lnTo>
                  <a:lnTo>
                    <a:pt x="28" y="624"/>
                  </a:lnTo>
                  <a:lnTo>
                    <a:pt x="28" y="681"/>
                  </a:lnTo>
                  <a:lnTo>
                    <a:pt x="0" y="737"/>
                  </a:lnTo>
                  <a:lnTo>
                    <a:pt x="28" y="766"/>
                  </a:lnTo>
                  <a:lnTo>
                    <a:pt x="56" y="766"/>
                  </a:lnTo>
                  <a:lnTo>
                    <a:pt x="56" y="82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113"/>
            <p:cNvSpPr>
              <a:spLocks/>
            </p:cNvSpPr>
            <p:nvPr/>
          </p:nvSpPr>
          <p:spPr bwMode="auto">
            <a:xfrm>
              <a:off x="4556125" y="1739901"/>
              <a:ext cx="4679950" cy="3195638"/>
            </a:xfrm>
            <a:custGeom>
              <a:avLst/>
              <a:gdLst>
                <a:gd name="T0" fmla="*/ 453 w 2948"/>
                <a:gd name="T1" fmla="*/ 1956 h 2013"/>
                <a:gd name="T2" fmla="*/ 623 w 2948"/>
                <a:gd name="T3" fmla="*/ 1985 h 2013"/>
                <a:gd name="T4" fmla="*/ 708 w 2948"/>
                <a:gd name="T5" fmla="*/ 1701 h 2013"/>
                <a:gd name="T6" fmla="*/ 850 w 2948"/>
                <a:gd name="T7" fmla="*/ 1730 h 2013"/>
                <a:gd name="T8" fmla="*/ 964 w 2948"/>
                <a:gd name="T9" fmla="*/ 1701 h 2013"/>
                <a:gd name="T10" fmla="*/ 1077 w 2948"/>
                <a:gd name="T11" fmla="*/ 1758 h 2013"/>
                <a:gd name="T12" fmla="*/ 1190 w 2948"/>
                <a:gd name="T13" fmla="*/ 1843 h 2013"/>
                <a:gd name="T14" fmla="*/ 1332 w 2948"/>
                <a:gd name="T15" fmla="*/ 1815 h 2013"/>
                <a:gd name="T16" fmla="*/ 1502 w 2948"/>
                <a:gd name="T17" fmla="*/ 1843 h 2013"/>
                <a:gd name="T18" fmla="*/ 1672 w 2948"/>
                <a:gd name="T19" fmla="*/ 1843 h 2013"/>
                <a:gd name="T20" fmla="*/ 1814 w 2948"/>
                <a:gd name="T21" fmla="*/ 1956 h 2013"/>
                <a:gd name="T22" fmla="*/ 1927 w 2948"/>
                <a:gd name="T23" fmla="*/ 1900 h 2013"/>
                <a:gd name="T24" fmla="*/ 2098 w 2948"/>
                <a:gd name="T25" fmla="*/ 1786 h 2013"/>
                <a:gd name="T26" fmla="*/ 2126 w 2948"/>
                <a:gd name="T27" fmla="*/ 1701 h 2013"/>
                <a:gd name="T28" fmla="*/ 2211 w 2948"/>
                <a:gd name="T29" fmla="*/ 1531 h 2013"/>
                <a:gd name="T30" fmla="*/ 2126 w 2948"/>
                <a:gd name="T31" fmla="*/ 1304 h 2013"/>
                <a:gd name="T32" fmla="*/ 2239 w 2948"/>
                <a:gd name="T33" fmla="*/ 1106 h 2013"/>
                <a:gd name="T34" fmla="*/ 2268 w 2948"/>
                <a:gd name="T35" fmla="*/ 1049 h 2013"/>
                <a:gd name="T36" fmla="*/ 2409 w 2948"/>
                <a:gd name="T37" fmla="*/ 766 h 2013"/>
                <a:gd name="T38" fmla="*/ 2523 w 2948"/>
                <a:gd name="T39" fmla="*/ 624 h 2013"/>
                <a:gd name="T40" fmla="*/ 2608 w 2948"/>
                <a:gd name="T41" fmla="*/ 766 h 2013"/>
                <a:gd name="T42" fmla="*/ 2920 w 2948"/>
                <a:gd name="T43" fmla="*/ 709 h 2013"/>
                <a:gd name="T44" fmla="*/ 2920 w 2948"/>
                <a:gd name="T45" fmla="*/ 596 h 2013"/>
                <a:gd name="T46" fmla="*/ 2806 w 2948"/>
                <a:gd name="T47" fmla="*/ 340 h 2013"/>
                <a:gd name="T48" fmla="*/ 2778 w 2948"/>
                <a:gd name="T49" fmla="*/ 199 h 2013"/>
                <a:gd name="T50" fmla="*/ 2920 w 2948"/>
                <a:gd name="T51" fmla="*/ 57 h 2013"/>
                <a:gd name="T52" fmla="*/ 2835 w 2948"/>
                <a:gd name="T53" fmla="*/ 57 h 2013"/>
                <a:gd name="T54" fmla="*/ 2608 w 2948"/>
                <a:gd name="T55" fmla="*/ 57 h 2013"/>
                <a:gd name="T56" fmla="*/ 2608 w 2948"/>
                <a:gd name="T57" fmla="*/ 142 h 2013"/>
                <a:gd name="T58" fmla="*/ 2494 w 2948"/>
                <a:gd name="T59" fmla="*/ 170 h 2013"/>
                <a:gd name="T60" fmla="*/ 2324 w 2948"/>
                <a:gd name="T61" fmla="*/ 312 h 2013"/>
                <a:gd name="T62" fmla="*/ 2098 w 2948"/>
                <a:gd name="T63" fmla="*/ 425 h 2013"/>
                <a:gd name="T64" fmla="*/ 1956 w 2948"/>
                <a:gd name="T65" fmla="*/ 312 h 2013"/>
                <a:gd name="T66" fmla="*/ 1899 w 2948"/>
                <a:gd name="T67" fmla="*/ 255 h 2013"/>
                <a:gd name="T68" fmla="*/ 1644 w 2948"/>
                <a:gd name="T69" fmla="*/ 227 h 2013"/>
                <a:gd name="T70" fmla="*/ 1672 w 2948"/>
                <a:gd name="T71" fmla="*/ 114 h 2013"/>
                <a:gd name="T72" fmla="*/ 1332 w 2948"/>
                <a:gd name="T73" fmla="*/ 29 h 2013"/>
                <a:gd name="T74" fmla="*/ 1162 w 2948"/>
                <a:gd name="T75" fmla="*/ 142 h 2013"/>
                <a:gd name="T76" fmla="*/ 992 w 2948"/>
                <a:gd name="T77" fmla="*/ 227 h 2013"/>
                <a:gd name="T78" fmla="*/ 850 w 2948"/>
                <a:gd name="T79" fmla="*/ 255 h 2013"/>
                <a:gd name="T80" fmla="*/ 737 w 2948"/>
                <a:gd name="T81" fmla="*/ 369 h 2013"/>
                <a:gd name="T82" fmla="*/ 652 w 2948"/>
                <a:gd name="T83" fmla="*/ 567 h 2013"/>
                <a:gd name="T84" fmla="*/ 482 w 2948"/>
                <a:gd name="T85" fmla="*/ 681 h 2013"/>
                <a:gd name="T86" fmla="*/ 340 w 2948"/>
                <a:gd name="T87" fmla="*/ 737 h 2013"/>
                <a:gd name="T88" fmla="*/ 283 w 2948"/>
                <a:gd name="T89" fmla="*/ 879 h 2013"/>
                <a:gd name="T90" fmla="*/ 368 w 2948"/>
                <a:gd name="T91" fmla="*/ 1078 h 2013"/>
                <a:gd name="T92" fmla="*/ 482 w 2948"/>
                <a:gd name="T93" fmla="*/ 1106 h 2013"/>
                <a:gd name="T94" fmla="*/ 397 w 2948"/>
                <a:gd name="T95" fmla="*/ 1191 h 2013"/>
                <a:gd name="T96" fmla="*/ 312 w 2948"/>
                <a:gd name="T97" fmla="*/ 1559 h 2013"/>
                <a:gd name="T98" fmla="*/ 113 w 2948"/>
                <a:gd name="T99" fmla="*/ 1616 h 2013"/>
                <a:gd name="T100" fmla="*/ 0 w 2948"/>
                <a:gd name="T101" fmla="*/ 1730 h 2013"/>
                <a:gd name="T102" fmla="*/ 0 w 2948"/>
                <a:gd name="T103" fmla="*/ 1843 h 2013"/>
                <a:gd name="T104" fmla="*/ 170 w 2948"/>
                <a:gd name="T105" fmla="*/ 1843 h 2013"/>
                <a:gd name="T106" fmla="*/ 283 w 2948"/>
                <a:gd name="T107" fmla="*/ 1928 h 2013"/>
                <a:gd name="T108" fmla="*/ 368 w 2948"/>
                <a:gd name="T109" fmla="*/ 1928 h 2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948" h="2013">
                  <a:moveTo>
                    <a:pt x="397" y="2013"/>
                  </a:moveTo>
                  <a:lnTo>
                    <a:pt x="453" y="2013"/>
                  </a:lnTo>
                  <a:lnTo>
                    <a:pt x="453" y="1956"/>
                  </a:lnTo>
                  <a:lnTo>
                    <a:pt x="510" y="1956"/>
                  </a:lnTo>
                  <a:lnTo>
                    <a:pt x="538" y="1985"/>
                  </a:lnTo>
                  <a:lnTo>
                    <a:pt x="623" y="1985"/>
                  </a:lnTo>
                  <a:lnTo>
                    <a:pt x="680" y="1928"/>
                  </a:lnTo>
                  <a:lnTo>
                    <a:pt x="623" y="1815"/>
                  </a:lnTo>
                  <a:lnTo>
                    <a:pt x="708" y="1701"/>
                  </a:lnTo>
                  <a:lnTo>
                    <a:pt x="765" y="1730"/>
                  </a:lnTo>
                  <a:lnTo>
                    <a:pt x="850" y="1673"/>
                  </a:lnTo>
                  <a:lnTo>
                    <a:pt x="850" y="1730"/>
                  </a:lnTo>
                  <a:lnTo>
                    <a:pt x="907" y="1730"/>
                  </a:lnTo>
                  <a:lnTo>
                    <a:pt x="935" y="1673"/>
                  </a:lnTo>
                  <a:lnTo>
                    <a:pt x="964" y="1701"/>
                  </a:lnTo>
                  <a:lnTo>
                    <a:pt x="1049" y="1673"/>
                  </a:lnTo>
                  <a:lnTo>
                    <a:pt x="1077" y="1701"/>
                  </a:lnTo>
                  <a:lnTo>
                    <a:pt x="1077" y="1758"/>
                  </a:lnTo>
                  <a:lnTo>
                    <a:pt x="1162" y="1758"/>
                  </a:lnTo>
                  <a:lnTo>
                    <a:pt x="1190" y="1786"/>
                  </a:lnTo>
                  <a:lnTo>
                    <a:pt x="1190" y="1843"/>
                  </a:lnTo>
                  <a:lnTo>
                    <a:pt x="1247" y="1815"/>
                  </a:lnTo>
                  <a:lnTo>
                    <a:pt x="1247" y="1758"/>
                  </a:lnTo>
                  <a:lnTo>
                    <a:pt x="1332" y="1815"/>
                  </a:lnTo>
                  <a:lnTo>
                    <a:pt x="1417" y="1843"/>
                  </a:lnTo>
                  <a:lnTo>
                    <a:pt x="1474" y="1815"/>
                  </a:lnTo>
                  <a:lnTo>
                    <a:pt x="1502" y="1843"/>
                  </a:lnTo>
                  <a:lnTo>
                    <a:pt x="1559" y="1843"/>
                  </a:lnTo>
                  <a:lnTo>
                    <a:pt x="1644" y="1871"/>
                  </a:lnTo>
                  <a:lnTo>
                    <a:pt x="1672" y="1843"/>
                  </a:lnTo>
                  <a:lnTo>
                    <a:pt x="1786" y="1843"/>
                  </a:lnTo>
                  <a:lnTo>
                    <a:pt x="1814" y="1900"/>
                  </a:lnTo>
                  <a:lnTo>
                    <a:pt x="1814" y="1956"/>
                  </a:lnTo>
                  <a:lnTo>
                    <a:pt x="1871" y="2013"/>
                  </a:lnTo>
                  <a:lnTo>
                    <a:pt x="1927" y="1985"/>
                  </a:lnTo>
                  <a:lnTo>
                    <a:pt x="1927" y="1900"/>
                  </a:lnTo>
                  <a:lnTo>
                    <a:pt x="2012" y="1871"/>
                  </a:lnTo>
                  <a:lnTo>
                    <a:pt x="2098" y="1900"/>
                  </a:lnTo>
                  <a:lnTo>
                    <a:pt x="2098" y="1786"/>
                  </a:lnTo>
                  <a:lnTo>
                    <a:pt x="2154" y="1758"/>
                  </a:lnTo>
                  <a:lnTo>
                    <a:pt x="2154" y="1730"/>
                  </a:lnTo>
                  <a:lnTo>
                    <a:pt x="2126" y="1701"/>
                  </a:lnTo>
                  <a:lnTo>
                    <a:pt x="2126" y="1616"/>
                  </a:lnTo>
                  <a:lnTo>
                    <a:pt x="2154" y="1556"/>
                  </a:lnTo>
                  <a:lnTo>
                    <a:pt x="2211" y="1531"/>
                  </a:lnTo>
                  <a:lnTo>
                    <a:pt x="2211" y="1474"/>
                  </a:lnTo>
                  <a:lnTo>
                    <a:pt x="2154" y="1389"/>
                  </a:lnTo>
                  <a:lnTo>
                    <a:pt x="2126" y="1304"/>
                  </a:lnTo>
                  <a:lnTo>
                    <a:pt x="2154" y="1248"/>
                  </a:lnTo>
                  <a:lnTo>
                    <a:pt x="2211" y="1219"/>
                  </a:lnTo>
                  <a:lnTo>
                    <a:pt x="2239" y="1106"/>
                  </a:lnTo>
                  <a:lnTo>
                    <a:pt x="2211" y="1106"/>
                  </a:lnTo>
                  <a:lnTo>
                    <a:pt x="2211" y="1021"/>
                  </a:lnTo>
                  <a:lnTo>
                    <a:pt x="2268" y="1049"/>
                  </a:lnTo>
                  <a:lnTo>
                    <a:pt x="2381" y="964"/>
                  </a:lnTo>
                  <a:lnTo>
                    <a:pt x="2296" y="879"/>
                  </a:lnTo>
                  <a:lnTo>
                    <a:pt x="2409" y="766"/>
                  </a:lnTo>
                  <a:lnTo>
                    <a:pt x="2409" y="709"/>
                  </a:lnTo>
                  <a:lnTo>
                    <a:pt x="2466" y="624"/>
                  </a:lnTo>
                  <a:lnTo>
                    <a:pt x="2523" y="624"/>
                  </a:lnTo>
                  <a:lnTo>
                    <a:pt x="2523" y="709"/>
                  </a:lnTo>
                  <a:lnTo>
                    <a:pt x="2579" y="709"/>
                  </a:lnTo>
                  <a:lnTo>
                    <a:pt x="2608" y="766"/>
                  </a:lnTo>
                  <a:lnTo>
                    <a:pt x="2750" y="681"/>
                  </a:lnTo>
                  <a:lnTo>
                    <a:pt x="2863" y="681"/>
                  </a:lnTo>
                  <a:lnTo>
                    <a:pt x="2920" y="709"/>
                  </a:lnTo>
                  <a:lnTo>
                    <a:pt x="2948" y="652"/>
                  </a:lnTo>
                  <a:lnTo>
                    <a:pt x="2948" y="624"/>
                  </a:lnTo>
                  <a:lnTo>
                    <a:pt x="2920" y="596"/>
                  </a:lnTo>
                  <a:lnTo>
                    <a:pt x="2948" y="482"/>
                  </a:lnTo>
                  <a:lnTo>
                    <a:pt x="2835" y="340"/>
                  </a:lnTo>
                  <a:lnTo>
                    <a:pt x="2806" y="340"/>
                  </a:lnTo>
                  <a:lnTo>
                    <a:pt x="2806" y="284"/>
                  </a:lnTo>
                  <a:lnTo>
                    <a:pt x="2778" y="255"/>
                  </a:lnTo>
                  <a:lnTo>
                    <a:pt x="2778" y="199"/>
                  </a:lnTo>
                  <a:lnTo>
                    <a:pt x="2835" y="170"/>
                  </a:lnTo>
                  <a:lnTo>
                    <a:pt x="2835" y="114"/>
                  </a:lnTo>
                  <a:lnTo>
                    <a:pt x="2920" y="57"/>
                  </a:lnTo>
                  <a:lnTo>
                    <a:pt x="2891" y="0"/>
                  </a:lnTo>
                  <a:lnTo>
                    <a:pt x="2835" y="0"/>
                  </a:lnTo>
                  <a:lnTo>
                    <a:pt x="2835" y="57"/>
                  </a:lnTo>
                  <a:lnTo>
                    <a:pt x="2693" y="57"/>
                  </a:lnTo>
                  <a:lnTo>
                    <a:pt x="2665" y="29"/>
                  </a:lnTo>
                  <a:lnTo>
                    <a:pt x="2608" y="57"/>
                  </a:lnTo>
                  <a:lnTo>
                    <a:pt x="2636" y="114"/>
                  </a:lnTo>
                  <a:lnTo>
                    <a:pt x="2579" y="85"/>
                  </a:lnTo>
                  <a:lnTo>
                    <a:pt x="2608" y="142"/>
                  </a:lnTo>
                  <a:lnTo>
                    <a:pt x="2551" y="142"/>
                  </a:lnTo>
                  <a:lnTo>
                    <a:pt x="2551" y="199"/>
                  </a:lnTo>
                  <a:lnTo>
                    <a:pt x="2494" y="170"/>
                  </a:lnTo>
                  <a:lnTo>
                    <a:pt x="2494" y="227"/>
                  </a:lnTo>
                  <a:lnTo>
                    <a:pt x="2409" y="227"/>
                  </a:lnTo>
                  <a:lnTo>
                    <a:pt x="2324" y="312"/>
                  </a:lnTo>
                  <a:lnTo>
                    <a:pt x="2268" y="340"/>
                  </a:lnTo>
                  <a:lnTo>
                    <a:pt x="2154" y="425"/>
                  </a:lnTo>
                  <a:lnTo>
                    <a:pt x="2098" y="425"/>
                  </a:lnTo>
                  <a:lnTo>
                    <a:pt x="2041" y="340"/>
                  </a:lnTo>
                  <a:lnTo>
                    <a:pt x="2012" y="369"/>
                  </a:lnTo>
                  <a:lnTo>
                    <a:pt x="1956" y="312"/>
                  </a:lnTo>
                  <a:lnTo>
                    <a:pt x="1927" y="340"/>
                  </a:lnTo>
                  <a:lnTo>
                    <a:pt x="1871" y="284"/>
                  </a:lnTo>
                  <a:lnTo>
                    <a:pt x="1899" y="255"/>
                  </a:lnTo>
                  <a:lnTo>
                    <a:pt x="1899" y="199"/>
                  </a:lnTo>
                  <a:lnTo>
                    <a:pt x="1786" y="199"/>
                  </a:lnTo>
                  <a:lnTo>
                    <a:pt x="1644" y="227"/>
                  </a:lnTo>
                  <a:lnTo>
                    <a:pt x="1644" y="199"/>
                  </a:lnTo>
                  <a:lnTo>
                    <a:pt x="1616" y="170"/>
                  </a:lnTo>
                  <a:lnTo>
                    <a:pt x="1672" y="114"/>
                  </a:lnTo>
                  <a:lnTo>
                    <a:pt x="1587" y="85"/>
                  </a:lnTo>
                  <a:lnTo>
                    <a:pt x="1445" y="0"/>
                  </a:lnTo>
                  <a:lnTo>
                    <a:pt x="1332" y="29"/>
                  </a:lnTo>
                  <a:lnTo>
                    <a:pt x="1275" y="0"/>
                  </a:lnTo>
                  <a:lnTo>
                    <a:pt x="1190" y="57"/>
                  </a:lnTo>
                  <a:lnTo>
                    <a:pt x="1162" y="142"/>
                  </a:lnTo>
                  <a:lnTo>
                    <a:pt x="1049" y="170"/>
                  </a:lnTo>
                  <a:lnTo>
                    <a:pt x="992" y="255"/>
                  </a:lnTo>
                  <a:lnTo>
                    <a:pt x="992" y="227"/>
                  </a:lnTo>
                  <a:lnTo>
                    <a:pt x="879" y="199"/>
                  </a:lnTo>
                  <a:lnTo>
                    <a:pt x="879" y="227"/>
                  </a:lnTo>
                  <a:lnTo>
                    <a:pt x="850" y="255"/>
                  </a:lnTo>
                  <a:lnTo>
                    <a:pt x="793" y="255"/>
                  </a:lnTo>
                  <a:lnTo>
                    <a:pt x="737" y="312"/>
                  </a:lnTo>
                  <a:lnTo>
                    <a:pt x="737" y="369"/>
                  </a:lnTo>
                  <a:lnTo>
                    <a:pt x="765" y="397"/>
                  </a:lnTo>
                  <a:lnTo>
                    <a:pt x="680" y="567"/>
                  </a:lnTo>
                  <a:lnTo>
                    <a:pt x="652" y="567"/>
                  </a:lnTo>
                  <a:lnTo>
                    <a:pt x="567" y="624"/>
                  </a:lnTo>
                  <a:lnTo>
                    <a:pt x="567" y="681"/>
                  </a:lnTo>
                  <a:lnTo>
                    <a:pt x="482" y="681"/>
                  </a:lnTo>
                  <a:lnTo>
                    <a:pt x="453" y="709"/>
                  </a:lnTo>
                  <a:lnTo>
                    <a:pt x="368" y="681"/>
                  </a:lnTo>
                  <a:lnTo>
                    <a:pt x="340" y="737"/>
                  </a:lnTo>
                  <a:lnTo>
                    <a:pt x="312" y="737"/>
                  </a:lnTo>
                  <a:lnTo>
                    <a:pt x="283" y="766"/>
                  </a:lnTo>
                  <a:lnTo>
                    <a:pt x="283" y="879"/>
                  </a:lnTo>
                  <a:lnTo>
                    <a:pt x="312" y="964"/>
                  </a:lnTo>
                  <a:lnTo>
                    <a:pt x="312" y="1021"/>
                  </a:lnTo>
                  <a:lnTo>
                    <a:pt x="368" y="1078"/>
                  </a:lnTo>
                  <a:lnTo>
                    <a:pt x="397" y="1078"/>
                  </a:lnTo>
                  <a:lnTo>
                    <a:pt x="425" y="1106"/>
                  </a:lnTo>
                  <a:lnTo>
                    <a:pt x="482" y="1106"/>
                  </a:lnTo>
                  <a:lnTo>
                    <a:pt x="482" y="1134"/>
                  </a:lnTo>
                  <a:lnTo>
                    <a:pt x="482" y="1163"/>
                  </a:lnTo>
                  <a:lnTo>
                    <a:pt x="397" y="1191"/>
                  </a:lnTo>
                  <a:lnTo>
                    <a:pt x="397" y="1304"/>
                  </a:lnTo>
                  <a:lnTo>
                    <a:pt x="340" y="1418"/>
                  </a:lnTo>
                  <a:lnTo>
                    <a:pt x="312" y="1559"/>
                  </a:lnTo>
                  <a:lnTo>
                    <a:pt x="255" y="1531"/>
                  </a:lnTo>
                  <a:lnTo>
                    <a:pt x="141" y="1559"/>
                  </a:lnTo>
                  <a:lnTo>
                    <a:pt x="113" y="1616"/>
                  </a:lnTo>
                  <a:lnTo>
                    <a:pt x="56" y="1616"/>
                  </a:lnTo>
                  <a:lnTo>
                    <a:pt x="56" y="1701"/>
                  </a:lnTo>
                  <a:lnTo>
                    <a:pt x="0" y="1730"/>
                  </a:lnTo>
                  <a:lnTo>
                    <a:pt x="28" y="1786"/>
                  </a:lnTo>
                  <a:lnTo>
                    <a:pt x="0" y="1815"/>
                  </a:lnTo>
                  <a:lnTo>
                    <a:pt x="0" y="1843"/>
                  </a:lnTo>
                  <a:lnTo>
                    <a:pt x="28" y="1871"/>
                  </a:lnTo>
                  <a:lnTo>
                    <a:pt x="113" y="1900"/>
                  </a:lnTo>
                  <a:lnTo>
                    <a:pt x="170" y="1843"/>
                  </a:lnTo>
                  <a:lnTo>
                    <a:pt x="170" y="1900"/>
                  </a:lnTo>
                  <a:lnTo>
                    <a:pt x="226" y="1871"/>
                  </a:lnTo>
                  <a:lnTo>
                    <a:pt x="283" y="1928"/>
                  </a:lnTo>
                  <a:lnTo>
                    <a:pt x="340" y="1900"/>
                  </a:lnTo>
                  <a:lnTo>
                    <a:pt x="312" y="1956"/>
                  </a:lnTo>
                  <a:lnTo>
                    <a:pt x="368" y="1928"/>
                  </a:lnTo>
                  <a:lnTo>
                    <a:pt x="397" y="20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114"/>
            <p:cNvSpPr>
              <a:spLocks/>
            </p:cNvSpPr>
            <p:nvPr/>
          </p:nvSpPr>
          <p:spPr bwMode="auto">
            <a:xfrm>
              <a:off x="3970338" y="4125913"/>
              <a:ext cx="809625" cy="1260475"/>
            </a:xfrm>
            <a:custGeom>
              <a:avLst/>
              <a:gdLst>
                <a:gd name="T0" fmla="*/ 142 w 510"/>
                <a:gd name="T1" fmla="*/ 283 h 794"/>
                <a:gd name="T2" fmla="*/ 199 w 510"/>
                <a:gd name="T3" fmla="*/ 198 h 794"/>
                <a:gd name="T4" fmla="*/ 284 w 510"/>
                <a:gd name="T5" fmla="*/ 113 h 794"/>
                <a:gd name="T6" fmla="*/ 312 w 510"/>
                <a:gd name="T7" fmla="*/ 113 h 794"/>
                <a:gd name="T8" fmla="*/ 397 w 510"/>
                <a:gd name="T9" fmla="*/ 28 h 794"/>
                <a:gd name="T10" fmla="*/ 425 w 510"/>
                <a:gd name="T11" fmla="*/ 0 h 794"/>
                <a:gd name="T12" fmla="*/ 482 w 510"/>
                <a:gd name="T13" fmla="*/ 0 h 794"/>
                <a:gd name="T14" fmla="*/ 510 w 510"/>
                <a:gd name="T15" fmla="*/ 56 h 794"/>
                <a:gd name="T16" fmla="*/ 482 w 510"/>
                <a:gd name="T17" fmla="*/ 113 h 794"/>
                <a:gd name="T18" fmla="*/ 425 w 510"/>
                <a:gd name="T19" fmla="*/ 113 h 794"/>
                <a:gd name="T20" fmla="*/ 425 w 510"/>
                <a:gd name="T21" fmla="*/ 198 h 794"/>
                <a:gd name="T22" fmla="*/ 369 w 510"/>
                <a:gd name="T23" fmla="*/ 227 h 794"/>
                <a:gd name="T24" fmla="*/ 397 w 510"/>
                <a:gd name="T25" fmla="*/ 283 h 794"/>
                <a:gd name="T26" fmla="*/ 369 w 510"/>
                <a:gd name="T27" fmla="*/ 312 h 794"/>
                <a:gd name="T28" fmla="*/ 369 w 510"/>
                <a:gd name="T29" fmla="*/ 340 h 794"/>
                <a:gd name="T30" fmla="*/ 312 w 510"/>
                <a:gd name="T31" fmla="*/ 368 h 794"/>
                <a:gd name="T32" fmla="*/ 284 w 510"/>
                <a:gd name="T33" fmla="*/ 425 h 794"/>
                <a:gd name="T34" fmla="*/ 255 w 510"/>
                <a:gd name="T35" fmla="*/ 425 h 794"/>
                <a:gd name="T36" fmla="*/ 227 w 510"/>
                <a:gd name="T37" fmla="*/ 510 h 794"/>
                <a:gd name="T38" fmla="*/ 284 w 510"/>
                <a:gd name="T39" fmla="*/ 510 h 794"/>
                <a:gd name="T40" fmla="*/ 255 w 510"/>
                <a:gd name="T41" fmla="*/ 538 h 794"/>
                <a:gd name="T42" fmla="*/ 340 w 510"/>
                <a:gd name="T43" fmla="*/ 538 h 794"/>
                <a:gd name="T44" fmla="*/ 369 w 510"/>
                <a:gd name="T45" fmla="*/ 595 h 794"/>
                <a:gd name="T46" fmla="*/ 369 w 510"/>
                <a:gd name="T47" fmla="*/ 623 h 794"/>
                <a:gd name="T48" fmla="*/ 397 w 510"/>
                <a:gd name="T49" fmla="*/ 652 h 794"/>
                <a:gd name="T50" fmla="*/ 369 w 510"/>
                <a:gd name="T51" fmla="*/ 680 h 794"/>
                <a:gd name="T52" fmla="*/ 369 w 510"/>
                <a:gd name="T53" fmla="*/ 737 h 794"/>
                <a:gd name="T54" fmla="*/ 312 w 510"/>
                <a:gd name="T55" fmla="*/ 680 h 794"/>
                <a:gd name="T56" fmla="*/ 227 w 510"/>
                <a:gd name="T57" fmla="*/ 765 h 794"/>
                <a:gd name="T58" fmla="*/ 170 w 510"/>
                <a:gd name="T59" fmla="*/ 794 h 794"/>
                <a:gd name="T60" fmla="*/ 114 w 510"/>
                <a:gd name="T61" fmla="*/ 765 h 794"/>
                <a:gd name="T62" fmla="*/ 85 w 510"/>
                <a:gd name="T63" fmla="*/ 737 h 794"/>
                <a:gd name="T64" fmla="*/ 28 w 510"/>
                <a:gd name="T65" fmla="*/ 737 h 794"/>
                <a:gd name="T66" fmla="*/ 57 w 510"/>
                <a:gd name="T67" fmla="*/ 652 h 794"/>
                <a:gd name="T68" fmla="*/ 0 w 510"/>
                <a:gd name="T69" fmla="*/ 567 h 794"/>
                <a:gd name="T70" fmla="*/ 28 w 510"/>
                <a:gd name="T71" fmla="*/ 510 h 794"/>
                <a:gd name="T72" fmla="*/ 0 w 510"/>
                <a:gd name="T73" fmla="*/ 453 h 794"/>
                <a:gd name="T74" fmla="*/ 28 w 510"/>
                <a:gd name="T75" fmla="*/ 425 h 794"/>
                <a:gd name="T76" fmla="*/ 57 w 510"/>
                <a:gd name="T77" fmla="*/ 397 h 794"/>
                <a:gd name="T78" fmla="*/ 57 w 510"/>
                <a:gd name="T79" fmla="*/ 340 h 794"/>
                <a:gd name="T80" fmla="*/ 85 w 510"/>
                <a:gd name="T81" fmla="*/ 283 h 794"/>
                <a:gd name="T82" fmla="*/ 142 w 510"/>
                <a:gd name="T83" fmla="*/ 28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0" h="794">
                  <a:moveTo>
                    <a:pt x="142" y="283"/>
                  </a:moveTo>
                  <a:lnTo>
                    <a:pt x="199" y="198"/>
                  </a:lnTo>
                  <a:lnTo>
                    <a:pt x="284" y="113"/>
                  </a:lnTo>
                  <a:lnTo>
                    <a:pt x="312" y="113"/>
                  </a:lnTo>
                  <a:lnTo>
                    <a:pt x="397" y="28"/>
                  </a:lnTo>
                  <a:lnTo>
                    <a:pt x="425" y="0"/>
                  </a:lnTo>
                  <a:lnTo>
                    <a:pt x="482" y="0"/>
                  </a:lnTo>
                  <a:lnTo>
                    <a:pt x="510" y="56"/>
                  </a:lnTo>
                  <a:lnTo>
                    <a:pt x="482" y="113"/>
                  </a:lnTo>
                  <a:lnTo>
                    <a:pt x="425" y="113"/>
                  </a:lnTo>
                  <a:lnTo>
                    <a:pt x="425" y="198"/>
                  </a:lnTo>
                  <a:lnTo>
                    <a:pt x="369" y="227"/>
                  </a:lnTo>
                  <a:lnTo>
                    <a:pt x="397" y="283"/>
                  </a:lnTo>
                  <a:lnTo>
                    <a:pt x="369" y="312"/>
                  </a:lnTo>
                  <a:lnTo>
                    <a:pt x="369" y="340"/>
                  </a:lnTo>
                  <a:lnTo>
                    <a:pt x="312" y="368"/>
                  </a:lnTo>
                  <a:lnTo>
                    <a:pt x="284" y="425"/>
                  </a:lnTo>
                  <a:lnTo>
                    <a:pt x="255" y="425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255" y="538"/>
                  </a:lnTo>
                  <a:lnTo>
                    <a:pt x="340" y="538"/>
                  </a:lnTo>
                  <a:lnTo>
                    <a:pt x="369" y="595"/>
                  </a:lnTo>
                  <a:lnTo>
                    <a:pt x="369" y="623"/>
                  </a:lnTo>
                  <a:lnTo>
                    <a:pt x="397" y="652"/>
                  </a:lnTo>
                  <a:lnTo>
                    <a:pt x="369" y="680"/>
                  </a:lnTo>
                  <a:lnTo>
                    <a:pt x="369" y="737"/>
                  </a:lnTo>
                  <a:lnTo>
                    <a:pt x="312" y="680"/>
                  </a:lnTo>
                  <a:lnTo>
                    <a:pt x="227" y="765"/>
                  </a:lnTo>
                  <a:lnTo>
                    <a:pt x="170" y="794"/>
                  </a:lnTo>
                  <a:lnTo>
                    <a:pt x="114" y="765"/>
                  </a:lnTo>
                  <a:lnTo>
                    <a:pt x="85" y="737"/>
                  </a:lnTo>
                  <a:lnTo>
                    <a:pt x="28" y="737"/>
                  </a:lnTo>
                  <a:lnTo>
                    <a:pt x="57" y="652"/>
                  </a:lnTo>
                  <a:lnTo>
                    <a:pt x="0" y="567"/>
                  </a:lnTo>
                  <a:lnTo>
                    <a:pt x="28" y="510"/>
                  </a:lnTo>
                  <a:lnTo>
                    <a:pt x="0" y="453"/>
                  </a:lnTo>
                  <a:lnTo>
                    <a:pt x="28" y="425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142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115"/>
            <p:cNvSpPr>
              <a:spLocks/>
            </p:cNvSpPr>
            <p:nvPr/>
          </p:nvSpPr>
          <p:spPr bwMode="auto">
            <a:xfrm>
              <a:off x="3430588" y="4305301"/>
              <a:ext cx="765175" cy="765175"/>
            </a:xfrm>
            <a:custGeom>
              <a:avLst/>
              <a:gdLst>
                <a:gd name="T0" fmla="*/ 85 w 482"/>
                <a:gd name="T1" fmla="*/ 0 h 482"/>
                <a:gd name="T2" fmla="*/ 142 w 482"/>
                <a:gd name="T3" fmla="*/ 0 h 482"/>
                <a:gd name="T4" fmla="*/ 198 w 482"/>
                <a:gd name="T5" fmla="*/ 29 h 482"/>
                <a:gd name="T6" fmla="*/ 227 w 482"/>
                <a:gd name="T7" fmla="*/ 0 h 482"/>
                <a:gd name="T8" fmla="*/ 255 w 482"/>
                <a:gd name="T9" fmla="*/ 85 h 482"/>
                <a:gd name="T10" fmla="*/ 283 w 482"/>
                <a:gd name="T11" fmla="*/ 57 h 482"/>
                <a:gd name="T12" fmla="*/ 312 w 482"/>
                <a:gd name="T13" fmla="*/ 57 h 482"/>
                <a:gd name="T14" fmla="*/ 340 w 482"/>
                <a:gd name="T15" fmla="*/ 29 h 482"/>
                <a:gd name="T16" fmla="*/ 397 w 482"/>
                <a:gd name="T17" fmla="*/ 57 h 482"/>
                <a:gd name="T18" fmla="*/ 397 w 482"/>
                <a:gd name="T19" fmla="*/ 85 h 482"/>
                <a:gd name="T20" fmla="*/ 454 w 482"/>
                <a:gd name="T21" fmla="*/ 85 h 482"/>
                <a:gd name="T22" fmla="*/ 454 w 482"/>
                <a:gd name="T23" fmla="*/ 114 h 482"/>
                <a:gd name="T24" fmla="*/ 482 w 482"/>
                <a:gd name="T25" fmla="*/ 170 h 482"/>
                <a:gd name="T26" fmla="*/ 425 w 482"/>
                <a:gd name="T27" fmla="*/ 170 h 482"/>
                <a:gd name="T28" fmla="*/ 397 w 482"/>
                <a:gd name="T29" fmla="*/ 227 h 482"/>
                <a:gd name="T30" fmla="*/ 397 w 482"/>
                <a:gd name="T31" fmla="*/ 284 h 482"/>
                <a:gd name="T32" fmla="*/ 340 w 482"/>
                <a:gd name="T33" fmla="*/ 340 h 482"/>
                <a:gd name="T34" fmla="*/ 283 w 482"/>
                <a:gd name="T35" fmla="*/ 340 h 482"/>
                <a:gd name="T36" fmla="*/ 227 w 482"/>
                <a:gd name="T37" fmla="*/ 312 h 482"/>
                <a:gd name="T38" fmla="*/ 198 w 482"/>
                <a:gd name="T39" fmla="*/ 340 h 482"/>
                <a:gd name="T40" fmla="*/ 170 w 482"/>
                <a:gd name="T41" fmla="*/ 397 h 482"/>
                <a:gd name="T42" fmla="*/ 85 w 482"/>
                <a:gd name="T43" fmla="*/ 425 h 482"/>
                <a:gd name="T44" fmla="*/ 57 w 482"/>
                <a:gd name="T45" fmla="*/ 482 h 482"/>
                <a:gd name="T46" fmla="*/ 0 w 482"/>
                <a:gd name="T47" fmla="*/ 397 h 482"/>
                <a:gd name="T48" fmla="*/ 0 w 482"/>
                <a:gd name="T49" fmla="*/ 255 h 482"/>
                <a:gd name="T50" fmla="*/ 57 w 482"/>
                <a:gd name="T51" fmla="*/ 284 h 482"/>
                <a:gd name="T52" fmla="*/ 85 w 482"/>
                <a:gd name="T53" fmla="*/ 227 h 482"/>
                <a:gd name="T54" fmla="*/ 113 w 482"/>
                <a:gd name="T55" fmla="*/ 255 h 482"/>
                <a:gd name="T56" fmla="*/ 142 w 482"/>
                <a:gd name="T57" fmla="*/ 227 h 482"/>
                <a:gd name="T58" fmla="*/ 85 w 482"/>
                <a:gd name="T59" fmla="*/ 199 h 482"/>
                <a:gd name="T60" fmla="*/ 113 w 482"/>
                <a:gd name="T61" fmla="*/ 170 h 482"/>
                <a:gd name="T62" fmla="*/ 57 w 482"/>
                <a:gd name="T63" fmla="*/ 142 h 482"/>
                <a:gd name="T64" fmla="*/ 57 w 482"/>
                <a:gd name="T65" fmla="*/ 114 h 482"/>
                <a:gd name="T66" fmla="*/ 113 w 482"/>
                <a:gd name="T67" fmla="*/ 57 h 482"/>
                <a:gd name="T68" fmla="*/ 85 w 482"/>
                <a:gd name="T69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2" h="482">
                  <a:moveTo>
                    <a:pt x="85" y="0"/>
                  </a:moveTo>
                  <a:lnTo>
                    <a:pt x="142" y="0"/>
                  </a:lnTo>
                  <a:lnTo>
                    <a:pt x="198" y="29"/>
                  </a:lnTo>
                  <a:lnTo>
                    <a:pt x="227" y="0"/>
                  </a:lnTo>
                  <a:lnTo>
                    <a:pt x="255" y="85"/>
                  </a:lnTo>
                  <a:lnTo>
                    <a:pt x="283" y="57"/>
                  </a:lnTo>
                  <a:lnTo>
                    <a:pt x="312" y="57"/>
                  </a:lnTo>
                  <a:lnTo>
                    <a:pt x="340" y="29"/>
                  </a:lnTo>
                  <a:lnTo>
                    <a:pt x="397" y="57"/>
                  </a:lnTo>
                  <a:lnTo>
                    <a:pt x="397" y="85"/>
                  </a:lnTo>
                  <a:lnTo>
                    <a:pt x="454" y="85"/>
                  </a:lnTo>
                  <a:lnTo>
                    <a:pt x="454" y="114"/>
                  </a:lnTo>
                  <a:lnTo>
                    <a:pt x="482" y="170"/>
                  </a:lnTo>
                  <a:lnTo>
                    <a:pt x="425" y="170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27" y="312"/>
                  </a:lnTo>
                  <a:lnTo>
                    <a:pt x="198" y="340"/>
                  </a:lnTo>
                  <a:lnTo>
                    <a:pt x="170" y="397"/>
                  </a:lnTo>
                  <a:lnTo>
                    <a:pt x="85" y="425"/>
                  </a:lnTo>
                  <a:lnTo>
                    <a:pt x="57" y="482"/>
                  </a:lnTo>
                  <a:lnTo>
                    <a:pt x="0" y="397"/>
                  </a:lnTo>
                  <a:lnTo>
                    <a:pt x="0" y="255"/>
                  </a:lnTo>
                  <a:lnTo>
                    <a:pt x="57" y="284"/>
                  </a:lnTo>
                  <a:lnTo>
                    <a:pt x="85" y="227"/>
                  </a:lnTo>
                  <a:lnTo>
                    <a:pt x="113" y="255"/>
                  </a:lnTo>
                  <a:lnTo>
                    <a:pt x="142" y="227"/>
                  </a:lnTo>
                  <a:lnTo>
                    <a:pt x="85" y="199"/>
                  </a:lnTo>
                  <a:lnTo>
                    <a:pt x="113" y="170"/>
                  </a:lnTo>
                  <a:lnTo>
                    <a:pt x="57" y="142"/>
                  </a:lnTo>
                  <a:lnTo>
                    <a:pt x="57" y="114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116"/>
            <p:cNvSpPr>
              <a:spLocks/>
            </p:cNvSpPr>
            <p:nvPr/>
          </p:nvSpPr>
          <p:spPr bwMode="auto">
            <a:xfrm>
              <a:off x="4330700" y="4665663"/>
              <a:ext cx="584200" cy="404813"/>
            </a:xfrm>
            <a:custGeom>
              <a:avLst/>
              <a:gdLst>
                <a:gd name="T0" fmla="*/ 142 w 368"/>
                <a:gd name="T1" fmla="*/ 255 h 255"/>
                <a:gd name="T2" fmla="*/ 113 w 368"/>
                <a:gd name="T3" fmla="*/ 198 h 255"/>
                <a:gd name="T4" fmla="*/ 28 w 368"/>
                <a:gd name="T5" fmla="*/ 198 h 255"/>
                <a:gd name="T6" fmla="*/ 57 w 368"/>
                <a:gd name="T7" fmla="*/ 170 h 255"/>
                <a:gd name="T8" fmla="*/ 0 w 368"/>
                <a:gd name="T9" fmla="*/ 170 h 255"/>
                <a:gd name="T10" fmla="*/ 28 w 368"/>
                <a:gd name="T11" fmla="*/ 85 h 255"/>
                <a:gd name="T12" fmla="*/ 57 w 368"/>
                <a:gd name="T13" fmla="*/ 85 h 255"/>
                <a:gd name="T14" fmla="*/ 85 w 368"/>
                <a:gd name="T15" fmla="*/ 28 h 255"/>
                <a:gd name="T16" fmla="*/ 142 w 368"/>
                <a:gd name="T17" fmla="*/ 0 h 255"/>
                <a:gd name="T18" fmla="*/ 170 w 368"/>
                <a:gd name="T19" fmla="*/ 28 h 255"/>
                <a:gd name="T20" fmla="*/ 255 w 368"/>
                <a:gd name="T21" fmla="*/ 57 h 255"/>
                <a:gd name="T22" fmla="*/ 312 w 368"/>
                <a:gd name="T23" fmla="*/ 0 h 255"/>
                <a:gd name="T24" fmla="*/ 312 w 368"/>
                <a:gd name="T25" fmla="*/ 57 h 255"/>
                <a:gd name="T26" fmla="*/ 368 w 368"/>
                <a:gd name="T27" fmla="*/ 28 h 255"/>
                <a:gd name="T28" fmla="*/ 368 w 368"/>
                <a:gd name="T29" fmla="*/ 85 h 255"/>
                <a:gd name="T30" fmla="*/ 340 w 368"/>
                <a:gd name="T31" fmla="*/ 85 h 255"/>
                <a:gd name="T32" fmla="*/ 340 w 368"/>
                <a:gd name="T33" fmla="*/ 113 h 255"/>
                <a:gd name="T34" fmla="*/ 283 w 368"/>
                <a:gd name="T35" fmla="*/ 113 h 255"/>
                <a:gd name="T36" fmla="*/ 283 w 368"/>
                <a:gd name="T37" fmla="*/ 142 h 255"/>
                <a:gd name="T38" fmla="*/ 312 w 368"/>
                <a:gd name="T39" fmla="*/ 170 h 255"/>
                <a:gd name="T40" fmla="*/ 312 w 368"/>
                <a:gd name="T41" fmla="*/ 227 h 255"/>
                <a:gd name="T42" fmla="*/ 255 w 368"/>
                <a:gd name="T43" fmla="*/ 198 h 255"/>
                <a:gd name="T44" fmla="*/ 255 w 368"/>
                <a:gd name="T45" fmla="*/ 227 h 255"/>
                <a:gd name="T46" fmla="*/ 227 w 368"/>
                <a:gd name="T47" fmla="*/ 255 h 255"/>
                <a:gd name="T48" fmla="*/ 142 w 368"/>
                <a:gd name="T4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8" h="255">
                  <a:moveTo>
                    <a:pt x="142" y="255"/>
                  </a:moveTo>
                  <a:lnTo>
                    <a:pt x="113" y="198"/>
                  </a:lnTo>
                  <a:lnTo>
                    <a:pt x="28" y="198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57" y="85"/>
                  </a:lnTo>
                  <a:lnTo>
                    <a:pt x="85" y="28"/>
                  </a:lnTo>
                  <a:lnTo>
                    <a:pt x="142" y="0"/>
                  </a:lnTo>
                  <a:lnTo>
                    <a:pt x="170" y="28"/>
                  </a:lnTo>
                  <a:lnTo>
                    <a:pt x="255" y="57"/>
                  </a:lnTo>
                  <a:lnTo>
                    <a:pt x="312" y="0"/>
                  </a:lnTo>
                  <a:lnTo>
                    <a:pt x="312" y="57"/>
                  </a:lnTo>
                  <a:lnTo>
                    <a:pt x="368" y="28"/>
                  </a:lnTo>
                  <a:lnTo>
                    <a:pt x="368" y="85"/>
                  </a:lnTo>
                  <a:lnTo>
                    <a:pt x="340" y="85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142"/>
                  </a:lnTo>
                  <a:lnTo>
                    <a:pt x="312" y="170"/>
                  </a:lnTo>
                  <a:lnTo>
                    <a:pt x="312" y="227"/>
                  </a:lnTo>
                  <a:lnTo>
                    <a:pt x="255" y="198"/>
                  </a:lnTo>
                  <a:lnTo>
                    <a:pt x="255" y="227"/>
                  </a:lnTo>
                  <a:lnTo>
                    <a:pt x="227" y="255"/>
                  </a:lnTo>
                  <a:lnTo>
                    <a:pt x="142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117"/>
            <p:cNvSpPr>
              <a:spLocks/>
            </p:cNvSpPr>
            <p:nvPr/>
          </p:nvSpPr>
          <p:spPr bwMode="auto">
            <a:xfrm>
              <a:off x="3925888" y="5295901"/>
              <a:ext cx="449263" cy="539750"/>
            </a:xfrm>
            <a:custGeom>
              <a:avLst/>
              <a:gdLst>
                <a:gd name="T0" fmla="*/ 56 w 283"/>
                <a:gd name="T1" fmla="*/ 0 h 340"/>
                <a:gd name="T2" fmla="*/ 28 w 283"/>
                <a:gd name="T3" fmla="*/ 113 h 340"/>
                <a:gd name="T4" fmla="*/ 28 w 283"/>
                <a:gd name="T5" fmla="*/ 170 h 340"/>
                <a:gd name="T6" fmla="*/ 0 w 283"/>
                <a:gd name="T7" fmla="*/ 255 h 340"/>
                <a:gd name="T8" fmla="*/ 28 w 283"/>
                <a:gd name="T9" fmla="*/ 283 h 340"/>
                <a:gd name="T10" fmla="*/ 28 w 283"/>
                <a:gd name="T11" fmla="*/ 340 h 340"/>
                <a:gd name="T12" fmla="*/ 170 w 283"/>
                <a:gd name="T13" fmla="*/ 283 h 340"/>
                <a:gd name="T14" fmla="*/ 283 w 283"/>
                <a:gd name="T15" fmla="*/ 170 h 340"/>
                <a:gd name="T16" fmla="*/ 227 w 283"/>
                <a:gd name="T17" fmla="*/ 170 h 340"/>
                <a:gd name="T18" fmla="*/ 198 w 283"/>
                <a:gd name="T19" fmla="*/ 113 h 340"/>
                <a:gd name="T20" fmla="*/ 227 w 283"/>
                <a:gd name="T21" fmla="*/ 85 h 340"/>
                <a:gd name="T22" fmla="*/ 198 w 283"/>
                <a:gd name="T23" fmla="*/ 57 h 340"/>
                <a:gd name="T24" fmla="*/ 142 w 283"/>
                <a:gd name="T25" fmla="*/ 28 h 340"/>
                <a:gd name="T26" fmla="*/ 113 w 283"/>
                <a:gd name="T27" fmla="*/ 0 h 340"/>
                <a:gd name="T28" fmla="*/ 56 w 283"/>
                <a:gd name="T2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340">
                  <a:moveTo>
                    <a:pt x="56" y="0"/>
                  </a:moveTo>
                  <a:lnTo>
                    <a:pt x="28" y="113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28" y="283"/>
                  </a:lnTo>
                  <a:lnTo>
                    <a:pt x="28" y="340"/>
                  </a:lnTo>
                  <a:lnTo>
                    <a:pt x="170" y="283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198" y="113"/>
                  </a:lnTo>
                  <a:lnTo>
                    <a:pt x="227" y="85"/>
                  </a:lnTo>
                  <a:lnTo>
                    <a:pt x="198" y="57"/>
                  </a:lnTo>
                  <a:lnTo>
                    <a:pt x="142" y="28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118"/>
            <p:cNvSpPr>
              <a:spLocks/>
            </p:cNvSpPr>
            <p:nvPr/>
          </p:nvSpPr>
          <p:spPr bwMode="auto">
            <a:xfrm>
              <a:off x="4240213" y="4710113"/>
              <a:ext cx="1035050" cy="1304925"/>
            </a:xfrm>
            <a:custGeom>
              <a:avLst/>
              <a:gdLst>
                <a:gd name="T0" fmla="*/ 539 w 652"/>
                <a:gd name="T1" fmla="*/ 709 h 822"/>
                <a:gd name="T2" fmla="*/ 567 w 652"/>
                <a:gd name="T3" fmla="*/ 624 h 822"/>
                <a:gd name="T4" fmla="*/ 624 w 652"/>
                <a:gd name="T5" fmla="*/ 567 h 822"/>
                <a:gd name="T6" fmla="*/ 596 w 652"/>
                <a:gd name="T7" fmla="*/ 539 h 822"/>
                <a:gd name="T8" fmla="*/ 596 w 652"/>
                <a:gd name="T9" fmla="*/ 511 h 822"/>
                <a:gd name="T10" fmla="*/ 539 w 652"/>
                <a:gd name="T11" fmla="*/ 511 h 822"/>
                <a:gd name="T12" fmla="*/ 539 w 652"/>
                <a:gd name="T13" fmla="*/ 454 h 822"/>
                <a:gd name="T14" fmla="*/ 624 w 652"/>
                <a:gd name="T15" fmla="*/ 340 h 822"/>
                <a:gd name="T16" fmla="*/ 596 w 652"/>
                <a:gd name="T17" fmla="*/ 255 h 822"/>
                <a:gd name="T18" fmla="*/ 652 w 652"/>
                <a:gd name="T19" fmla="*/ 255 h 822"/>
                <a:gd name="T20" fmla="*/ 652 w 652"/>
                <a:gd name="T21" fmla="*/ 227 h 822"/>
                <a:gd name="T22" fmla="*/ 624 w 652"/>
                <a:gd name="T23" fmla="*/ 199 h 822"/>
                <a:gd name="T24" fmla="*/ 596 w 652"/>
                <a:gd name="T25" fmla="*/ 142 h 822"/>
                <a:gd name="T26" fmla="*/ 567 w 652"/>
                <a:gd name="T27" fmla="*/ 57 h 822"/>
                <a:gd name="T28" fmla="*/ 511 w 652"/>
                <a:gd name="T29" fmla="*/ 85 h 822"/>
                <a:gd name="T30" fmla="*/ 539 w 652"/>
                <a:gd name="T31" fmla="*/ 29 h 822"/>
                <a:gd name="T32" fmla="*/ 482 w 652"/>
                <a:gd name="T33" fmla="*/ 57 h 822"/>
                <a:gd name="T34" fmla="*/ 425 w 652"/>
                <a:gd name="T35" fmla="*/ 0 h 822"/>
                <a:gd name="T36" fmla="*/ 425 w 652"/>
                <a:gd name="T37" fmla="*/ 57 h 822"/>
                <a:gd name="T38" fmla="*/ 397 w 652"/>
                <a:gd name="T39" fmla="*/ 57 h 822"/>
                <a:gd name="T40" fmla="*/ 397 w 652"/>
                <a:gd name="T41" fmla="*/ 85 h 822"/>
                <a:gd name="T42" fmla="*/ 340 w 652"/>
                <a:gd name="T43" fmla="*/ 85 h 822"/>
                <a:gd name="T44" fmla="*/ 340 w 652"/>
                <a:gd name="T45" fmla="*/ 114 h 822"/>
                <a:gd name="T46" fmla="*/ 369 w 652"/>
                <a:gd name="T47" fmla="*/ 142 h 822"/>
                <a:gd name="T48" fmla="*/ 369 w 652"/>
                <a:gd name="T49" fmla="*/ 199 h 822"/>
                <a:gd name="T50" fmla="*/ 312 w 652"/>
                <a:gd name="T51" fmla="*/ 170 h 822"/>
                <a:gd name="T52" fmla="*/ 312 w 652"/>
                <a:gd name="T53" fmla="*/ 199 h 822"/>
                <a:gd name="T54" fmla="*/ 284 w 652"/>
                <a:gd name="T55" fmla="*/ 227 h 822"/>
                <a:gd name="T56" fmla="*/ 199 w 652"/>
                <a:gd name="T57" fmla="*/ 227 h 822"/>
                <a:gd name="T58" fmla="*/ 199 w 652"/>
                <a:gd name="T59" fmla="*/ 255 h 822"/>
                <a:gd name="T60" fmla="*/ 227 w 652"/>
                <a:gd name="T61" fmla="*/ 284 h 822"/>
                <a:gd name="T62" fmla="*/ 199 w 652"/>
                <a:gd name="T63" fmla="*/ 312 h 822"/>
                <a:gd name="T64" fmla="*/ 199 w 652"/>
                <a:gd name="T65" fmla="*/ 369 h 822"/>
                <a:gd name="T66" fmla="*/ 142 w 652"/>
                <a:gd name="T67" fmla="*/ 312 h 822"/>
                <a:gd name="T68" fmla="*/ 57 w 652"/>
                <a:gd name="T69" fmla="*/ 397 h 822"/>
                <a:gd name="T70" fmla="*/ 0 w 652"/>
                <a:gd name="T71" fmla="*/ 426 h 822"/>
                <a:gd name="T72" fmla="*/ 29 w 652"/>
                <a:gd name="T73" fmla="*/ 454 h 822"/>
                <a:gd name="T74" fmla="*/ 0 w 652"/>
                <a:gd name="T75" fmla="*/ 482 h 822"/>
                <a:gd name="T76" fmla="*/ 29 w 652"/>
                <a:gd name="T77" fmla="*/ 539 h 822"/>
                <a:gd name="T78" fmla="*/ 57 w 652"/>
                <a:gd name="T79" fmla="*/ 539 h 822"/>
                <a:gd name="T80" fmla="*/ 85 w 652"/>
                <a:gd name="T81" fmla="*/ 539 h 822"/>
                <a:gd name="T82" fmla="*/ 142 w 652"/>
                <a:gd name="T83" fmla="*/ 482 h 822"/>
                <a:gd name="T84" fmla="*/ 142 w 652"/>
                <a:gd name="T85" fmla="*/ 539 h 822"/>
                <a:gd name="T86" fmla="*/ 170 w 652"/>
                <a:gd name="T87" fmla="*/ 567 h 822"/>
                <a:gd name="T88" fmla="*/ 114 w 652"/>
                <a:gd name="T89" fmla="*/ 624 h 822"/>
                <a:gd name="T90" fmla="*/ 85 w 652"/>
                <a:gd name="T91" fmla="*/ 681 h 822"/>
                <a:gd name="T92" fmla="*/ 29 w 652"/>
                <a:gd name="T93" fmla="*/ 709 h 822"/>
                <a:gd name="T94" fmla="*/ 57 w 652"/>
                <a:gd name="T95" fmla="*/ 794 h 822"/>
                <a:gd name="T96" fmla="*/ 85 w 652"/>
                <a:gd name="T97" fmla="*/ 766 h 822"/>
                <a:gd name="T98" fmla="*/ 114 w 652"/>
                <a:gd name="T99" fmla="*/ 822 h 822"/>
                <a:gd name="T100" fmla="*/ 170 w 652"/>
                <a:gd name="T101" fmla="*/ 794 h 822"/>
                <a:gd name="T102" fmla="*/ 170 w 652"/>
                <a:gd name="T103" fmla="*/ 766 h 822"/>
                <a:gd name="T104" fmla="*/ 199 w 652"/>
                <a:gd name="T105" fmla="*/ 766 h 822"/>
                <a:gd name="T106" fmla="*/ 312 w 652"/>
                <a:gd name="T107" fmla="*/ 652 h 822"/>
                <a:gd name="T108" fmla="*/ 340 w 652"/>
                <a:gd name="T109" fmla="*/ 681 h 822"/>
                <a:gd name="T110" fmla="*/ 312 w 652"/>
                <a:gd name="T111" fmla="*/ 737 h 822"/>
                <a:gd name="T112" fmla="*/ 312 w 652"/>
                <a:gd name="T113" fmla="*/ 822 h 822"/>
                <a:gd name="T114" fmla="*/ 454 w 652"/>
                <a:gd name="T115" fmla="*/ 822 h 822"/>
                <a:gd name="T116" fmla="*/ 567 w 652"/>
                <a:gd name="T117" fmla="*/ 737 h 822"/>
                <a:gd name="T118" fmla="*/ 539 w 652"/>
                <a:gd name="T119" fmla="*/ 709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52" h="822">
                  <a:moveTo>
                    <a:pt x="539" y="709"/>
                  </a:moveTo>
                  <a:lnTo>
                    <a:pt x="567" y="624"/>
                  </a:lnTo>
                  <a:lnTo>
                    <a:pt x="624" y="567"/>
                  </a:lnTo>
                  <a:lnTo>
                    <a:pt x="596" y="539"/>
                  </a:lnTo>
                  <a:lnTo>
                    <a:pt x="596" y="511"/>
                  </a:lnTo>
                  <a:lnTo>
                    <a:pt x="539" y="511"/>
                  </a:lnTo>
                  <a:lnTo>
                    <a:pt x="539" y="454"/>
                  </a:lnTo>
                  <a:lnTo>
                    <a:pt x="624" y="340"/>
                  </a:lnTo>
                  <a:lnTo>
                    <a:pt x="596" y="255"/>
                  </a:lnTo>
                  <a:lnTo>
                    <a:pt x="652" y="255"/>
                  </a:lnTo>
                  <a:lnTo>
                    <a:pt x="652" y="227"/>
                  </a:lnTo>
                  <a:lnTo>
                    <a:pt x="624" y="199"/>
                  </a:lnTo>
                  <a:lnTo>
                    <a:pt x="596" y="142"/>
                  </a:lnTo>
                  <a:lnTo>
                    <a:pt x="567" y="57"/>
                  </a:lnTo>
                  <a:lnTo>
                    <a:pt x="511" y="85"/>
                  </a:lnTo>
                  <a:lnTo>
                    <a:pt x="539" y="29"/>
                  </a:lnTo>
                  <a:lnTo>
                    <a:pt x="482" y="57"/>
                  </a:lnTo>
                  <a:lnTo>
                    <a:pt x="425" y="0"/>
                  </a:lnTo>
                  <a:lnTo>
                    <a:pt x="425" y="57"/>
                  </a:lnTo>
                  <a:lnTo>
                    <a:pt x="397" y="57"/>
                  </a:lnTo>
                  <a:lnTo>
                    <a:pt x="397" y="85"/>
                  </a:lnTo>
                  <a:lnTo>
                    <a:pt x="340" y="85"/>
                  </a:lnTo>
                  <a:lnTo>
                    <a:pt x="340" y="114"/>
                  </a:lnTo>
                  <a:lnTo>
                    <a:pt x="369" y="142"/>
                  </a:lnTo>
                  <a:lnTo>
                    <a:pt x="369" y="199"/>
                  </a:lnTo>
                  <a:lnTo>
                    <a:pt x="312" y="170"/>
                  </a:lnTo>
                  <a:lnTo>
                    <a:pt x="312" y="199"/>
                  </a:lnTo>
                  <a:lnTo>
                    <a:pt x="284" y="227"/>
                  </a:lnTo>
                  <a:lnTo>
                    <a:pt x="199" y="227"/>
                  </a:lnTo>
                  <a:lnTo>
                    <a:pt x="199" y="255"/>
                  </a:lnTo>
                  <a:lnTo>
                    <a:pt x="227" y="284"/>
                  </a:lnTo>
                  <a:lnTo>
                    <a:pt x="199" y="312"/>
                  </a:lnTo>
                  <a:lnTo>
                    <a:pt x="199" y="369"/>
                  </a:lnTo>
                  <a:lnTo>
                    <a:pt x="142" y="312"/>
                  </a:lnTo>
                  <a:lnTo>
                    <a:pt x="57" y="397"/>
                  </a:lnTo>
                  <a:lnTo>
                    <a:pt x="0" y="426"/>
                  </a:lnTo>
                  <a:lnTo>
                    <a:pt x="29" y="454"/>
                  </a:lnTo>
                  <a:lnTo>
                    <a:pt x="0" y="482"/>
                  </a:lnTo>
                  <a:lnTo>
                    <a:pt x="29" y="539"/>
                  </a:lnTo>
                  <a:lnTo>
                    <a:pt x="57" y="539"/>
                  </a:lnTo>
                  <a:lnTo>
                    <a:pt x="85" y="539"/>
                  </a:lnTo>
                  <a:lnTo>
                    <a:pt x="142" y="482"/>
                  </a:lnTo>
                  <a:lnTo>
                    <a:pt x="142" y="539"/>
                  </a:lnTo>
                  <a:lnTo>
                    <a:pt x="170" y="567"/>
                  </a:lnTo>
                  <a:lnTo>
                    <a:pt x="114" y="624"/>
                  </a:lnTo>
                  <a:lnTo>
                    <a:pt x="85" y="681"/>
                  </a:lnTo>
                  <a:lnTo>
                    <a:pt x="29" y="709"/>
                  </a:lnTo>
                  <a:lnTo>
                    <a:pt x="57" y="794"/>
                  </a:lnTo>
                  <a:lnTo>
                    <a:pt x="85" y="766"/>
                  </a:lnTo>
                  <a:lnTo>
                    <a:pt x="114" y="822"/>
                  </a:lnTo>
                  <a:lnTo>
                    <a:pt x="170" y="794"/>
                  </a:lnTo>
                  <a:lnTo>
                    <a:pt x="170" y="766"/>
                  </a:lnTo>
                  <a:lnTo>
                    <a:pt x="199" y="766"/>
                  </a:lnTo>
                  <a:lnTo>
                    <a:pt x="312" y="652"/>
                  </a:lnTo>
                  <a:lnTo>
                    <a:pt x="340" y="681"/>
                  </a:lnTo>
                  <a:lnTo>
                    <a:pt x="312" y="737"/>
                  </a:lnTo>
                  <a:lnTo>
                    <a:pt x="312" y="822"/>
                  </a:lnTo>
                  <a:lnTo>
                    <a:pt x="454" y="822"/>
                  </a:lnTo>
                  <a:lnTo>
                    <a:pt x="567" y="737"/>
                  </a:lnTo>
                  <a:lnTo>
                    <a:pt x="539" y="70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119"/>
            <p:cNvSpPr>
              <a:spLocks/>
            </p:cNvSpPr>
            <p:nvPr/>
          </p:nvSpPr>
          <p:spPr bwMode="auto">
            <a:xfrm>
              <a:off x="3160713" y="1244601"/>
              <a:ext cx="1260475" cy="855663"/>
            </a:xfrm>
            <a:custGeom>
              <a:avLst/>
              <a:gdLst>
                <a:gd name="T0" fmla="*/ 283 w 794"/>
                <a:gd name="T1" fmla="*/ 511 h 539"/>
                <a:gd name="T2" fmla="*/ 198 w 794"/>
                <a:gd name="T3" fmla="*/ 511 h 539"/>
                <a:gd name="T4" fmla="*/ 170 w 794"/>
                <a:gd name="T5" fmla="*/ 482 h 539"/>
                <a:gd name="T6" fmla="*/ 113 w 794"/>
                <a:gd name="T7" fmla="*/ 539 h 539"/>
                <a:gd name="T8" fmla="*/ 85 w 794"/>
                <a:gd name="T9" fmla="*/ 539 h 539"/>
                <a:gd name="T10" fmla="*/ 85 w 794"/>
                <a:gd name="T11" fmla="*/ 511 h 539"/>
                <a:gd name="T12" fmla="*/ 0 w 794"/>
                <a:gd name="T13" fmla="*/ 482 h 539"/>
                <a:gd name="T14" fmla="*/ 28 w 794"/>
                <a:gd name="T15" fmla="*/ 426 h 539"/>
                <a:gd name="T16" fmla="*/ 28 w 794"/>
                <a:gd name="T17" fmla="*/ 341 h 539"/>
                <a:gd name="T18" fmla="*/ 0 w 794"/>
                <a:gd name="T19" fmla="*/ 312 h 539"/>
                <a:gd name="T20" fmla="*/ 28 w 794"/>
                <a:gd name="T21" fmla="*/ 256 h 539"/>
                <a:gd name="T22" fmla="*/ 0 w 794"/>
                <a:gd name="T23" fmla="*/ 227 h 539"/>
                <a:gd name="T24" fmla="*/ 57 w 794"/>
                <a:gd name="T25" fmla="*/ 199 h 539"/>
                <a:gd name="T26" fmla="*/ 142 w 794"/>
                <a:gd name="T27" fmla="*/ 142 h 539"/>
                <a:gd name="T28" fmla="*/ 170 w 794"/>
                <a:gd name="T29" fmla="*/ 85 h 539"/>
                <a:gd name="T30" fmla="*/ 170 w 794"/>
                <a:gd name="T31" fmla="*/ 114 h 539"/>
                <a:gd name="T32" fmla="*/ 227 w 794"/>
                <a:gd name="T33" fmla="*/ 114 h 539"/>
                <a:gd name="T34" fmla="*/ 283 w 794"/>
                <a:gd name="T35" fmla="*/ 142 h 539"/>
                <a:gd name="T36" fmla="*/ 312 w 794"/>
                <a:gd name="T37" fmla="*/ 85 h 539"/>
                <a:gd name="T38" fmla="*/ 368 w 794"/>
                <a:gd name="T39" fmla="*/ 85 h 539"/>
                <a:gd name="T40" fmla="*/ 340 w 794"/>
                <a:gd name="T41" fmla="*/ 142 h 539"/>
                <a:gd name="T42" fmla="*/ 453 w 794"/>
                <a:gd name="T43" fmla="*/ 142 h 539"/>
                <a:gd name="T44" fmla="*/ 482 w 794"/>
                <a:gd name="T45" fmla="*/ 85 h 539"/>
                <a:gd name="T46" fmla="*/ 567 w 794"/>
                <a:gd name="T47" fmla="*/ 85 h 539"/>
                <a:gd name="T48" fmla="*/ 595 w 794"/>
                <a:gd name="T49" fmla="*/ 29 h 539"/>
                <a:gd name="T50" fmla="*/ 680 w 794"/>
                <a:gd name="T51" fmla="*/ 57 h 539"/>
                <a:gd name="T52" fmla="*/ 709 w 794"/>
                <a:gd name="T53" fmla="*/ 0 h 539"/>
                <a:gd name="T54" fmla="*/ 794 w 794"/>
                <a:gd name="T55" fmla="*/ 29 h 539"/>
                <a:gd name="T56" fmla="*/ 765 w 794"/>
                <a:gd name="T57" fmla="*/ 85 h 539"/>
                <a:gd name="T58" fmla="*/ 737 w 794"/>
                <a:gd name="T59" fmla="*/ 199 h 539"/>
                <a:gd name="T60" fmla="*/ 709 w 794"/>
                <a:gd name="T61" fmla="*/ 199 h 539"/>
                <a:gd name="T62" fmla="*/ 709 w 794"/>
                <a:gd name="T63" fmla="*/ 312 h 539"/>
                <a:gd name="T64" fmla="*/ 680 w 794"/>
                <a:gd name="T65" fmla="*/ 341 h 539"/>
                <a:gd name="T66" fmla="*/ 567 w 794"/>
                <a:gd name="T67" fmla="*/ 369 h 539"/>
                <a:gd name="T68" fmla="*/ 538 w 794"/>
                <a:gd name="T69" fmla="*/ 341 h 539"/>
                <a:gd name="T70" fmla="*/ 453 w 794"/>
                <a:gd name="T71" fmla="*/ 341 h 539"/>
                <a:gd name="T72" fmla="*/ 397 w 794"/>
                <a:gd name="T73" fmla="*/ 369 h 539"/>
                <a:gd name="T74" fmla="*/ 340 w 794"/>
                <a:gd name="T75" fmla="*/ 341 h 539"/>
                <a:gd name="T76" fmla="*/ 312 w 794"/>
                <a:gd name="T77" fmla="*/ 341 h 539"/>
                <a:gd name="T78" fmla="*/ 340 w 794"/>
                <a:gd name="T79" fmla="*/ 397 h 539"/>
                <a:gd name="T80" fmla="*/ 283 w 794"/>
                <a:gd name="T81" fmla="*/ 426 h 539"/>
                <a:gd name="T82" fmla="*/ 255 w 794"/>
                <a:gd name="T83" fmla="*/ 426 h 539"/>
                <a:gd name="T84" fmla="*/ 283 w 794"/>
                <a:gd name="T85" fmla="*/ 51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539">
                  <a:moveTo>
                    <a:pt x="283" y="511"/>
                  </a:moveTo>
                  <a:lnTo>
                    <a:pt x="198" y="511"/>
                  </a:lnTo>
                  <a:lnTo>
                    <a:pt x="170" y="482"/>
                  </a:lnTo>
                  <a:lnTo>
                    <a:pt x="113" y="539"/>
                  </a:lnTo>
                  <a:lnTo>
                    <a:pt x="85" y="539"/>
                  </a:lnTo>
                  <a:lnTo>
                    <a:pt x="85" y="511"/>
                  </a:lnTo>
                  <a:lnTo>
                    <a:pt x="0" y="482"/>
                  </a:lnTo>
                  <a:lnTo>
                    <a:pt x="28" y="426"/>
                  </a:lnTo>
                  <a:lnTo>
                    <a:pt x="28" y="341"/>
                  </a:lnTo>
                  <a:lnTo>
                    <a:pt x="0" y="312"/>
                  </a:lnTo>
                  <a:lnTo>
                    <a:pt x="28" y="256"/>
                  </a:lnTo>
                  <a:lnTo>
                    <a:pt x="0" y="227"/>
                  </a:lnTo>
                  <a:lnTo>
                    <a:pt x="57" y="199"/>
                  </a:lnTo>
                  <a:lnTo>
                    <a:pt x="142" y="142"/>
                  </a:lnTo>
                  <a:lnTo>
                    <a:pt x="170" y="85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83" y="142"/>
                  </a:lnTo>
                  <a:lnTo>
                    <a:pt x="312" y="85"/>
                  </a:lnTo>
                  <a:lnTo>
                    <a:pt x="368" y="85"/>
                  </a:lnTo>
                  <a:lnTo>
                    <a:pt x="340" y="142"/>
                  </a:lnTo>
                  <a:lnTo>
                    <a:pt x="453" y="142"/>
                  </a:lnTo>
                  <a:lnTo>
                    <a:pt x="482" y="85"/>
                  </a:lnTo>
                  <a:lnTo>
                    <a:pt x="567" y="85"/>
                  </a:lnTo>
                  <a:lnTo>
                    <a:pt x="595" y="29"/>
                  </a:lnTo>
                  <a:lnTo>
                    <a:pt x="680" y="57"/>
                  </a:lnTo>
                  <a:lnTo>
                    <a:pt x="709" y="0"/>
                  </a:lnTo>
                  <a:lnTo>
                    <a:pt x="794" y="29"/>
                  </a:lnTo>
                  <a:lnTo>
                    <a:pt x="765" y="85"/>
                  </a:lnTo>
                  <a:lnTo>
                    <a:pt x="737" y="199"/>
                  </a:lnTo>
                  <a:lnTo>
                    <a:pt x="709" y="199"/>
                  </a:lnTo>
                  <a:lnTo>
                    <a:pt x="709" y="312"/>
                  </a:lnTo>
                  <a:lnTo>
                    <a:pt x="680" y="341"/>
                  </a:lnTo>
                  <a:lnTo>
                    <a:pt x="567" y="369"/>
                  </a:lnTo>
                  <a:lnTo>
                    <a:pt x="538" y="341"/>
                  </a:lnTo>
                  <a:lnTo>
                    <a:pt x="453" y="341"/>
                  </a:lnTo>
                  <a:lnTo>
                    <a:pt x="397" y="369"/>
                  </a:lnTo>
                  <a:lnTo>
                    <a:pt x="340" y="341"/>
                  </a:lnTo>
                  <a:lnTo>
                    <a:pt x="312" y="341"/>
                  </a:lnTo>
                  <a:lnTo>
                    <a:pt x="340" y="397"/>
                  </a:lnTo>
                  <a:lnTo>
                    <a:pt x="283" y="426"/>
                  </a:lnTo>
                  <a:lnTo>
                    <a:pt x="255" y="426"/>
                  </a:lnTo>
                  <a:lnTo>
                    <a:pt x="283" y="5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123"/>
            <p:cNvSpPr>
              <a:spLocks/>
            </p:cNvSpPr>
            <p:nvPr/>
          </p:nvSpPr>
          <p:spPr bwMode="auto">
            <a:xfrm>
              <a:off x="2800350" y="2009776"/>
              <a:ext cx="585788" cy="404813"/>
            </a:xfrm>
            <a:custGeom>
              <a:avLst/>
              <a:gdLst>
                <a:gd name="T0" fmla="*/ 312 w 369"/>
                <a:gd name="T1" fmla="*/ 199 h 255"/>
                <a:gd name="T2" fmla="*/ 198 w 369"/>
                <a:gd name="T3" fmla="*/ 255 h 255"/>
                <a:gd name="T4" fmla="*/ 170 w 369"/>
                <a:gd name="T5" fmla="*/ 227 h 255"/>
                <a:gd name="T6" fmla="*/ 142 w 369"/>
                <a:gd name="T7" fmla="*/ 255 h 255"/>
                <a:gd name="T8" fmla="*/ 85 w 369"/>
                <a:gd name="T9" fmla="*/ 227 h 255"/>
                <a:gd name="T10" fmla="*/ 57 w 369"/>
                <a:gd name="T11" fmla="*/ 170 h 255"/>
                <a:gd name="T12" fmla="*/ 28 w 369"/>
                <a:gd name="T13" fmla="*/ 170 h 255"/>
                <a:gd name="T14" fmla="*/ 0 w 369"/>
                <a:gd name="T15" fmla="*/ 142 h 255"/>
                <a:gd name="T16" fmla="*/ 0 w 369"/>
                <a:gd name="T17" fmla="*/ 114 h 255"/>
                <a:gd name="T18" fmla="*/ 28 w 369"/>
                <a:gd name="T19" fmla="*/ 85 h 255"/>
                <a:gd name="T20" fmla="*/ 0 w 369"/>
                <a:gd name="T21" fmla="*/ 29 h 255"/>
                <a:gd name="T22" fmla="*/ 57 w 369"/>
                <a:gd name="T23" fmla="*/ 0 h 255"/>
                <a:gd name="T24" fmla="*/ 113 w 369"/>
                <a:gd name="T25" fmla="*/ 0 h 255"/>
                <a:gd name="T26" fmla="*/ 170 w 369"/>
                <a:gd name="T27" fmla="*/ 57 h 255"/>
                <a:gd name="T28" fmla="*/ 227 w 369"/>
                <a:gd name="T29" fmla="*/ 0 h 255"/>
                <a:gd name="T30" fmla="*/ 312 w 369"/>
                <a:gd name="T31" fmla="*/ 29 h 255"/>
                <a:gd name="T32" fmla="*/ 312 w 369"/>
                <a:gd name="T33" fmla="*/ 57 h 255"/>
                <a:gd name="T34" fmla="*/ 340 w 369"/>
                <a:gd name="T35" fmla="*/ 57 h 255"/>
                <a:gd name="T36" fmla="*/ 369 w 369"/>
                <a:gd name="T37" fmla="*/ 57 h 255"/>
                <a:gd name="T38" fmla="*/ 340 w 369"/>
                <a:gd name="T39" fmla="*/ 85 h 255"/>
                <a:gd name="T40" fmla="*/ 369 w 369"/>
                <a:gd name="T41" fmla="*/ 114 h 255"/>
                <a:gd name="T42" fmla="*/ 340 w 369"/>
                <a:gd name="T43" fmla="*/ 170 h 255"/>
                <a:gd name="T44" fmla="*/ 312 w 369"/>
                <a:gd name="T45" fmla="*/ 1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255">
                  <a:moveTo>
                    <a:pt x="312" y="199"/>
                  </a:moveTo>
                  <a:lnTo>
                    <a:pt x="198" y="255"/>
                  </a:lnTo>
                  <a:lnTo>
                    <a:pt x="170" y="227"/>
                  </a:lnTo>
                  <a:lnTo>
                    <a:pt x="142" y="255"/>
                  </a:lnTo>
                  <a:lnTo>
                    <a:pt x="85" y="227"/>
                  </a:lnTo>
                  <a:lnTo>
                    <a:pt x="57" y="170"/>
                  </a:lnTo>
                  <a:lnTo>
                    <a:pt x="28" y="170"/>
                  </a:lnTo>
                  <a:lnTo>
                    <a:pt x="0" y="142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70" y="57"/>
                  </a:lnTo>
                  <a:lnTo>
                    <a:pt x="227" y="0"/>
                  </a:lnTo>
                  <a:lnTo>
                    <a:pt x="312" y="29"/>
                  </a:lnTo>
                  <a:lnTo>
                    <a:pt x="312" y="57"/>
                  </a:lnTo>
                  <a:lnTo>
                    <a:pt x="340" y="57"/>
                  </a:lnTo>
                  <a:lnTo>
                    <a:pt x="369" y="57"/>
                  </a:lnTo>
                  <a:lnTo>
                    <a:pt x="340" y="85"/>
                  </a:lnTo>
                  <a:lnTo>
                    <a:pt x="369" y="114"/>
                  </a:lnTo>
                  <a:lnTo>
                    <a:pt x="340" y="170"/>
                  </a:lnTo>
                  <a:lnTo>
                    <a:pt x="312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7" name="Freeform 126"/>
            <p:cNvSpPr>
              <a:spLocks/>
            </p:cNvSpPr>
            <p:nvPr/>
          </p:nvSpPr>
          <p:spPr bwMode="auto">
            <a:xfrm>
              <a:off x="2620963" y="2144713"/>
              <a:ext cx="493713" cy="765175"/>
            </a:xfrm>
            <a:custGeom>
              <a:avLst/>
              <a:gdLst>
                <a:gd name="T0" fmla="*/ 141 w 311"/>
                <a:gd name="T1" fmla="*/ 0 h 482"/>
                <a:gd name="T2" fmla="*/ 85 w 311"/>
                <a:gd name="T3" fmla="*/ 0 h 482"/>
                <a:gd name="T4" fmla="*/ 28 w 311"/>
                <a:gd name="T5" fmla="*/ 85 h 482"/>
                <a:gd name="T6" fmla="*/ 56 w 311"/>
                <a:gd name="T7" fmla="*/ 114 h 482"/>
                <a:gd name="T8" fmla="*/ 113 w 311"/>
                <a:gd name="T9" fmla="*/ 142 h 482"/>
                <a:gd name="T10" fmla="*/ 56 w 311"/>
                <a:gd name="T11" fmla="*/ 142 h 482"/>
                <a:gd name="T12" fmla="*/ 85 w 311"/>
                <a:gd name="T13" fmla="*/ 199 h 482"/>
                <a:gd name="T14" fmla="*/ 0 w 311"/>
                <a:gd name="T15" fmla="*/ 199 h 482"/>
                <a:gd name="T16" fmla="*/ 28 w 311"/>
                <a:gd name="T17" fmla="*/ 256 h 482"/>
                <a:gd name="T18" fmla="*/ 0 w 311"/>
                <a:gd name="T19" fmla="*/ 312 h 482"/>
                <a:gd name="T20" fmla="*/ 85 w 311"/>
                <a:gd name="T21" fmla="*/ 312 h 482"/>
                <a:gd name="T22" fmla="*/ 85 w 311"/>
                <a:gd name="T23" fmla="*/ 369 h 482"/>
                <a:gd name="T24" fmla="*/ 113 w 311"/>
                <a:gd name="T25" fmla="*/ 397 h 482"/>
                <a:gd name="T26" fmla="*/ 141 w 311"/>
                <a:gd name="T27" fmla="*/ 482 h 482"/>
                <a:gd name="T28" fmla="*/ 198 w 311"/>
                <a:gd name="T29" fmla="*/ 426 h 482"/>
                <a:gd name="T30" fmla="*/ 255 w 311"/>
                <a:gd name="T31" fmla="*/ 426 h 482"/>
                <a:gd name="T32" fmla="*/ 311 w 311"/>
                <a:gd name="T33" fmla="*/ 312 h 482"/>
                <a:gd name="T34" fmla="*/ 198 w 311"/>
                <a:gd name="T35" fmla="*/ 312 h 482"/>
                <a:gd name="T36" fmla="*/ 226 w 311"/>
                <a:gd name="T37" fmla="*/ 256 h 482"/>
                <a:gd name="T38" fmla="*/ 198 w 311"/>
                <a:gd name="T39" fmla="*/ 199 h 482"/>
                <a:gd name="T40" fmla="*/ 198 w 311"/>
                <a:gd name="T41" fmla="*/ 142 h 482"/>
                <a:gd name="T42" fmla="*/ 170 w 311"/>
                <a:gd name="T43" fmla="*/ 85 h 482"/>
                <a:gd name="T44" fmla="*/ 141 w 311"/>
                <a:gd name="T45" fmla="*/ 85 h 482"/>
                <a:gd name="T46" fmla="*/ 113 w 311"/>
                <a:gd name="T47" fmla="*/ 57 h 482"/>
                <a:gd name="T48" fmla="*/ 113 w 311"/>
                <a:gd name="T49" fmla="*/ 29 h 482"/>
                <a:gd name="T50" fmla="*/ 141 w 311"/>
                <a:gd name="T51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1" h="482">
                  <a:moveTo>
                    <a:pt x="141" y="0"/>
                  </a:moveTo>
                  <a:lnTo>
                    <a:pt x="85" y="0"/>
                  </a:lnTo>
                  <a:lnTo>
                    <a:pt x="28" y="85"/>
                  </a:lnTo>
                  <a:lnTo>
                    <a:pt x="56" y="114"/>
                  </a:lnTo>
                  <a:lnTo>
                    <a:pt x="113" y="142"/>
                  </a:lnTo>
                  <a:lnTo>
                    <a:pt x="56" y="142"/>
                  </a:lnTo>
                  <a:lnTo>
                    <a:pt x="85" y="199"/>
                  </a:lnTo>
                  <a:lnTo>
                    <a:pt x="0" y="199"/>
                  </a:lnTo>
                  <a:lnTo>
                    <a:pt x="28" y="256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85" y="369"/>
                  </a:lnTo>
                  <a:lnTo>
                    <a:pt x="113" y="397"/>
                  </a:lnTo>
                  <a:lnTo>
                    <a:pt x="141" y="482"/>
                  </a:lnTo>
                  <a:lnTo>
                    <a:pt x="198" y="426"/>
                  </a:lnTo>
                  <a:lnTo>
                    <a:pt x="255" y="426"/>
                  </a:lnTo>
                  <a:lnTo>
                    <a:pt x="311" y="312"/>
                  </a:lnTo>
                  <a:lnTo>
                    <a:pt x="198" y="312"/>
                  </a:lnTo>
                  <a:lnTo>
                    <a:pt x="226" y="256"/>
                  </a:lnTo>
                  <a:lnTo>
                    <a:pt x="198" y="199"/>
                  </a:lnTo>
                  <a:lnTo>
                    <a:pt x="198" y="142"/>
                  </a:lnTo>
                  <a:lnTo>
                    <a:pt x="170" y="85"/>
                  </a:lnTo>
                  <a:lnTo>
                    <a:pt x="141" y="85"/>
                  </a:lnTo>
                  <a:lnTo>
                    <a:pt x="113" y="57"/>
                  </a:lnTo>
                  <a:lnTo>
                    <a:pt x="113" y="29"/>
                  </a:lnTo>
                  <a:lnTo>
                    <a:pt x="1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8" name="Freeform 127"/>
            <p:cNvSpPr>
              <a:spLocks/>
            </p:cNvSpPr>
            <p:nvPr/>
          </p:nvSpPr>
          <p:spPr bwMode="auto">
            <a:xfrm>
              <a:off x="2800350" y="1604963"/>
              <a:ext cx="404813" cy="495300"/>
            </a:xfrm>
            <a:custGeom>
              <a:avLst/>
              <a:gdLst>
                <a:gd name="T0" fmla="*/ 170 w 255"/>
                <a:gd name="T1" fmla="*/ 312 h 312"/>
                <a:gd name="T2" fmla="*/ 113 w 255"/>
                <a:gd name="T3" fmla="*/ 255 h 312"/>
                <a:gd name="T4" fmla="*/ 57 w 255"/>
                <a:gd name="T5" fmla="*/ 255 h 312"/>
                <a:gd name="T6" fmla="*/ 0 w 255"/>
                <a:gd name="T7" fmla="*/ 199 h 312"/>
                <a:gd name="T8" fmla="*/ 28 w 255"/>
                <a:gd name="T9" fmla="*/ 199 h 312"/>
                <a:gd name="T10" fmla="*/ 28 w 255"/>
                <a:gd name="T11" fmla="*/ 170 h 312"/>
                <a:gd name="T12" fmla="*/ 113 w 255"/>
                <a:gd name="T13" fmla="*/ 142 h 312"/>
                <a:gd name="T14" fmla="*/ 113 w 255"/>
                <a:gd name="T15" fmla="*/ 85 h 312"/>
                <a:gd name="T16" fmla="*/ 198 w 255"/>
                <a:gd name="T17" fmla="*/ 0 h 312"/>
                <a:gd name="T18" fmla="*/ 255 w 255"/>
                <a:gd name="T19" fmla="*/ 29 h 312"/>
                <a:gd name="T20" fmla="*/ 227 w 255"/>
                <a:gd name="T21" fmla="*/ 85 h 312"/>
                <a:gd name="T22" fmla="*/ 255 w 255"/>
                <a:gd name="T23" fmla="*/ 114 h 312"/>
                <a:gd name="T24" fmla="*/ 255 w 255"/>
                <a:gd name="T25" fmla="*/ 199 h 312"/>
                <a:gd name="T26" fmla="*/ 227 w 255"/>
                <a:gd name="T27" fmla="*/ 255 h 312"/>
                <a:gd name="T28" fmla="*/ 170 w 255"/>
                <a:gd name="T2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312">
                  <a:moveTo>
                    <a:pt x="170" y="312"/>
                  </a:moveTo>
                  <a:lnTo>
                    <a:pt x="113" y="255"/>
                  </a:lnTo>
                  <a:lnTo>
                    <a:pt x="57" y="255"/>
                  </a:lnTo>
                  <a:lnTo>
                    <a:pt x="0" y="199"/>
                  </a:lnTo>
                  <a:lnTo>
                    <a:pt x="28" y="199"/>
                  </a:lnTo>
                  <a:lnTo>
                    <a:pt x="28" y="170"/>
                  </a:lnTo>
                  <a:lnTo>
                    <a:pt x="113" y="142"/>
                  </a:lnTo>
                  <a:lnTo>
                    <a:pt x="113" y="85"/>
                  </a:lnTo>
                  <a:lnTo>
                    <a:pt x="198" y="0"/>
                  </a:lnTo>
                  <a:lnTo>
                    <a:pt x="255" y="29"/>
                  </a:lnTo>
                  <a:lnTo>
                    <a:pt x="227" y="85"/>
                  </a:lnTo>
                  <a:lnTo>
                    <a:pt x="255" y="114"/>
                  </a:lnTo>
                  <a:lnTo>
                    <a:pt x="255" y="199"/>
                  </a:lnTo>
                  <a:lnTo>
                    <a:pt x="227" y="255"/>
                  </a:lnTo>
                  <a:lnTo>
                    <a:pt x="170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128"/>
            <p:cNvSpPr>
              <a:spLocks/>
            </p:cNvSpPr>
            <p:nvPr/>
          </p:nvSpPr>
          <p:spPr bwMode="auto">
            <a:xfrm>
              <a:off x="2709863" y="795338"/>
              <a:ext cx="585788" cy="855663"/>
            </a:xfrm>
            <a:custGeom>
              <a:avLst/>
              <a:gdLst>
                <a:gd name="T0" fmla="*/ 255 w 369"/>
                <a:gd name="T1" fmla="*/ 510 h 539"/>
                <a:gd name="T2" fmla="*/ 312 w 369"/>
                <a:gd name="T3" fmla="*/ 539 h 539"/>
                <a:gd name="T4" fmla="*/ 284 w 369"/>
                <a:gd name="T5" fmla="*/ 510 h 539"/>
                <a:gd name="T6" fmla="*/ 341 w 369"/>
                <a:gd name="T7" fmla="*/ 482 h 539"/>
                <a:gd name="T8" fmla="*/ 284 w 369"/>
                <a:gd name="T9" fmla="*/ 482 h 539"/>
                <a:gd name="T10" fmla="*/ 284 w 369"/>
                <a:gd name="T11" fmla="*/ 453 h 539"/>
                <a:gd name="T12" fmla="*/ 284 w 369"/>
                <a:gd name="T13" fmla="*/ 397 h 539"/>
                <a:gd name="T14" fmla="*/ 312 w 369"/>
                <a:gd name="T15" fmla="*/ 397 h 539"/>
                <a:gd name="T16" fmla="*/ 341 w 369"/>
                <a:gd name="T17" fmla="*/ 340 h 539"/>
                <a:gd name="T18" fmla="*/ 369 w 369"/>
                <a:gd name="T19" fmla="*/ 255 h 539"/>
                <a:gd name="T20" fmla="*/ 341 w 369"/>
                <a:gd name="T21" fmla="*/ 227 h 539"/>
                <a:gd name="T22" fmla="*/ 369 w 369"/>
                <a:gd name="T23" fmla="*/ 198 h 539"/>
                <a:gd name="T24" fmla="*/ 312 w 369"/>
                <a:gd name="T25" fmla="*/ 170 h 539"/>
                <a:gd name="T26" fmla="*/ 369 w 369"/>
                <a:gd name="T27" fmla="*/ 142 h 539"/>
                <a:gd name="T28" fmla="*/ 369 w 369"/>
                <a:gd name="T29" fmla="*/ 57 h 539"/>
                <a:gd name="T30" fmla="*/ 341 w 369"/>
                <a:gd name="T31" fmla="*/ 0 h 539"/>
                <a:gd name="T32" fmla="*/ 170 w 369"/>
                <a:gd name="T33" fmla="*/ 28 h 539"/>
                <a:gd name="T34" fmla="*/ 142 w 369"/>
                <a:gd name="T35" fmla="*/ 85 h 539"/>
                <a:gd name="T36" fmla="*/ 0 w 369"/>
                <a:gd name="T37" fmla="*/ 142 h 539"/>
                <a:gd name="T38" fmla="*/ 29 w 369"/>
                <a:gd name="T39" fmla="*/ 198 h 539"/>
                <a:gd name="T40" fmla="*/ 29 w 369"/>
                <a:gd name="T41" fmla="*/ 227 h 539"/>
                <a:gd name="T42" fmla="*/ 57 w 369"/>
                <a:gd name="T43" fmla="*/ 227 h 539"/>
                <a:gd name="T44" fmla="*/ 57 w 369"/>
                <a:gd name="T45" fmla="*/ 283 h 539"/>
                <a:gd name="T46" fmla="*/ 85 w 369"/>
                <a:gd name="T47" fmla="*/ 312 h 539"/>
                <a:gd name="T48" fmla="*/ 57 w 369"/>
                <a:gd name="T49" fmla="*/ 340 h 539"/>
                <a:gd name="T50" fmla="*/ 114 w 369"/>
                <a:gd name="T51" fmla="*/ 340 h 539"/>
                <a:gd name="T52" fmla="*/ 142 w 369"/>
                <a:gd name="T53" fmla="*/ 397 h 539"/>
                <a:gd name="T54" fmla="*/ 142 w 369"/>
                <a:gd name="T55" fmla="*/ 425 h 539"/>
                <a:gd name="T56" fmla="*/ 170 w 369"/>
                <a:gd name="T57" fmla="*/ 425 h 539"/>
                <a:gd name="T58" fmla="*/ 170 w 369"/>
                <a:gd name="T59" fmla="*/ 453 h 539"/>
                <a:gd name="T60" fmla="*/ 199 w 369"/>
                <a:gd name="T61" fmla="*/ 453 h 539"/>
                <a:gd name="T62" fmla="*/ 227 w 369"/>
                <a:gd name="T63" fmla="*/ 510 h 539"/>
                <a:gd name="T64" fmla="*/ 255 w 369"/>
                <a:gd name="T65" fmla="*/ 51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9" h="539">
                  <a:moveTo>
                    <a:pt x="255" y="510"/>
                  </a:moveTo>
                  <a:lnTo>
                    <a:pt x="312" y="539"/>
                  </a:lnTo>
                  <a:lnTo>
                    <a:pt x="284" y="510"/>
                  </a:lnTo>
                  <a:lnTo>
                    <a:pt x="341" y="482"/>
                  </a:lnTo>
                  <a:lnTo>
                    <a:pt x="284" y="482"/>
                  </a:lnTo>
                  <a:lnTo>
                    <a:pt x="284" y="453"/>
                  </a:lnTo>
                  <a:lnTo>
                    <a:pt x="284" y="397"/>
                  </a:lnTo>
                  <a:lnTo>
                    <a:pt x="312" y="397"/>
                  </a:lnTo>
                  <a:lnTo>
                    <a:pt x="341" y="340"/>
                  </a:lnTo>
                  <a:lnTo>
                    <a:pt x="369" y="255"/>
                  </a:lnTo>
                  <a:lnTo>
                    <a:pt x="341" y="227"/>
                  </a:lnTo>
                  <a:lnTo>
                    <a:pt x="369" y="198"/>
                  </a:lnTo>
                  <a:lnTo>
                    <a:pt x="312" y="170"/>
                  </a:lnTo>
                  <a:lnTo>
                    <a:pt x="369" y="142"/>
                  </a:lnTo>
                  <a:lnTo>
                    <a:pt x="369" y="57"/>
                  </a:lnTo>
                  <a:lnTo>
                    <a:pt x="341" y="0"/>
                  </a:lnTo>
                  <a:lnTo>
                    <a:pt x="170" y="28"/>
                  </a:lnTo>
                  <a:lnTo>
                    <a:pt x="142" y="85"/>
                  </a:lnTo>
                  <a:lnTo>
                    <a:pt x="0" y="142"/>
                  </a:lnTo>
                  <a:lnTo>
                    <a:pt x="29" y="198"/>
                  </a:lnTo>
                  <a:lnTo>
                    <a:pt x="29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85" y="312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42" y="397"/>
                  </a:lnTo>
                  <a:lnTo>
                    <a:pt x="142" y="425"/>
                  </a:lnTo>
                  <a:lnTo>
                    <a:pt x="170" y="425"/>
                  </a:lnTo>
                  <a:lnTo>
                    <a:pt x="170" y="453"/>
                  </a:lnTo>
                  <a:lnTo>
                    <a:pt x="199" y="453"/>
                  </a:lnTo>
                  <a:lnTo>
                    <a:pt x="227" y="510"/>
                  </a:lnTo>
                  <a:lnTo>
                    <a:pt x="255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131"/>
            <p:cNvSpPr>
              <a:spLocks/>
            </p:cNvSpPr>
            <p:nvPr/>
          </p:nvSpPr>
          <p:spPr bwMode="auto">
            <a:xfrm>
              <a:off x="3430588" y="300038"/>
              <a:ext cx="1214438" cy="1169988"/>
            </a:xfrm>
            <a:custGeom>
              <a:avLst/>
              <a:gdLst>
                <a:gd name="T0" fmla="*/ 28 w 765"/>
                <a:gd name="T1" fmla="*/ 312 h 737"/>
                <a:gd name="T2" fmla="*/ 57 w 765"/>
                <a:gd name="T3" fmla="*/ 340 h 737"/>
                <a:gd name="T4" fmla="*/ 0 w 765"/>
                <a:gd name="T5" fmla="*/ 369 h 737"/>
                <a:gd name="T6" fmla="*/ 28 w 765"/>
                <a:gd name="T7" fmla="*/ 397 h 737"/>
                <a:gd name="T8" fmla="*/ 57 w 765"/>
                <a:gd name="T9" fmla="*/ 397 h 737"/>
                <a:gd name="T10" fmla="*/ 85 w 765"/>
                <a:gd name="T11" fmla="*/ 369 h 737"/>
                <a:gd name="T12" fmla="*/ 85 w 765"/>
                <a:gd name="T13" fmla="*/ 397 h 737"/>
                <a:gd name="T14" fmla="*/ 113 w 765"/>
                <a:gd name="T15" fmla="*/ 369 h 737"/>
                <a:gd name="T16" fmla="*/ 142 w 765"/>
                <a:gd name="T17" fmla="*/ 369 h 737"/>
                <a:gd name="T18" fmla="*/ 142 w 765"/>
                <a:gd name="T19" fmla="*/ 425 h 737"/>
                <a:gd name="T20" fmla="*/ 170 w 765"/>
                <a:gd name="T21" fmla="*/ 425 h 737"/>
                <a:gd name="T22" fmla="*/ 142 w 765"/>
                <a:gd name="T23" fmla="*/ 510 h 737"/>
                <a:gd name="T24" fmla="*/ 113 w 765"/>
                <a:gd name="T25" fmla="*/ 539 h 737"/>
                <a:gd name="T26" fmla="*/ 142 w 765"/>
                <a:gd name="T27" fmla="*/ 539 h 737"/>
                <a:gd name="T28" fmla="*/ 85 w 765"/>
                <a:gd name="T29" fmla="*/ 652 h 737"/>
                <a:gd name="T30" fmla="*/ 57 w 765"/>
                <a:gd name="T31" fmla="*/ 680 h 737"/>
                <a:gd name="T32" fmla="*/ 57 w 765"/>
                <a:gd name="T33" fmla="*/ 709 h 737"/>
                <a:gd name="T34" fmla="*/ 113 w 765"/>
                <a:gd name="T35" fmla="*/ 737 h 737"/>
                <a:gd name="T36" fmla="*/ 142 w 765"/>
                <a:gd name="T37" fmla="*/ 680 h 737"/>
                <a:gd name="T38" fmla="*/ 198 w 765"/>
                <a:gd name="T39" fmla="*/ 680 h 737"/>
                <a:gd name="T40" fmla="*/ 170 w 765"/>
                <a:gd name="T41" fmla="*/ 737 h 737"/>
                <a:gd name="T42" fmla="*/ 283 w 765"/>
                <a:gd name="T43" fmla="*/ 737 h 737"/>
                <a:gd name="T44" fmla="*/ 312 w 765"/>
                <a:gd name="T45" fmla="*/ 680 h 737"/>
                <a:gd name="T46" fmla="*/ 397 w 765"/>
                <a:gd name="T47" fmla="*/ 680 h 737"/>
                <a:gd name="T48" fmla="*/ 425 w 765"/>
                <a:gd name="T49" fmla="*/ 624 h 737"/>
                <a:gd name="T50" fmla="*/ 510 w 765"/>
                <a:gd name="T51" fmla="*/ 652 h 737"/>
                <a:gd name="T52" fmla="*/ 539 w 765"/>
                <a:gd name="T53" fmla="*/ 595 h 737"/>
                <a:gd name="T54" fmla="*/ 624 w 765"/>
                <a:gd name="T55" fmla="*/ 624 h 737"/>
                <a:gd name="T56" fmla="*/ 595 w 765"/>
                <a:gd name="T57" fmla="*/ 680 h 737"/>
                <a:gd name="T58" fmla="*/ 680 w 765"/>
                <a:gd name="T59" fmla="*/ 624 h 737"/>
                <a:gd name="T60" fmla="*/ 737 w 765"/>
                <a:gd name="T61" fmla="*/ 624 h 737"/>
                <a:gd name="T62" fmla="*/ 765 w 765"/>
                <a:gd name="T63" fmla="*/ 595 h 737"/>
                <a:gd name="T64" fmla="*/ 737 w 765"/>
                <a:gd name="T65" fmla="*/ 595 h 737"/>
                <a:gd name="T66" fmla="*/ 737 w 765"/>
                <a:gd name="T67" fmla="*/ 510 h 737"/>
                <a:gd name="T68" fmla="*/ 765 w 765"/>
                <a:gd name="T69" fmla="*/ 425 h 737"/>
                <a:gd name="T70" fmla="*/ 652 w 765"/>
                <a:gd name="T71" fmla="*/ 397 h 737"/>
                <a:gd name="T72" fmla="*/ 624 w 765"/>
                <a:gd name="T73" fmla="*/ 340 h 737"/>
                <a:gd name="T74" fmla="*/ 539 w 765"/>
                <a:gd name="T75" fmla="*/ 284 h 737"/>
                <a:gd name="T76" fmla="*/ 482 w 765"/>
                <a:gd name="T77" fmla="*/ 284 h 737"/>
                <a:gd name="T78" fmla="*/ 454 w 765"/>
                <a:gd name="T79" fmla="*/ 255 h 737"/>
                <a:gd name="T80" fmla="*/ 454 w 765"/>
                <a:gd name="T81" fmla="*/ 227 h 737"/>
                <a:gd name="T82" fmla="*/ 368 w 765"/>
                <a:gd name="T83" fmla="*/ 113 h 737"/>
                <a:gd name="T84" fmla="*/ 425 w 765"/>
                <a:gd name="T85" fmla="*/ 0 h 737"/>
                <a:gd name="T86" fmla="*/ 283 w 765"/>
                <a:gd name="T87" fmla="*/ 0 h 737"/>
                <a:gd name="T88" fmla="*/ 255 w 765"/>
                <a:gd name="T89" fmla="*/ 57 h 737"/>
                <a:gd name="T90" fmla="*/ 255 w 765"/>
                <a:gd name="T91" fmla="*/ 170 h 737"/>
                <a:gd name="T92" fmla="*/ 142 w 765"/>
                <a:gd name="T93" fmla="*/ 227 h 737"/>
                <a:gd name="T94" fmla="*/ 85 w 765"/>
                <a:gd name="T95" fmla="*/ 284 h 737"/>
                <a:gd name="T96" fmla="*/ 28 w 765"/>
                <a:gd name="T97" fmla="*/ 31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65" h="737">
                  <a:moveTo>
                    <a:pt x="28" y="312"/>
                  </a:moveTo>
                  <a:lnTo>
                    <a:pt x="57" y="340"/>
                  </a:lnTo>
                  <a:lnTo>
                    <a:pt x="0" y="369"/>
                  </a:lnTo>
                  <a:lnTo>
                    <a:pt x="28" y="397"/>
                  </a:lnTo>
                  <a:lnTo>
                    <a:pt x="57" y="397"/>
                  </a:lnTo>
                  <a:lnTo>
                    <a:pt x="85" y="369"/>
                  </a:lnTo>
                  <a:lnTo>
                    <a:pt x="85" y="397"/>
                  </a:lnTo>
                  <a:lnTo>
                    <a:pt x="113" y="369"/>
                  </a:lnTo>
                  <a:lnTo>
                    <a:pt x="142" y="369"/>
                  </a:lnTo>
                  <a:lnTo>
                    <a:pt x="142" y="425"/>
                  </a:lnTo>
                  <a:lnTo>
                    <a:pt x="170" y="425"/>
                  </a:lnTo>
                  <a:lnTo>
                    <a:pt x="142" y="510"/>
                  </a:lnTo>
                  <a:lnTo>
                    <a:pt x="113" y="539"/>
                  </a:lnTo>
                  <a:lnTo>
                    <a:pt x="142" y="539"/>
                  </a:lnTo>
                  <a:lnTo>
                    <a:pt x="85" y="652"/>
                  </a:lnTo>
                  <a:lnTo>
                    <a:pt x="57" y="680"/>
                  </a:lnTo>
                  <a:lnTo>
                    <a:pt x="57" y="709"/>
                  </a:lnTo>
                  <a:lnTo>
                    <a:pt x="113" y="737"/>
                  </a:lnTo>
                  <a:lnTo>
                    <a:pt x="142" y="680"/>
                  </a:lnTo>
                  <a:lnTo>
                    <a:pt x="198" y="680"/>
                  </a:lnTo>
                  <a:lnTo>
                    <a:pt x="170" y="737"/>
                  </a:lnTo>
                  <a:lnTo>
                    <a:pt x="283" y="737"/>
                  </a:lnTo>
                  <a:lnTo>
                    <a:pt x="312" y="680"/>
                  </a:lnTo>
                  <a:lnTo>
                    <a:pt x="397" y="680"/>
                  </a:lnTo>
                  <a:lnTo>
                    <a:pt x="425" y="624"/>
                  </a:lnTo>
                  <a:lnTo>
                    <a:pt x="510" y="652"/>
                  </a:lnTo>
                  <a:lnTo>
                    <a:pt x="539" y="595"/>
                  </a:lnTo>
                  <a:lnTo>
                    <a:pt x="624" y="624"/>
                  </a:lnTo>
                  <a:lnTo>
                    <a:pt x="595" y="680"/>
                  </a:lnTo>
                  <a:lnTo>
                    <a:pt x="680" y="624"/>
                  </a:lnTo>
                  <a:lnTo>
                    <a:pt x="737" y="624"/>
                  </a:lnTo>
                  <a:lnTo>
                    <a:pt x="765" y="595"/>
                  </a:lnTo>
                  <a:lnTo>
                    <a:pt x="737" y="595"/>
                  </a:lnTo>
                  <a:lnTo>
                    <a:pt x="737" y="510"/>
                  </a:lnTo>
                  <a:lnTo>
                    <a:pt x="765" y="425"/>
                  </a:lnTo>
                  <a:lnTo>
                    <a:pt x="652" y="397"/>
                  </a:lnTo>
                  <a:lnTo>
                    <a:pt x="624" y="340"/>
                  </a:lnTo>
                  <a:lnTo>
                    <a:pt x="539" y="284"/>
                  </a:lnTo>
                  <a:lnTo>
                    <a:pt x="482" y="284"/>
                  </a:lnTo>
                  <a:lnTo>
                    <a:pt x="454" y="255"/>
                  </a:lnTo>
                  <a:lnTo>
                    <a:pt x="454" y="227"/>
                  </a:lnTo>
                  <a:lnTo>
                    <a:pt x="368" y="113"/>
                  </a:lnTo>
                  <a:lnTo>
                    <a:pt x="425" y="0"/>
                  </a:lnTo>
                  <a:lnTo>
                    <a:pt x="283" y="0"/>
                  </a:lnTo>
                  <a:lnTo>
                    <a:pt x="255" y="57"/>
                  </a:lnTo>
                  <a:lnTo>
                    <a:pt x="255" y="170"/>
                  </a:lnTo>
                  <a:lnTo>
                    <a:pt x="142" y="227"/>
                  </a:lnTo>
                  <a:lnTo>
                    <a:pt x="85" y="284"/>
                  </a:lnTo>
                  <a:lnTo>
                    <a:pt x="28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132"/>
            <p:cNvSpPr>
              <a:spLocks/>
            </p:cNvSpPr>
            <p:nvPr/>
          </p:nvSpPr>
          <p:spPr bwMode="auto">
            <a:xfrm>
              <a:off x="1585913" y="885826"/>
              <a:ext cx="1528763" cy="1258888"/>
            </a:xfrm>
            <a:custGeom>
              <a:avLst/>
              <a:gdLst>
                <a:gd name="T0" fmla="*/ 737 w 963"/>
                <a:gd name="T1" fmla="*/ 793 h 793"/>
                <a:gd name="T2" fmla="*/ 793 w 963"/>
                <a:gd name="T3" fmla="*/ 793 h 793"/>
                <a:gd name="T4" fmla="*/ 765 w 963"/>
                <a:gd name="T5" fmla="*/ 737 h 793"/>
                <a:gd name="T6" fmla="*/ 822 w 963"/>
                <a:gd name="T7" fmla="*/ 708 h 793"/>
                <a:gd name="T8" fmla="*/ 765 w 963"/>
                <a:gd name="T9" fmla="*/ 652 h 793"/>
                <a:gd name="T10" fmla="*/ 793 w 963"/>
                <a:gd name="T11" fmla="*/ 652 h 793"/>
                <a:gd name="T12" fmla="*/ 793 w 963"/>
                <a:gd name="T13" fmla="*/ 623 h 793"/>
                <a:gd name="T14" fmla="*/ 878 w 963"/>
                <a:gd name="T15" fmla="*/ 595 h 793"/>
                <a:gd name="T16" fmla="*/ 878 w 963"/>
                <a:gd name="T17" fmla="*/ 538 h 793"/>
                <a:gd name="T18" fmla="*/ 963 w 963"/>
                <a:gd name="T19" fmla="*/ 453 h 793"/>
                <a:gd name="T20" fmla="*/ 935 w 963"/>
                <a:gd name="T21" fmla="*/ 453 h 793"/>
                <a:gd name="T22" fmla="*/ 907 w 963"/>
                <a:gd name="T23" fmla="*/ 396 h 793"/>
                <a:gd name="T24" fmla="*/ 878 w 963"/>
                <a:gd name="T25" fmla="*/ 396 h 793"/>
                <a:gd name="T26" fmla="*/ 878 w 963"/>
                <a:gd name="T27" fmla="*/ 368 h 793"/>
                <a:gd name="T28" fmla="*/ 850 w 963"/>
                <a:gd name="T29" fmla="*/ 368 h 793"/>
                <a:gd name="T30" fmla="*/ 850 w 963"/>
                <a:gd name="T31" fmla="*/ 340 h 793"/>
                <a:gd name="T32" fmla="*/ 822 w 963"/>
                <a:gd name="T33" fmla="*/ 283 h 793"/>
                <a:gd name="T34" fmla="*/ 765 w 963"/>
                <a:gd name="T35" fmla="*/ 283 h 793"/>
                <a:gd name="T36" fmla="*/ 793 w 963"/>
                <a:gd name="T37" fmla="*/ 255 h 793"/>
                <a:gd name="T38" fmla="*/ 765 w 963"/>
                <a:gd name="T39" fmla="*/ 226 h 793"/>
                <a:gd name="T40" fmla="*/ 765 w 963"/>
                <a:gd name="T41" fmla="*/ 170 h 793"/>
                <a:gd name="T42" fmla="*/ 737 w 963"/>
                <a:gd name="T43" fmla="*/ 170 h 793"/>
                <a:gd name="T44" fmla="*/ 737 w 963"/>
                <a:gd name="T45" fmla="*/ 141 h 793"/>
                <a:gd name="T46" fmla="*/ 708 w 963"/>
                <a:gd name="T47" fmla="*/ 85 h 793"/>
                <a:gd name="T48" fmla="*/ 623 w 963"/>
                <a:gd name="T49" fmla="*/ 56 h 793"/>
                <a:gd name="T50" fmla="*/ 538 w 963"/>
                <a:gd name="T51" fmla="*/ 85 h 793"/>
                <a:gd name="T52" fmla="*/ 510 w 963"/>
                <a:gd name="T53" fmla="*/ 56 h 793"/>
                <a:gd name="T54" fmla="*/ 510 w 963"/>
                <a:gd name="T55" fmla="*/ 28 h 793"/>
                <a:gd name="T56" fmla="*/ 425 w 963"/>
                <a:gd name="T57" fmla="*/ 0 h 793"/>
                <a:gd name="T58" fmla="*/ 340 w 963"/>
                <a:gd name="T59" fmla="*/ 28 h 793"/>
                <a:gd name="T60" fmla="*/ 226 w 963"/>
                <a:gd name="T61" fmla="*/ 311 h 793"/>
                <a:gd name="T62" fmla="*/ 141 w 963"/>
                <a:gd name="T63" fmla="*/ 425 h 793"/>
                <a:gd name="T64" fmla="*/ 141 w 963"/>
                <a:gd name="T65" fmla="*/ 482 h 793"/>
                <a:gd name="T66" fmla="*/ 0 w 963"/>
                <a:gd name="T67" fmla="*/ 623 h 793"/>
                <a:gd name="T68" fmla="*/ 85 w 963"/>
                <a:gd name="T69" fmla="*/ 680 h 793"/>
                <a:gd name="T70" fmla="*/ 170 w 963"/>
                <a:gd name="T71" fmla="*/ 680 h 793"/>
                <a:gd name="T72" fmla="*/ 198 w 963"/>
                <a:gd name="T73" fmla="*/ 765 h 793"/>
                <a:gd name="T74" fmla="*/ 226 w 963"/>
                <a:gd name="T75" fmla="*/ 737 h 793"/>
                <a:gd name="T76" fmla="*/ 255 w 963"/>
                <a:gd name="T77" fmla="*/ 708 h 793"/>
                <a:gd name="T78" fmla="*/ 283 w 963"/>
                <a:gd name="T79" fmla="*/ 708 h 793"/>
                <a:gd name="T80" fmla="*/ 368 w 963"/>
                <a:gd name="T81" fmla="*/ 737 h 793"/>
                <a:gd name="T82" fmla="*/ 425 w 963"/>
                <a:gd name="T83" fmla="*/ 737 h 793"/>
                <a:gd name="T84" fmla="*/ 482 w 963"/>
                <a:gd name="T85" fmla="*/ 680 h 793"/>
                <a:gd name="T86" fmla="*/ 538 w 963"/>
                <a:gd name="T87" fmla="*/ 680 h 793"/>
                <a:gd name="T88" fmla="*/ 567 w 963"/>
                <a:gd name="T89" fmla="*/ 623 h 793"/>
                <a:gd name="T90" fmla="*/ 680 w 963"/>
                <a:gd name="T91" fmla="*/ 652 h 793"/>
                <a:gd name="T92" fmla="*/ 708 w 963"/>
                <a:gd name="T93" fmla="*/ 680 h 793"/>
                <a:gd name="T94" fmla="*/ 680 w 963"/>
                <a:gd name="T95" fmla="*/ 737 h 793"/>
                <a:gd name="T96" fmla="*/ 708 w 963"/>
                <a:gd name="T97" fmla="*/ 737 h 793"/>
                <a:gd name="T98" fmla="*/ 737 w 963"/>
                <a:gd name="T99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63" h="793">
                  <a:moveTo>
                    <a:pt x="737" y="793"/>
                  </a:moveTo>
                  <a:lnTo>
                    <a:pt x="793" y="793"/>
                  </a:lnTo>
                  <a:lnTo>
                    <a:pt x="765" y="737"/>
                  </a:lnTo>
                  <a:lnTo>
                    <a:pt x="822" y="708"/>
                  </a:lnTo>
                  <a:lnTo>
                    <a:pt x="765" y="652"/>
                  </a:lnTo>
                  <a:lnTo>
                    <a:pt x="793" y="652"/>
                  </a:lnTo>
                  <a:lnTo>
                    <a:pt x="793" y="623"/>
                  </a:lnTo>
                  <a:lnTo>
                    <a:pt x="878" y="595"/>
                  </a:lnTo>
                  <a:lnTo>
                    <a:pt x="878" y="538"/>
                  </a:lnTo>
                  <a:lnTo>
                    <a:pt x="963" y="453"/>
                  </a:lnTo>
                  <a:lnTo>
                    <a:pt x="935" y="453"/>
                  </a:lnTo>
                  <a:lnTo>
                    <a:pt x="907" y="396"/>
                  </a:lnTo>
                  <a:lnTo>
                    <a:pt x="878" y="396"/>
                  </a:lnTo>
                  <a:lnTo>
                    <a:pt x="878" y="368"/>
                  </a:lnTo>
                  <a:lnTo>
                    <a:pt x="850" y="368"/>
                  </a:lnTo>
                  <a:lnTo>
                    <a:pt x="850" y="340"/>
                  </a:lnTo>
                  <a:lnTo>
                    <a:pt x="822" y="283"/>
                  </a:lnTo>
                  <a:lnTo>
                    <a:pt x="765" y="283"/>
                  </a:lnTo>
                  <a:lnTo>
                    <a:pt x="793" y="255"/>
                  </a:lnTo>
                  <a:lnTo>
                    <a:pt x="765" y="226"/>
                  </a:lnTo>
                  <a:lnTo>
                    <a:pt x="765" y="170"/>
                  </a:lnTo>
                  <a:lnTo>
                    <a:pt x="737" y="170"/>
                  </a:lnTo>
                  <a:lnTo>
                    <a:pt x="737" y="141"/>
                  </a:lnTo>
                  <a:lnTo>
                    <a:pt x="708" y="85"/>
                  </a:lnTo>
                  <a:lnTo>
                    <a:pt x="623" y="56"/>
                  </a:lnTo>
                  <a:lnTo>
                    <a:pt x="538" y="85"/>
                  </a:lnTo>
                  <a:lnTo>
                    <a:pt x="510" y="56"/>
                  </a:lnTo>
                  <a:lnTo>
                    <a:pt x="510" y="28"/>
                  </a:lnTo>
                  <a:lnTo>
                    <a:pt x="425" y="0"/>
                  </a:lnTo>
                  <a:lnTo>
                    <a:pt x="340" y="28"/>
                  </a:lnTo>
                  <a:lnTo>
                    <a:pt x="226" y="311"/>
                  </a:lnTo>
                  <a:lnTo>
                    <a:pt x="141" y="425"/>
                  </a:lnTo>
                  <a:lnTo>
                    <a:pt x="141" y="482"/>
                  </a:lnTo>
                  <a:lnTo>
                    <a:pt x="0" y="623"/>
                  </a:lnTo>
                  <a:lnTo>
                    <a:pt x="85" y="680"/>
                  </a:lnTo>
                  <a:lnTo>
                    <a:pt x="170" y="680"/>
                  </a:lnTo>
                  <a:lnTo>
                    <a:pt x="198" y="765"/>
                  </a:lnTo>
                  <a:lnTo>
                    <a:pt x="226" y="737"/>
                  </a:lnTo>
                  <a:lnTo>
                    <a:pt x="255" y="708"/>
                  </a:lnTo>
                  <a:lnTo>
                    <a:pt x="283" y="708"/>
                  </a:lnTo>
                  <a:lnTo>
                    <a:pt x="368" y="737"/>
                  </a:lnTo>
                  <a:lnTo>
                    <a:pt x="425" y="737"/>
                  </a:lnTo>
                  <a:lnTo>
                    <a:pt x="482" y="680"/>
                  </a:lnTo>
                  <a:lnTo>
                    <a:pt x="538" y="680"/>
                  </a:lnTo>
                  <a:lnTo>
                    <a:pt x="567" y="623"/>
                  </a:lnTo>
                  <a:lnTo>
                    <a:pt x="680" y="652"/>
                  </a:lnTo>
                  <a:lnTo>
                    <a:pt x="708" y="680"/>
                  </a:lnTo>
                  <a:lnTo>
                    <a:pt x="680" y="737"/>
                  </a:lnTo>
                  <a:lnTo>
                    <a:pt x="708" y="737"/>
                  </a:lnTo>
                  <a:lnTo>
                    <a:pt x="737" y="79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133"/>
            <p:cNvSpPr>
              <a:spLocks/>
            </p:cNvSpPr>
            <p:nvPr/>
          </p:nvSpPr>
          <p:spPr bwMode="auto">
            <a:xfrm>
              <a:off x="2486025" y="2820988"/>
              <a:ext cx="269875" cy="358775"/>
            </a:xfrm>
            <a:custGeom>
              <a:avLst/>
              <a:gdLst>
                <a:gd name="T0" fmla="*/ 141 w 170"/>
                <a:gd name="T1" fmla="*/ 226 h 226"/>
                <a:gd name="T2" fmla="*/ 85 w 170"/>
                <a:gd name="T3" fmla="*/ 226 h 226"/>
                <a:gd name="T4" fmla="*/ 56 w 170"/>
                <a:gd name="T5" fmla="*/ 170 h 226"/>
                <a:gd name="T6" fmla="*/ 0 w 170"/>
                <a:gd name="T7" fmla="*/ 141 h 226"/>
                <a:gd name="T8" fmla="*/ 28 w 170"/>
                <a:gd name="T9" fmla="*/ 0 h 226"/>
                <a:gd name="T10" fmla="*/ 56 w 170"/>
                <a:gd name="T11" fmla="*/ 0 h 226"/>
                <a:gd name="T12" fmla="*/ 56 w 170"/>
                <a:gd name="T13" fmla="*/ 28 h 226"/>
                <a:gd name="T14" fmla="*/ 113 w 170"/>
                <a:gd name="T15" fmla="*/ 28 h 226"/>
                <a:gd name="T16" fmla="*/ 85 w 170"/>
                <a:gd name="T17" fmla="*/ 56 h 226"/>
                <a:gd name="T18" fmla="*/ 141 w 170"/>
                <a:gd name="T19" fmla="*/ 56 h 226"/>
                <a:gd name="T20" fmla="*/ 170 w 170"/>
                <a:gd name="T21" fmla="*/ 0 h 226"/>
                <a:gd name="T22" fmla="*/ 170 w 170"/>
                <a:gd name="T23" fmla="*/ 85 h 226"/>
                <a:gd name="T24" fmla="*/ 141 w 170"/>
                <a:gd name="T25" fmla="*/ 141 h 226"/>
                <a:gd name="T26" fmla="*/ 141 w 170"/>
                <a:gd name="T27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226">
                  <a:moveTo>
                    <a:pt x="141" y="226"/>
                  </a:moveTo>
                  <a:lnTo>
                    <a:pt x="85" y="226"/>
                  </a:lnTo>
                  <a:lnTo>
                    <a:pt x="56" y="170"/>
                  </a:lnTo>
                  <a:lnTo>
                    <a:pt x="0" y="141"/>
                  </a:lnTo>
                  <a:lnTo>
                    <a:pt x="28" y="0"/>
                  </a:lnTo>
                  <a:lnTo>
                    <a:pt x="56" y="0"/>
                  </a:lnTo>
                  <a:lnTo>
                    <a:pt x="56" y="28"/>
                  </a:lnTo>
                  <a:lnTo>
                    <a:pt x="113" y="28"/>
                  </a:lnTo>
                  <a:lnTo>
                    <a:pt x="85" y="56"/>
                  </a:lnTo>
                  <a:lnTo>
                    <a:pt x="141" y="56"/>
                  </a:lnTo>
                  <a:lnTo>
                    <a:pt x="170" y="0"/>
                  </a:lnTo>
                  <a:lnTo>
                    <a:pt x="170" y="85"/>
                  </a:lnTo>
                  <a:lnTo>
                    <a:pt x="141" y="141"/>
                  </a:lnTo>
                  <a:lnTo>
                    <a:pt x="141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135"/>
            <p:cNvSpPr>
              <a:spLocks/>
            </p:cNvSpPr>
            <p:nvPr/>
          </p:nvSpPr>
          <p:spPr bwMode="auto">
            <a:xfrm>
              <a:off x="2079625" y="2505076"/>
              <a:ext cx="765175" cy="765175"/>
            </a:xfrm>
            <a:custGeom>
              <a:avLst/>
              <a:gdLst>
                <a:gd name="T0" fmla="*/ 369 w 482"/>
                <a:gd name="T1" fmla="*/ 29 h 482"/>
                <a:gd name="T2" fmla="*/ 341 w 482"/>
                <a:gd name="T3" fmla="*/ 85 h 482"/>
                <a:gd name="T4" fmla="*/ 426 w 482"/>
                <a:gd name="T5" fmla="*/ 85 h 482"/>
                <a:gd name="T6" fmla="*/ 426 w 482"/>
                <a:gd name="T7" fmla="*/ 142 h 482"/>
                <a:gd name="T8" fmla="*/ 454 w 482"/>
                <a:gd name="T9" fmla="*/ 170 h 482"/>
                <a:gd name="T10" fmla="*/ 482 w 482"/>
                <a:gd name="T11" fmla="*/ 255 h 482"/>
                <a:gd name="T12" fmla="*/ 426 w 482"/>
                <a:gd name="T13" fmla="*/ 284 h 482"/>
                <a:gd name="T14" fmla="*/ 426 w 482"/>
                <a:gd name="T15" fmla="*/ 199 h 482"/>
                <a:gd name="T16" fmla="*/ 397 w 482"/>
                <a:gd name="T17" fmla="*/ 255 h 482"/>
                <a:gd name="T18" fmla="*/ 341 w 482"/>
                <a:gd name="T19" fmla="*/ 255 h 482"/>
                <a:gd name="T20" fmla="*/ 369 w 482"/>
                <a:gd name="T21" fmla="*/ 227 h 482"/>
                <a:gd name="T22" fmla="*/ 312 w 482"/>
                <a:gd name="T23" fmla="*/ 227 h 482"/>
                <a:gd name="T24" fmla="*/ 312 w 482"/>
                <a:gd name="T25" fmla="*/ 199 h 482"/>
                <a:gd name="T26" fmla="*/ 284 w 482"/>
                <a:gd name="T27" fmla="*/ 199 h 482"/>
                <a:gd name="T28" fmla="*/ 256 w 482"/>
                <a:gd name="T29" fmla="*/ 340 h 482"/>
                <a:gd name="T30" fmla="*/ 227 w 482"/>
                <a:gd name="T31" fmla="*/ 397 h 482"/>
                <a:gd name="T32" fmla="*/ 227 w 482"/>
                <a:gd name="T33" fmla="*/ 425 h 482"/>
                <a:gd name="T34" fmla="*/ 284 w 482"/>
                <a:gd name="T35" fmla="*/ 425 h 482"/>
                <a:gd name="T36" fmla="*/ 284 w 482"/>
                <a:gd name="T37" fmla="*/ 482 h 482"/>
                <a:gd name="T38" fmla="*/ 199 w 482"/>
                <a:gd name="T39" fmla="*/ 482 h 482"/>
                <a:gd name="T40" fmla="*/ 199 w 482"/>
                <a:gd name="T41" fmla="*/ 454 h 482"/>
                <a:gd name="T42" fmla="*/ 142 w 482"/>
                <a:gd name="T43" fmla="*/ 482 h 482"/>
                <a:gd name="T44" fmla="*/ 142 w 482"/>
                <a:gd name="T45" fmla="*/ 425 h 482"/>
                <a:gd name="T46" fmla="*/ 114 w 482"/>
                <a:gd name="T47" fmla="*/ 397 h 482"/>
                <a:gd name="T48" fmla="*/ 142 w 482"/>
                <a:gd name="T49" fmla="*/ 340 h 482"/>
                <a:gd name="T50" fmla="*/ 114 w 482"/>
                <a:gd name="T51" fmla="*/ 312 h 482"/>
                <a:gd name="T52" fmla="*/ 114 w 482"/>
                <a:gd name="T53" fmla="*/ 227 h 482"/>
                <a:gd name="T54" fmla="*/ 85 w 482"/>
                <a:gd name="T55" fmla="*/ 170 h 482"/>
                <a:gd name="T56" fmla="*/ 29 w 482"/>
                <a:gd name="T57" fmla="*/ 142 h 482"/>
                <a:gd name="T58" fmla="*/ 0 w 482"/>
                <a:gd name="T59" fmla="*/ 85 h 482"/>
                <a:gd name="T60" fmla="*/ 114 w 482"/>
                <a:gd name="T61" fmla="*/ 85 h 482"/>
                <a:gd name="T62" fmla="*/ 227 w 482"/>
                <a:gd name="T63" fmla="*/ 29 h 482"/>
                <a:gd name="T64" fmla="*/ 256 w 482"/>
                <a:gd name="T65" fmla="*/ 29 h 482"/>
                <a:gd name="T66" fmla="*/ 284 w 482"/>
                <a:gd name="T67" fmla="*/ 0 h 482"/>
                <a:gd name="T68" fmla="*/ 312 w 482"/>
                <a:gd name="T69" fmla="*/ 29 h 482"/>
                <a:gd name="T70" fmla="*/ 341 w 482"/>
                <a:gd name="T71" fmla="*/ 0 h 482"/>
                <a:gd name="T72" fmla="*/ 369 w 482"/>
                <a:gd name="T73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2" h="482">
                  <a:moveTo>
                    <a:pt x="369" y="29"/>
                  </a:moveTo>
                  <a:lnTo>
                    <a:pt x="341" y="85"/>
                  </a:lnTo>
                  <a:lnTo>
                    <a:pt x="426" y="85"/>
                  </a:lnTo>
                  <a:lnTo>
                    <a:pt x="426" y="142"/>
                  </a:lnTo>
                  <a:lnTo>
                    <a:pt x="454" y="170"/>
                  </a:lnTo>
                  <a:lnTo>
                    <a:pt x="482" y="255"/>
                  </a:lnTo>
                  <a:lnTo>
                    <a:pt x="426" y="284"/>
                  </a:lnTo>
                  <a:lnTo>
                    <a:pt x="426" y="199"/>
                  </a:lnTo>
                  <a:lnTo>
                    <a:pt x="397" y="255"/>
                  </a:lnTo>
                  <a:lnTo>
                    <a:pt x="341" y="255"/>
                  </a:lnTo>
                  <a:lnTo>
                    <a:pt x="369" y="227"/>
                  </a:lnTo>
                  <a:lnTo>
                    <a:pt x="312" y="227"/>
                  </a:lnTo>
                  <a:lnTo>
                    <a:pt x="312" y="199"/>
                  </a:lnTo>
                  <a:lnTo>
                    <a:pt x="284" y="199"/>
                  </a:lnTo>
                  <a:lnTo>
                    <a:pt x="256" y="340"/>
                  </a:lnTo>
                  <a:lnTo>
                    <a:pt x="227" y="397"/>
                  </a:lnTo>
                  <a:lnTo>
                    <a:pt x="227" y="425"/>
                  </a:lnTo>
                  <a:lnTo>
                    <a:pt x="284" y="425"/>
                  </a:lnTo>
                  <a:lnTo>
                    <a:pt x="284" y="482"/>
                  </a:lnTo>
                  <a:lnTo>
                    <a:pt x="199" y="482"/>
                  </a:lnTo>
                  <a:lnTo>
                    <a:pt x="199" y="454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114" y="397"/>
                  </a:lnTo>
                  <a:lnTo>
                    <a:pt x="142" y="340"/>
                  </a:lnTo>
                  <a:lnTo>
                    <a:pt x="114" y="312"/>
                  </a:lnTo>
                  <a:lnTo>
                    <a:pt x="114" y="227"/>
                  </a:lnTo>
                  <a:lnTo>
                    <a:pt x="85" y="170"/>
                  </a:lnTo>
                  <a:lnTo>
                    <a:pt x="29" y="142"/>
                  </a:lnTo>
                  <a:lnTo>
                    <a:pt x="0" y="85"/>
                  </a:lnTo>
                  <a:lnTo>
                    <a:pt x="114" y="85"/>
                  </a:lnTo>
                  <a:lnTo>
                    <a:pt x="227" y="29"/>
                  </a:lnTo>
                  <a:lnTo>
                    <a:pt x="256" y="29"/>
                  </a:lnTo>
                  <a:lnTo>
                    <a:pt x="284" y="0"/>
                  </a:lnTo>
                  <a:lnTo>
                    <a:pt x="312" y="29"/>
                  </a:lnTo>
                  <a:lnTo>
                    <a:pt x="341" y="0"/>
                  </a:lnTo>
                  <a:lnTo>
                    <a:pt x="369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138"/>
            <p:cNvSpPr>
              <a:spLocks/>
            </p:cNvSpPr>
            <p:nvPr/>
          </p:nvSpPr>
          <p:spPr bwMode="auto">
            <a:xfrm>
              <a:off x="2979738" y="5475288"/>
              <a:ext cx="990600" cy="811213"/>
            </a:xfrm>
            <a:custGeom>
              <a:avLst/>
              <a:gdLst>
                <a:gd name="T0" fmla="*/ 624 w 624"/>
                <a:gd name="T1" fmla="*/ 57 h 511"/>
                <a:gd name="T2" fmla="*/ 596 w 624"/>
                <a:gd name="T3" fmla="*/ 142 h 511"/>
                <a:gd name="T4" fmla="*/ 624 w 624"/>
                <a:gd name="T5" fmla="*/ 170 h 511"/>
                <a:gd name="T6" fmla="*/ 511 w 624"/>
                <a:gd name="T7" fmla="*/ 454 h 511"/>
                <a:gd name="T8" fmla="*/ 426 w 624"/>
                <a:gd name="T9" fmla="*/ 397 h 511"/>
                <a:gd name="T10" fmla="*/ 454 w 624"/>
                <a:gd name="T11" fmla="*/ 482 h 511"/>
                <a:gd name="T12" fmla="*/ 426 w 624"/>
                <a:gd name="T13" fmla="*/ 511 h 511"/>
                <a:gd name="T14" fmla="*/ 341 w 624"/>
                <a:gd name="T15" fmla="*/ 482 h 511"/>
                <a:gd name="T16" fmla="*/ 284 w 624"/>
                <a:gd name="T17" fmla="*/ 482 h 511"/>
                <a:gd name="T18" fmla="*/ 142 w 624"/>
                <a:gd name="T19" fmla="*/ 425 h 511"/>
                <a:gd name="T20" fmla="*/ 85 w 624"/>
                <a:gd name="T21" fmla="*/ 425 h 511"/>
                <a:gd name="T22" fmla="*/ 57 w 624"/>
                <a:gd name="T23" fmla="*/ 369 h 511"/>
                <a:gd name="T24" fmla="*/ 85 w 624"/>
                <a:gd name="T25" fmla="*/ 312 h 511"/>
                <a:gd name="T26" fmla="*/ 29 w 624"/>
                <a:gd name="T27" fmla="*/ 284 h 511"/>
                <a:gd name="T28" fmla="*/ 0 w 624"/>
                <a:gd name="T29" fmla="*/ 255 h 511"/>
                <a:gd name="T30" fmla="*/ 85 w 624"/>
                <a:gd name="T31" fmla="*/ 142 h 511"/>
                <a:gd name="T32" fmla="*/ 114 w 624"/>
                <a:gd name="T33" fmla="*/ 199 h 511"/>
                <a:gd name="T34" fmla="*/ 171 w 624"/>
                <a:gd name="T35" fmla="*/ 199 h 511"/>
                <a:gd name="T36" fmla="*/ 227 w 624"/>
                <a:gd name="T37" fmla="*/ 170 h 511"/>
                <a:gd name="T38" fmla="*/ 284 w 624"/>
                <a:gd name="T39" fmla="*/ 199 h 511"/>
                <a:gd name="T40" fmla="*/ 369 w 624"/>
                <a:gd name="T41" fmla="*/ 170 h 511"/>
                <a:gd name="T42" fmla="*/ 397 w 624"/>
                <a:gd name="T43" fmla="*/ 227 h 511"/>
                <a:gd name="T44" fmla="*/ 426 w 624"/>
                <a:gd name="T45" fmla="*/ 199 h 511"/>
                <a:gd name="T46" fmla="*/ 397 w 624"/>
                <a:gd name="T47" fmla="*/ 142 h 511"/>
                <a:gd name="T48" fmla="*/ 397 w 624"/>
                <a:gd name="T49" fmla="*/ 57 h 511"/>
                <a:gd name="T50" fmla="*/ 426 w 624"/>
                <a:gd name="T51" fmla="*/ 57 h 511"/>
                <a:gd name="T52" fmla="*/ 426 w 624"/>
                <a:gd name="T53" fmla="*/ 0 h 511"/>
                <a:gd name="T54" fmla="*/ 482 w 624"/>
                <a:gd name="T55" fmla="*/ 29 h 511"/>
                <a:gd name="T56" fmla="*/ 539 w 624"/>
                <a:gd name="T57" fmla="*/ 0 h 511"/>
                <a:gd name="T58" fmla="*/ 567 w 624"/>
                <a:gd name="T59" fmla="*/ 0 h 511"/>
                <a:gd name="T60" fmla="*/ 567 w 624"/>
                <a:gd name="T61" fmla="*/ 57 h 511"/>
                <a:gd name="T62" fmla="*/ 624 w 624"/>
                <a:gd name="T63" fmla="*/ 57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511">
                  <a:moveTo>
                    <a:pt x="624" y="57"/>
                  </a:moveTo>
                  <a:lnTo>
                    <a:pt x="596" y="142"/>
                  </a:lnTo>
                  <a:lnTo>
                    <a:pt x="624" y="170"/>
                  </a:lnTo>
                  <a:lnTo>
                    <a:pt x="511" y="454"/>
                  </a:lnTo>
                  <a:lnTo>
                    <a:pt x="426" y="397"/>
                  </a:lnTo>
                  <a:lnTo>
                    <a:pt x="454" y="482"/>
                  </a:lnTo>
                  <a:lnTo>
                    <a:pt x="426" y="511"/>
                  </a:lnTo>
                  <a:lnTo>
                    <a:pt x="341" y="482"/>
                  </a:lnTo>
                  <a:lnTo>
                    <a:pt x="284" y="482"/>
                  </a:lnTo>
                  <a:lnTo>
                    <a:pt x="142" y="425"/>
                  </a:lnTo>
                  <a:lnTo>
                    <a:pt x="85" y="425"/>
                  </a:lnTo>
                  <a:lnTo>
                    <a:pt x="57" y="369"/>
                  </a:lnTo>
                  <a:lnTo>
                    <a:pt x="85" y="312"/>
                  </a:lnTo>
                  <a:lnTo>
                    <a:pt x="29" y="284"/>
                  </a:lnTo>
                  <a:lnTo>
                    <a:pt x="0" y="255"/>
                  </a:lnTo>
                  <a:lnTo>
                    <a:pt x="85" y="142"/>
                  </a:lnTo>
                  <a:lnTo>
                    <a:pt x="114" y="199"/>
                  </a:lnTo>
                  <a:lnTo>
                    <a:pt x="171" y="199"/>
                  </a:lnTo>
                  <a:lnTo>
                    <a:pt x="227" y="170"/>
                  </a:lnTo>
                  <a:lnTo>
                    <a:pt x="284" y="199"/>
                  </a:lnTo>
                  <a:lnTo>
                    <a:pt x="369" y="170"/>
                  </a:lnTo>
                  <a:lnTo>
                    <a:pt x="397" y="227"/>
                  </a:lnTo>
                  <a:lnTo>
                    <a:pt x="426" y="199"/>
                  </a:lnTo>
                  <a:lnTo>
                    <a:pt x="397" y="142"/>
                  </a:lnTo>
                  <a:lnTo>
                    <a:pt x="397" y="57"/>
                  </a:lnTo>
                  <a:lnTo>
                    <a:pt x="426" y="57"/>
                  </a:lnTo>
                  <a:lnTo>
                    <a:pt x="426" y="0"/>
                  </a:lnTo>
                  <a:lnTo>
                    <a:pt x="482" y="29"/>
                  </a:lnTo>
                  <a:lnTo>
                    <a:pt x="539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141"/>
            <p:cNvSpPr>
              <a:spLocks/>
            </p:cNvSpPr>
            <p:nvPr/>
          </p:nvSpPr>
          <p:spPr bwMode="auto">
            <a:xfrm>
              <a:off x="2620963" y="5475288"/>
              <a:ext cx="630238" cy="1395413"/>
            </a:xfrm>
            <a:custGeom>
              <a:avLst/>
              <a:gdLst>
                <a:gd name="T0" fmla="*/ 397 w 397"/>
                <a:gd name="T1" fmla="*/ 0 h 879"/>
                <a:gd name="T2" fmla="*/ 311 w 397"/>
                <a:gd name="T3" fmla="*/ 0 h 879"/>
                <a:gd name="T4" fmla="*/ 226 w 397"/>
                <a:gd name="T5" fmla="*/ 0 h 879"/>
                <a:gd name="T6" fmla="*/ 141 w 397"/>
                <a:gd name="T7" fmla="*/ 57 h 879"/>
                <a:gd name="T8" fmla="*/ 85 w 397"/>
                <a:gd name="T9" fmla="*/ 29 h 879"/>
                <a:gd name="T10" fmla="*/ 0 w 397"/>
                <a:gd name="T11" fmla="*/ 0 h 879"/>
                <a:gd name="T12" fmla="*/ 0 w 397"/>
                <a:gd name="T13" fmla="*/ 29 h 879"/>
                <a:gd name="T14" fmla="*/ 0 w 397"/>
                <a:gd name="T15" fmla="*/ 57 h 879"/>
                <a:gd name="T16" fmla="*/ 28 w 397"/>
                <a:gd name="T17" fmla="*/ 85 h 879"/>
                <a:gd name="T18" fmla="*/ 0 w 397"/>
                <a:gd name="T19" fmla="*/ 227 h 879"/>
                <a:gd name="T20" fmla="*/ 28 w 397"/>
                <a:gd name="T21" fmla="*/ 312 h 879"/>
                <a:gd name="T22" fmla="*/ 0 w 397"/>
                <a:gd name="T23" fmla="*/ 340 h 879"/>
                <a:gd name="T24" fmla="*/ 28 w 397"/>
                <a:gd name="T25" fmla="*/ 425 h 879"/>
                <a:gd name="T26" fmla="*/ 56 w 397"/>
                <a:gd name="T27" fmla="*/ 425 h 879"/>
                <a:gd name="T28" fmla="*/ 85 w 397"/>
                <a:gd name="T29" fmla="*/ 369 h 879"/>
                <a:gd name="T30" fmla="*/ 113 w 397"/>
                <a:gd name="T31" fmla="*/ 425 h 879"/>
                <a:gd name="T32" fmla="*/ 85 w 397"/>
                <a:gd name="T33" fmla="*/ 425 h 879"/>
                <a:gd name="T34" fmla="*/ 198 w 397"/>
                <a:gd name="T35" fmla="*/ 511 h 879"/>
                <a:gd name="T36" fmla="*/ 198 w 397"/>
                <a:gd name="T37" fmla="*/ 567 h 879"/>
                <a:gd name="T38" fmla="*/ 255 w 397"/>
                <a:gd name="T39" fmla="*/ 681 h 879"/>
                <a:gd name="T40" fmla="*/ 226 w 397"/>
                <a:gd name="T41" fmla="*/ 822 h 879"/>
                <a:gd name="T42" fmla="*/ 255 w 397"/>
                <a:gd name="T43" fmla="*/ 851 h 879"/>
                <a:gd name="T44" fmla="*/ 283 w 397"/>
                <a:gd name="T45" fmla="*/ 822 h 879"/>
                <a:gd name="T46" fmla="*/ 311 w 397"/>
                <a:gd name="T47" fmla="*/ 879 h 879"/>
                <a:gd name="T48" fmla="*/ 368 w 397"/>
                <a:gd name="T49" fmla="*/ 851 h 879"/>
                <a:gd name="T50" fmla="*/ 340 w 397"/>
                <a:gd name="T51" fmla="*/ 822 h 879"/>
                <a:gd name="T52" fmla="*/ 340 w 397"/>
                <a:gd name="T53" fmla="*/ 766 h 879"/>
                <a:gd name="T54" fmla="*/ 368 w 397"/>
                <a:gd name="T55" fmla="*/ 737 h 879"/>
                <a:gd name="T56" fmla="*/ 340 w 397"/>
                <a:gd name="T57" fmla="*/ 709 h 879"/>
                <a:gd name="T58" fmla="*/ 340 w 397"/>
                <a:gd name="T59" fmla="*/ 596 h 879"/>
                <a:gd name="T60" fmla="*/ 397 w 397"/>
                <a:gd name="T61" fmla="*/ 567 h 879"/>
                <a:gd name="T62" fmla="*/ 311 w 397"/>
                <a:gd name="T63" fmla="*/ 454 h 879"/>
                <a:gd name="T64" fmla="*/ 311 w 397"/>
                <a:gd name="T65" fmla="*/ 425 h 879"/>
                <a:gd name="T66" fmla="*/ 283 w 397"/>
                <a:gd name="T67" fmla="*/ 369 h 879"/>
                <a:gd name="T68" fmla="*/ 311 w 397"/>
                <a:gd name="T69" fmla="*/ 312 h 879"/>
                <a:gd name="T70" fmla="*/ 255 w 397"/>
                <a:gd name="T71" fmla="*/ 284 h 879"/>
                <a:gd name="T72" fmla="*/ 226 w 397"/>
                <a:gd name="T73" fmla="*/ 255 h 879"/>
                <a:gd name="T74" fmla="*/ 311 w 397"/>
                <a:gd name="T75" fmla="*/ 142 h 879"/>
                <a:gd name="T76" fmla="*/ 397 w 397"/>
                <a:gd name="T77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97" h="879">
                  <a:moveTo>
                    <a:pt x="397" y="0"/>
                  </a:moveTo>
                  <a:lnTo>
                    <a:pt x="311" y="0"/>
                  </a:lnTo>
                  <a:lnTo>
                    <a:pt x="226" y="0"/>
                  </a:lnTo>
                  <a:lnTo>
                    <a:pt x="141" y="57"/>
                  </a:lnTo>
                  <a:lnTo>
                    <a:pt x="85" y="29"/>
                  </a:lnTo>
                  <a:lnTo>
                    <a:pt x="0" y="0"/>
                  </a:lnTo>
                  <a:lnTo>
                    <a:pt x="0" y="29"/>
                  </a:lnTo>
                  <a:lnTo>
                    <a:pt x="0" y="57"/>
                  </a:lnTo>
                  <a:lnTo>
                    <a:pt x="28" y="85"/>
                  </a:lnTo>
                  <a:lnTo>
                    <a:pt x="0" y="227"/>
                  </a:lnTo>
                  <a:lnTo>
                    <a:pt x="28" y="312"/>
                  </a:lnTo>
                  <a:lnTo>
                    <a:pt x="0" y="340"/>
                  </a:lnTo>
                  <a:lnTo>
                    <a:pt x="28" y="425"/>
                  </a:lnTo>
                  <a:lnTo>
                    <a:pt x="56" y="425"/>
                  </a:lnTo>
                  <a:lnTo>
                    <a:pt x="85" y="369"/>
                  </a:lnTo>
                  <a:lnTo>
                    <a:pt x="113" y="425"/>
                  </a:lnTo>
                  <a:lnTo>
                    <a:pt x="85" y="425"/>
                  </a:lnTo>
                  <a:lnTo>
                    <a:pt x="198" y="511"/>
                  </a:lnTo>
                  <a:lnTo>
                    <a:pt x="198" y="567"/>
                  </a:lnTo>
                  <a:lnTo>
                    <a:pt x="255" y="681"/>
                  </a:lnTo>
                  <a:lnTo>
                    <a:pt x="226" y="822"/>
                  </a:lnTo>
                  <a:lnTo>
                    <a:pt x="255" y="851"/>
                  </a:lnTo>
                  <a:lnTo>
                    <a:pt x="283" y="822"/>
                  </a:lnTo>
                  <a:lnTo>
                    <a:pt x="311" y="879"/>
                  </a:lnTo>
                  <a:lnTo>
                    <a:pt x="368" y="851"/>
                  </a:lnTo>
                  <a:lnTo>
                    <a:pt x="340" y="822"/>
                  </a:lnTo>
                  <a:lnTo>
                    <a:pt x="340" y="766"/>
                  </a:lnTo>
                  <a:lnTo>
                    <a:pt x="368" y="737"/>
                  </a:lnTo>
                  <a:lnTo>
                    <a:pt x="340" y="709"/>
                  </a:lnTo>
                  <a:lnTo>
                    <a:pt x="340" y="596"/>
                  </a:lnTo>
                  <a:lnTo>
                    <a:pt x="397" y="567"/>
                  </a:lnTo>
                  <a:lnTo>
                    <a:pt x="311" y="454"/>
                  </a:lnTo>
                  <a:lnTo>
                    <a:pt x="311" y="425"/>
                  </a:lnTo>
                  <a:lnTo>
                    <a:pt x="283" y="369"/>
                  </a:lnTo>
                  <a:lnTo>
                    <a:pt x="311" y="312"/>
                  </a:lnTo>
                  <a:lnTo>
                    <a:pt x="255" y="284"/>
                  </a:lnTo>
                  <a:lnTo>
                    <a:pt x="226" y="255"/>
                  </a:lnTo>
                  <a:lnTo>
                    <a:pt x="311" y="142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147"/>
            <p:cNvSpPr>
              <a:spLocks/>
            </p:cNvSpPr>
            <p:nvPr/>
          </p:nvSpPr>
          <p:spPr bwMode="auto">
            <a:xfrm>
              <a:off x="3790950" y="5475288"/>
              <a:ext cx="765175" cy="1260475"/>
            </a:xfrm>
            <a:custGeom>
              <a:avLst/>
              <a:gdLst>
                <a:gd name="T0" fmla="*/ 397 w 482"/>
                <a:gd name="T1" fmla="*/ 340 h 794"/>
                <a:gd name="T2" fmla="*/ 482 w 482"/>
                <a:gd name="T3" fmla="*/ 340 h 794"/>
                <a:gd name="T4" fmla="*/ 397 w 482"/>
                <a:gd name="T5" fmla="*/ 369 h 794"/>
                <a:gd name="T6" fmla="*/ 255 w 482"/>
                <a:gd name="T7" fmla="*/ 454 h 794"/>
                <a:gd name="T8" fmla="*/ 198 w 482"/>
                <a:gd name="T9" fmla="*/ 539 h 794"/>
                <a:gd name="T10" fmla="*/ 56 w 482"/>
                <a:gd name="T11" fmla="*/ 794 h 794"/>
                <a:gd name="T12" fmla="*/ 28 w 482"/>
                <a:gd name="T13" fmla="*/ 737 h 794"/>
                <a:gd name="T14" fmla="*/ 0 w 482"/>
                <a:gd name="T15" fmla="*/ 624 h 794"/>
                <a:gd name="T16" fmla="*/ 28 w 482"/>
                <a:gd name="T17" fmla="*/ 596 h 794"/>
                <a:gd name="T18" fmla="*/ 0 w 482"/>
                <a:gd name="T19" fmla="*/ 596 h 794"/>
                <a:gd name="T20" fmla="*/ 113 w 482"/>
                <a:gd name="T21" fmla="*/ 312 h 794"/>
                <a:gd name="T22" fmla="*/ 113 w 482"/>
                <a:gd name="T23" fmla="*/ 227 h 794"/>
                <a:gd name="T24" fmla="*/ 255 w 482"/>
                <a:gd name="T25" fmla="*/ 170 h 794"/>
                <a:gd name="T26" fmla="*/ 368 w 482"/>
                <a:gd name="T27" fmla="*/ 57 h 794"/>
                <a:gd name="T28" fmla="*/ 425 w 482"/>
                <a:gd name="T29" fmla="*/ 0 h 794"/>
                <a:gd name="T30" fmla="*/ 425 w 482"/>
                <a:gd name="T31" fmla="*/ 57 h 794"/>
                <a:gd name="T32" fmla="*/ 453 w 482"/>
                <a:gd name="T33" fmla="*/ 85 h 794"/>
                <a:gd name="T34" fmla="*/ 397 w 482"/>
                <a:gd name="T35" fmla="*/ 142 h 794"/>
                <a:gd name="T36" fmla="*/ 368 w 482"/>
                <a:gd name="T37" fmla="*/ 199 h 794"/>
                <a:gd name="T38" fmla="*/ 312 w 482"/>
                <a:gd name="T39" fmla="*/ 227 h 794"/>
                <a:gd name="T40" fmla="*/ 340 w 482"/>
                <a:gd name="T41" fmla="*/ 312 h 794"/>
                <a:gd name="T42" fmla="*/ 368 w 482"/>
                <a:gd name="T43" fmla="*/ 284 h 794"/>
                <a:gd name="T44" fmla="*/ 397 w 482"/>
                <a:gd name="T45" fmla="*/ 34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2" h="794">
                  <a:moveTo>
                    <a:pt x="397" y="340"/>
                  </a:moveTo>
                  <a:lnTo>
                    <a:pt x="482" y="340"/>
                  </a:lnTo>
                  <a:lnTo>
                    <a:pt x="397" y="369"/>
                  </a:lnTo>
                  <a:lnTo>
                    <a:pt x="255" y="454"/>
                  </a:lnTo>
                  <a:lnTo>
                    <a:pt x="198" y="539"/>
                  </a:lnTo>
                  <a:lnTo>
                    <a:pt x="56" y="794"/>
                  </a:lnTo>
                  <a:lnTo>
                    <a:pt x="28" y="737"/>
                  </a:lnTo>
                  <a:lnTo>
                    <a:pt x="0" y="624"/>
                  </a:lnTo>
                  <a:lnTo>
                    <a:pt x="28" y="596"/>
                  </a:lnTo>
                  <a:lnTo>
                    <a:pt x="0" y="596"/>
                  </a:lnTo>
                  <a:lnTo>
                    <a:pt x="113" y="312"/>
                  </a:lnTo>
                  <a:lnTo>
                    <a:pt x="113" y="227"/>
                  </a:lnTo>
                  <a:lnTo>
                    <a:pt x="255" y="170"/>
                  </a:lnTo>
                  <a:lnTo>
                    <a:pt x="368" y="57"/>
                  </a:lnTo>
                  <a:lnTo>
                    <a:pt x="425" y="0"/>
                  </a:lnTo>
                  <a:lnTo>
                    <a:pt x="425" y="57"/>
                  </a:lnTo>
                  <a:lnTo>
                    <a:pt x="453" y="85"/>
                  </a:lnTo>
                  <a:lnTo>
                    <a:pt x="397" y="142"/>
                  </a:lnTo>
                  <a:lnTo>
                    <a:pt x="368" y="199"/>
                  </a:lnTo>
                  <a:lnTo>
                    <a:pt x="312" y="227"/>
                  </a:lnTo>
                  <a:lnTo>
                    <a:pt x="340" y="312"/>
                  </a:lnTo>
                  <a:lnTo>
                    <a:pt x="368" y="284"/>
                  </a:lnTo>
                  <a:lnTo>
                    <a:pt x="39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148"/>
            <p:cNvSpPr>
              <a:spLocks/>
            </p:cNvSpPr>
            <p:nvPr/>
          </p:nvSpPr>
          <p:spPr bwMode="auto">
            <a:xfrm>
              <a:off x="3970338" y="5745163"/>
              <a:ext cx="1709738" cy="1485900"/>
            </a:xfrm>
            <a:custGeom>
              <a:avLst/>
              <a:gdLst>
                <a:gd name="T0" fmla="*/ 114 w 1077"/>
                <a:gd name="T1" fmla="*/ 397 h 936"/>
                <a:gd name="T2" fmla="*/ 85 w 1077"/>
                <a:gd name="T3" fmla="*/ 681 h 936"/>
                <a:gd name="T4" fmla="*/ 114 w 1077"/>
                <a:gd name="T5" fmla="*/ 681 h 936"/>
                <a:gd name="T6" fmla="*/ 199 w 1077"/>
                <a:gd name="T7" fmla="*/ 794 h 936"/>
                <a:gd name="T8" fmla="*/ 284 w 1077"/>
                <a:gd name="T9" fmla="*/ 908 h 936"/>
                <a:gd name="T10" fmla="*/ 397 w 1077"/>
                <a:gd name="T11" fmla="*/ 879 h 936"/>
                <a:gd name="T12" fmla="*/ 510 w 1077"/>
                <a:gd name="T13" fmla="*/ 851 h 936"/>
                <a:gd name="T14" fmla="*/ 624 w 1077"/>
                <a:gd name="T15" fmla="*/ 936 h 936"/>
                <a:gd name="T16" fmla="*/ 709 w 1077"/>
                <a:gd name="T17" fmla="*/ 822 h 936"/>
                <a:gd name="T18" fmla="*/ 794 w 1077"/>
                <a:gd name="T19" fmla="*/ 879 h 936"/>
                <a:gd name="T20" fmla="*/ 851 w 1077"/>
                <a:gd name="T21" fmla="*/ 851 h 936"/>
                <a:gd name="T22" fmla="*/ 964 w 1077"/>
                <a:gd name="T23" fmla="*/ 908 h 936"/>
                <a:gd name="T24" fmla="*/ 1077 w 1077"/>
                <a:gd name="T25" fmla="*/ 766 h 936"/>
                <a:gd name="T26" fmla="*/ 1021 w 1077"/>
                <a:gd name="T27" fmla="*/ 681 h 936"/>
                <a:gd name="T28" fmla="*/ 1021 w 1077"/>
                <a:gd name="T29" fmla="*/ 652 h 936"/>
                <a:gd name="T30" fmla="*/ 936 w 1077"/>
                <a:gd name="T31" fmla="*/ 596 h 936"/>
                <a:gd name="T32" fmla="*/ 822 w 1077"/>
                <a:gd name="T33" fmla="*/ 482 h 936"/>
                <a:gd name="T34" fmla="*/ 766 w 1077"/>
                <a:gd name="T35" fmla="*/ 511 h 936"/>
                <a:gd name="T36" fmla="*/ 737 w 1077"/>
                <a:gd name="T37" fmla="*/ 426 h 936"/>
                <a:gd name="T38" fmla="*/ 794 w 1077"/>
                <a:gd name="T39" fmla="*/ 454 h 936"/>
                <a:gd name="T40" fmla="*/ 794 w 1077"/>
                <a:gd name="T41" fmla="*/ 369 h 936"/>
                <a:gd name="T42" fmla="*/ 766 w 1077"/>
                <a:gd name="T43" fmla="*/ 312 h 936"/>
                <a:gd name="T44" fmla="*/ 794 w 1077"/>
                <a:gd name="T45" fmla="*/ 284 h 936"/>
                <a:gd name="T46" fmla="*/ 879 w 1077"/>
                <a:gd name="T47" fmla="*/ 284 h 936"/>
                <a:gd name="T48" fmla="*/ 907 w 1077"/>
                <a:gd name="T49" fmla="*/ 227 h 936"/>
                <a:gd name="T50" fmla="*/ 851 w 1077"/>
                <a:gd name="T51" fmla="*/ 170 h 936"/>
                <a:gd name="T52" fmla="*/ 709 w 1077"/>
                <a:gd name="T53" fmla="*/ 199 h 936"/>
                <a:gd name="T54" fmla="*/ 737 w 1077"/>
                <a:gd name="T55" fmla="*/ 142 h 936"/>
                <a:gd name="T56" fmla="*/ 737 w 1077"/>
                <a:gd name="T57" fmla="*/ 85 h 936"/>
                <a:gd name="T58" fmla="*/ 482 w 1077"/>
                <a:gd name="T59" fmla="*/ 170 h 936"/>
                <a:gd name="T60" fmla="*/ 510 w 1077"/>
                <a:gd name="T61" fmla="*/ 29 h 936"/>
                <a:gd name="T62" fmla="*/ 369 w 1077"/>
                <a:gd name="T63" fmla="*/ 114 h 936"/>
                <a:gd name="T64" fmla="*/ 340 w 1077"/>
                <a:gd name="T65" fmla="*/ 142 h 936"/>
                <a:gd name="T66" fmla="*/ 369 w 1077"/>
                <a:gd name="T67" fmla="*/ 170 h 936"/>
                <a:gd name="T68" fmla="*/ 142 w 1077"/>
                <a:gd name="T69" fmla="*/ 284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7" h="936">
                  <a:moveTo>
                    <a:pt x="85" y="369"/>
                  </a:moveTo>
                  <a:lnTo>
                    <a:pt x="114" y="397"/>
                  </a:lnTo>
                  <a:lnTo>
                    <a:pt x="0" y="652"/>
                  </a:lnTo>
                  <a:lnTo>
                    <a:pt x="85" y="681"/>
                  </a:lnTo>
                  <a:lnTo>
                    <a:pt x="142" y="539"/>
                  </a:lnTo>
                  <a:lnTo>
                    <a:pt x="114" y="681"/>
                  </a:lnTo>
                  <a:lnTo>
                    <a:pt x="142" y="766"/>
                  </a:lnTo>
                  <a:lnTo>
                    <a:pt x="199" y="794"/>
                  </a:lnTo>
                  <a:lnTo>
                    <a:pt x="255" y="879"/>
                  </a:lnTo>
                  <a:lnTo>
                    <a:pt x="284" y="908"/>
                  </a:lnTo>
                  <a:lnTo>
                    <a:pt x="397" y="936"/>
                  </a:lnTo>
                  <a:lnTo>
                    <a:pt x="397" y="879"/>
                  </a:lnTo>
                  <a:lnTo>
                    <a:pt x="425" y="908"/>
                  </a:lnTo>
                  <a:lnTo>
                    <a:pt x="510" y="851"/>
                  </a:lnTo>
                  <a:lnTo>
                    <a:pt x="539" y="851"/>
                  </a:lnTo>
                  <a:lnTo>
                    <a:pt x="624" y="936"/>
                  </a:lnTo>
                  <a:lnTo>
                    <a:pt x="737" y="851"/>
                  </a:lnTo>
                  <a:lnTo>
                    <a:pt x="709" y="822"/>
                  </a:lnTo>
                  <a:lnTo>
                    <a:pt x="766" y="822"/>
                  </a:lnTo>
                  <a:lnTo>
                    <a:pt x="794" y="879"/>
                  </a:lnTo>
                  <a:lnTo>
                    <a:pt x="851" y="908"/>
                  </a:lnTo>
                  <a:lnTo>
                    <a:pt x="851" y="851"/>
                  </a:lnTo>
                  <a:lnTo>
                    <a:pt x="936" y="851"/>
                  </a:lnTo>
                  <a:lnTo>
                    <a:pt x="964" y="908"/>
                  </a:lnTo>
                  <a:lnTo>
                    <a:pt x="1049" y="851"/>
                  </a:lnTo>
                  <a:lnTo>
                    <a:pt x="1077" y="766"/>
                  </a:lnTo>
                  <a:lnTo>
                    <a:pt x="1077" y="681"/>
                  </a:lnTo>
                  <a:lnTo>
                    <a:pt x="1021" y="681"/>
                  </a:lnTo>
                  <a:lnTo>
                    <a:pt x="1049" y="652"/>
                  </a:lnTo>
                  <a:lnTo>
                    <a:pt x="1021" y="652"/>
                  </a:lnTo>
                  <a:lnTo>
                    <a:pt x="964" y="596"/>
                  </a:lnTo>
                  <a:lnTo>
                    <a:pt x="936" y="596"/>
                  </a:lnTo>
                  <a:lnTo>
                    <a:pt x="879" y="539"/>
                  </a:lnTo>
                  <a:lnTo>
                    <a:pt x="822" y="482"/>
                  </a:lnTo>
                  <a:lnTo>
                    <a:pt x="794" y="511"/>
                  </a:lnTo>
                  <a:lnTo>
                    <a:pt x="766" y="511"/>
                  </a:lnTo>
                  <a:lnTo>
                    <a:pt x="709" y="426"/>
                  </a:lnTo>
                  <a:lnTo>
                    <a:pt x="737" y="426"/>
                  </a:lnTo>
                  <a:lnTo>
                    <a:pt x="737" y="397"/>
                  </a:lnTo>
                  <a:lnTo>
                    <a:pt x="794" y="454"/>
                  </a:lnTo>
                  <a:lnTo>
                    <a:pt x="822" y="397"/>
                  </a:lnTo>
                  <a:lnTo>
                    <a:pt x="794" y="369"/>
                  </a:lnTo>
                  <a:lnTo>
                    <a:pt x="737" y="341"/>
                  </a:lnTo>
                  <a:lnTo>
                    <a:pt x="766" y="312"/>
                  </a:lnTo>
                  <a:lnTo>
                    <a:pt x="794" y="312"/>
                  </a:lnTo>
                  <a:lnTo>
                    <a:pt x="794" y="284"/>
                  </a:lnTo>
                  <a:lnTo>
                    <a:pt x="822" y="312"/>
                  </a:lnTo>
                  <a:lnTo>
                    <a:pt x="879" y="284"/>
                  </a:lnTo>
                  <a:lnTo>
                    <a:pt x="879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851" y="170"/>
                  </a:lnTo>
                  <a:lnTo>
                    <a:pt x="709" y="255"/>
                  </a:lnTo>
                  <a:lnTo>
                    <a:pt x="709" y="199"/>
                  </a:lnTo>
                  <a:lnTo>
                    <a:pt x="766" y="199"/>
                  </a:lnTo>
                  <a:lnTo>
                    <a:pt x="737" y="142"/>
                  </a:lnTo>
                  <a:lnTo>
                    <a:pt x="766" y="114"/>
                  </a:lnTo>
                  <a:lnTo>
                    <a:pt x="737" y="85"/>
                  </a:lnTo>
                  <a:lnTo>
                    <a:pt x="624" y="170"/>
                  </a:lnTo>
                  <a:lnTo>
                    <a:pt x="482" y="170"/>
                  </a:lnTo>
                  <a:lnTo>
                    <a:pt x="482" y="85"/>
                  </a:lnTo>
                  <a:lnTo>
                    <a:pt x="510" y="29"/>
                  </a:lnTo>
                  <a:lnTo>
                    <a:pt x="482" y="0"/>
                  </a:lnTo>
                  <a:lnTo>
                    <a:pt x="369" y="114"/>
                  </a:lnTo>
                  <a:lnTo>
                    <a:pt x="340" y="114"/>
                  </a:lnTo>
                  <a:lnTo>
                    <a:pt x="340" y="142"/>
                  </a:lnTo>
                  <a:lnTo>
                    <a:pt x="284" y="170"/>
                  </a:lnTo>
                  <a:lnTo>
                    <a:pt x="369" y="170"/>
                  </a:lnTo>
                  <a:lnTo>
                    <a:pt x="284" y="199"/>
                  </a:lnTo>
                  <a:lnTo>
                    <a:pt x="142" y="284"/>
                  </a:lnTo>
                  <a:lnTo>
                    <a:pt x="85" y="36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150"/>
            <p:cNvSpPr>
              <a:spLocks/>
            </p:cNvSpPr>
            <p:nvPr/>
          </p:nvSpPr>
          <p:spPr bwMode="auto">
            <a:xfrm>
              <a:off x="5591175" y="6196013"/>
              <a:ext cx="1214438" cy="1169988"/>
            </a:xfrm>
            <a:custGeom>
              <a:avLst/>
              <a:gdLst>
                <a:gd name="T0" fmla="*/ 56 w 765"/>
                <a:gd name="T1" fmla="*/ 737 h 737"/>
                <a:gd name="T2" fmla="*/ 170 w 765"/>
                <a:gd name="T3" fmla="*/ 652 h 737"/>
                <a:gd name="T4" fmla="*/ 141 w 765"/>
                <a:gd name="T5" fmla="*/ 595 h 737"/>
                <a:gd name="T6" fmla="*/ 170 w 765"/>
                <a:gd name="T7" fmla="*/ 453 h 737"/>
                <a:gd name="T8" fmla="*/ 198 w 765"/>
                <a:gd name="T9" fmla="*/ 425 h 737"/>
                <a:gd name="T10" fmla="*/ 255 w 765"/>
                <a:gd name="T11" fmla="*/ 453 h 737"/>
                <a:gd name="T12" fmla="*/ 340 w 765"/>
                <a:gd name="T13" fmla="*/ 368 h 737"/>
                <a:gd name="T14" fmla="*/ 397 w 765"/>
                <a:gd name="T15" fmla="*/ 397 h 737"/>
                <a:gd name="T16" fmla="*/ 482 w 765"/>
                <a:gd name="T17" fmla="*/ 397 h 737"/>
                <a:gd name="T18" fmla="*/ 510 w 765"/>
                <a:gd name="T19" fmla="*/ 453 h 737"/>
                <a:gd name="T20" fmla="*/ 680 w 765"/>
                <a:gd name="T21" fmla="*/ 453 h 737"/>
                <a:gd name="T22" fmla="*/ 737 w 765"/>
                <a:gd name="T23" fmla="*/ 453 h 737"/>
                <a:gd name="T24" fmla="*/ 737 w 765"/>
                <a:gd name="T25" fmla="*/ 425 h 737"/>
                <a:gd name="T26" fmla="*/ 765 w 765"/>
                <a:gd name="T27" fmla="*/ 397 h 737"/>
                <a:gd name="T28" fmla="*/ 708 w 765"/>
                <a:gd name="T29" fmla="*/ 340 h 737"/>
                <a:gd name="T30" fmla="*/ 708 w 765"/>
                <a:gd name="T31" fmla="*/ 312 h 737"/>
                <a:gd name="T32" fmla="*/ 765 w 765"/>
                <a:gd name="T33" fmla="*/ 340 h 737"/>
                <a:gd name="T34" fmla="*/ 765 w 765"/>
                <a:gd name="T35" fmla="*/ 283 h 737"/>
                <a:gd name="T36" fmla="*/ 737 w 765"/>
                <a:gd name="T37" fmla="*/ 255 h 737"/>
                <a:gd name="T38" fmla="*/ 623 w 765"/>
                <a:gd name="T39" fmla="*/ 255 h 737"/>
                <a:gd name="T40" fmla="*/ 567 w 765"/>
                <a:gd name="T41" fmla="*/ 227 h 737"/>
                <a:gd name="T42" fmla="*/ 510 w 765"/>
                <a:gd name="T43" fmla="*/ 142 h 737"/>
                <a:gd name="T44" fmla="*/ 538 w 765"/>
                <a:gd name="T45" fmla="*/ 85 h 737"/>
                <a:gd name="T46" fmla="*/ 397 w 765"/>
                <a:gd name="T47" fmla="*/ 0 h 737"/>
                <a:gd name="T48" fmla="*/ 397 w 765"/>
                <a:gd name="T49" fmla="*/ 28 h 737"/>
                <a:gd name="T50" fmla="*/ 340 w 765"/>
                <a:gd name="T51" fmla="*/ 0 h 737"/>
                <a:gd name="T52" fmla="*/ 283 w 765"/>
                <a:gd name="T53" fmla="*/ 28 h 737"/>
                <a:gd name="T54" fmla="*/ 227 w 765"/>
                <a:gd name="T55" fmla="*/ 85 h 737"/>
                <a:gd name="T56" fmla="*/ 227 w 765"/>
                <a:gd name="T57" fmla="*/ 113 h 737"/>
                <a:gd name="T58" fmla="*/ 170 w 765"/>
                <a:gd name="T59" fmla="*/ 142 h 737"/>
                <a:gd name="T60" fmla="*/ 170 w 765"/>
                <a:gd name="T61" fmla="*/ 170 h 737"/>
                <a:gd name="T62" fmla="*/ 198 w 765"/>
                <a:gd name="T63" fmla="*/ 198 h 737"/>
                <a:gd name="T64" fmla="*/ 170 w 765"/>
                <a:gd name="T65" fmla="*/ 255 h 737"/>
                <a:gd name="T66" fmla="*/ 198 w 765"/>
                <a:gd name="T67" fmla="*/ 312 h 737"/>
                <a:gd name="T68" fmla="*/ 170 w 765"/>
                <a:gd name="T69" fmla="*/ 312 h 737"/>
                <a:gd name="T70" fmla="*/ 170 w 765"/>
                <a:gd name="T71" fmla="*/ 340 h 737"/>
                <a:gd name="T72" fmla="*/ 141 w 765"/>
                <a:gd name="T73" fmla="*/ 368 h 737"/>
                <a:gd name="T74" fmla="*/ 85 w 765"/>
                <a:gd name="T75" fmla="*/ 312 h 737"/>
                <a:gd name="T76" fmla="*/ 28 w 765"/>
                <a:gd name="T77" fmla="*/ 368 h 737"/>
                <a:gd name="T78" fmla="*/ 0 w 765"/>
                <a:gd name="T79" fmla="*/ 397 h 737"/>
                <a:gd name="T80" fmla="*/ 56 w 765"/>
                <a:gd name="T81" fmla="*/ 397 h 737"/>
                <a:gd name="T82" fmla="*/ 56 w 765"/>
                <a:gd name="T83" fmla="*/ 482 h 737"/>
                <a:gd name="T84" fmla="*/ 28 w 765"/>
                <a:gd name="T85" fmla="*/ 567 h 737"/>
                <a:gd name="T86" fmla="*/ 85 w 765"/>
                <a:gd name="T87" fmla="*/ 624 h 737"/>
                <a:gd name="T88" fmla="*/ 28 w 765"/>
                <a:gd name="T89" fmla="*/ 709 h 737"/>
                <a:gd name="T90" fmla="*/ 56 w 765"/>
                <a:gd name="T91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65" h="737">
                  <a:moveTo>
                    <a:pt x="56" y="737"/>
                  </a:moveTo>
                  <a:lnTo>
                    <a:pt x="170" y="652"/>
                  </a:lnTo>
                  <a:lnTo>
                    <a:pt x="141" y="595"/>
                  </a:lnTo>
                  <a:lnTo>
                    <a:pt x="170" y="453"/>
                  </a:lnTo>
                  <a:lnTo>
                    <a:pt x="198" y="425"/>
                  </a:lnTo>
                  <a:lnTo>
                    <a:pt x="255" y="453"/>
                  </a:lnTo>
                  <a:lnTo>
                    <a:pt x="340" y="368"/>
                  </a:lnTo>
                  <a:lnTo>
                    <a:pt x="397" y="397"/>
                  </a:lnTo>
                  <a:lnTo>
                    <a:pt x="482" y="397"/>
                  </a:lnTo>
                  <a:lnTo>
                    <a:pt x="510" y="453"/>
                  </a:lnTo>
                  <a:lnTo>
                    <a:pt x="680" y="453"/>
                  </a:lnTo>
                  <a:lnTo>
                    <a:pt x="737" y="453"/>
                  </a:lnTo>
                  <a:lnTo>
                    <a:pt x="737" y="425"/>
                  </a:lnTo>
                  <a:lnTo>
                    <a:pt x="765" y="397"/>
                  </a:lnTo>
                  <a:lnTo>
                    <a:pt x="708" y="340"/>
                  </a:lnTo>
                  <a:lnTo>
                    <a:pt x="708" y="312"/>
                  </a:lnTo>
                  <a:lnTo>
                    <a:pt x="765" y="340"/>
                  </a:lnTo>
                  <a:lnTo>
                    <a:pt x="765" y="283"/>
                  </a:lnTo>
                  <a:lnTo>
                    <a:pt x="737" y="255"/>
                  </a:lnTo>
                  <a:lnTo>
                    <a:pt x="623" y="255"/>
                  </a:lnTo>
                  <a:lnTo>
                    <a:pt x="567" y="227"/>
                  </a:lnTo>
                  <a:lnTo>
                    <a:pt x="510" y="142"/>
                  </a:lnTo>
                  <a:lnTo>
                    <a:pt x="538" y="85"/>
                  </a:lnTo>
                  <a:lnTo>
                    <a:pt x="397" y="0"/>
                  </a:lnTo>
                  <a:lnTo>
                    <a:pt x="397" y="28"/>
                  </a:lnTo>
                  <a:lnTo>
                    <a:pt x="340" y="0"/>
                  </a:lnTo>
                  <a:lnTo>
                    <a:pt x="283" y="28"/>
                  </a:lnTo>
                  <a:lnTo>
                    <a:pt x="227" y="85"/>
                  </a:lnTo>
                  <a:lnTo>
                    <a:pt x="227" y="113"/>
                  </a:lnTo>
                  <a:lnTo>
                    <a:pt x="170" y="142"/>
                  </a:lnTo>
                  <a:lnTo>
                    <a:pt x="170" y="170"/>
                  </a:lnTo>
                  <a:lnTo>
                    <a:pt x="198" y="198"/>
                  </a:lnTo>
                  <a:lnTo>
                    <a:pt x="170" y="255"/>
                  </a:lnTo>
                  <a:lnTo>
                    <a:pt x="198" y="312"/>
                  </a:lnTo>
                  <a:lnTo>
                    <a:pt x="170" y="312"/>
                  </a:lnTo>
                  <a:lnTo>
                    <a:pt x="170" y="340"/>
                  </a:lnTo>
                  <a:lnTo>
                    <a:pt x="141" y="368"/>
                  </a:lnTo>
                  <a:lnTo>
                    <a:pt x="85" y="312"/>
                  </a:lnTo>
                  <a:lnTo>
                    <a:pt x="28" y="368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82"/>
                  </a:lnTo>
                  <a:lnTo>
                    <a:pt x="28" y="567"/>
                  </a:lnTo>
                  <a:lnTo>
                    <a:pt x="85" y="624"/>
                  </a:lnTo>
                  <a:lnTo>
                    <a:pt x="28" y="709"/>
                  </a:lnTo>
                  <a:lnTo>
                    <a:pt x="56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151"/>
            <p:cNvSpPr>
              <a:spLocks/>
            </p:cNvSpPr>
            <p:nvPr/>
          </p:nvSpPr>
          <p:spPr bwMode="auto">
            <a:xfrm>
              <a:off x="6400800" y="5791201"/>
              <a:ext cx="1800225" cy="1304925"/>
            </a:xfrm>
            <a:custGeom>
              <a:avLst/>
              <a:gdLst>
                <a:gd name="T0" fmla="*/ 198 w 1134"/>
                <a:gd name="T1" fmla="*/ 595 h 822"/>
                <a:gd name="T2" fmla="*/ 255 w 1134"/>
                <a:gd name="T3" fmla="*/ 595 h 822"/>
                <a:gd name="T4" fmla="*/ 227 w 1134"/>
                <a:gd name="T5" fmla="*/ 510 h 822"/>
                <a:gd name="T6" fmla="*/ 57 w 1134"/>
                <a:gd name="T7" fmla="*/ 482 h 822"/>
                <a:gd name="T8" fmla="*/ 28 w 1134"/>
                <a:gd name="T9" fmla="*/ 340 h 822"/>
                <a:gd name="T10" fmla="*/ 57 w 1134"/>
                <a:gd name="T11" fmla="*/ 198 h 822"/>
                <a:gd name="T12" fmla="*/ 113 w 1134"/>
                <a:gd name="T13" fmla="*/ 141 h 822"/>
                <a:gd name="T14" fmla="*/ 227 w 1134"/>
                <a:gd name="T15" fmla="*/ 170 h 822"/>
                <a:gd name="T16" fmla="*/ 340 w 1134"/>
                <a:gd name="T17" fmla="*/ 141 h 822"/>
                <a:gd name="T18" fmla="*/ 454 w 1134"/>
                <a:gd name="T19" fmla="*/ 113 h 822"/>
                <a:gd name="T20" fmla="*/ 539 w 1134"/>
                <a:gd name="T21" fmla="*/ 85 h 822"/>
                <a:gd name="T22" fmla="*/ 595 w 1134"/>
                <a:gd name="T23" fmla="*/ 141 h 822"/>
                <a:gd name="T24" fmla="*/ 680 w 1134"/>
                <a:gd name="T25" fmla="*/ 113 h 822"/>
                <a:gd name="T26" fmla="*/ 709 w 1134"/>
                <a:gd name="T27" fmla="*/ 141 h 822"/>
                <a:gd name="T28" fmla="*/ 822 w 1134"/>
                <a:gd name="T29" fmla="*/ 85 h 822"/>
                <a:gd name="T30" fmla="*/ 879 w 1134"/>
                <a:gd name="T31" fmla="*/ 0 h 822"/>
                <a:gd name="T32" fmla="*/ 936 w 1134"/>
                <a:gd name="T33" fmla="*/ 28 h 822"/>
                <a:gd name="T34" fmla="*/ 1134 w 1134"/>
                <a:gd name="T35" fmla="*/ 255 h 822"/>
                <a:gd name="T36" fmla="*/ 1106 w 1134"/>
                <a:gd name="T37" fmla="*/ 312 h 822"/>
                <a:gd name="T38" fmla="*/ 1134 w 1134"/>
                <a:gd name="T39" fmla="*/ 397 h 822"/>
                <a:gd name="T40" fmla="*/ 1021 w 1134"/>
                <a:gd name="T41" fmla="*/ 397 h 822"/>
                <a:gd name="T42" fmla="*/ 936 w 1134"/>
                <a:gd name="T43" fmla="*/ 453 h 822"/>
                <a:gd name="T44" fmla="*/ 964 w 1134"/>
                <a:gd name="T45" fmla="*/ 652 h 822"/>
                <a:gd name="T46" fmla="*/ 822 w 1134"/>
                <a:gd name="T47" fmla="*/ 708 h 822"/>
                <a:gd name="T48" fmla="*/ 822 w 1134"/>
                <a:gd name="T49" fmla="*/ 793 h 822"/>
                <a:gd name="T50" fmla="*/ 765 w 1134"/>
                <a:gd name="T51" fmla="*/ 737 h 822"/>
                <a:gd name="T52" fmla="*/ 680 w 1134"/>
                <a:gd name="T53" fmla="*/ 765 h 822"/>
                <a:gd name="T54" fmla="*/ 539 w 1134"/>
                <a:gd name="T55" fmla="*/ 793 h 822"/>
                <a:gd name="T56" fmla="*/ 397 w 1134"/>
                <a:gd name="T57" fmla="*/ 793 h 822"/>
                <a:gd name="T58" fmla="*/ 397 w 1134"/>
                <a:gd name="T59" fmla="*/ 765 h 822"/>
                <a:gd name="T60" fmla="*/ 283 w 1134"/>
                <a:gd name="T61" fmla="*/ 822 h 822"/>
                <a:gd name="T62" fmla="*/ 340 w 1134"/>
                <a:gd name="T63" fmla="*/ 765 h 822"/>
                <a:gd name="T64" fmla="*/ 255 w 1134"/>
                <a:gd name="T65" fmla="*/ 65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822">
                  <a:moveTo>
                    <a:pt x="255" y="652"/>
                  </a:moveTo>
                  <a:lnTo>
                    <a:pt x="198" y="595"/>
                  </a:lnTo>
                  <a:lnTo>
                    <a:pt x="198" y="567"/>
                  </a:lnTo>
                  <a:lnTo>
                    <a:pt x="255" y="595"/>
                  </a:lnTo>
                  <a:lnTo>
                    <a:pt x="255" y="538"/>
                  </a:lnTo>
                  <a:lnTo>
                    <a:pt x="227" y="510"/>
                  </a:lnTo>
                  <a:lnTo>
                    <a:pt x="113" y="510"/>
                  </a:lnTo>
                  <a:lnTo>
                    <a:pt x="57" y="482"/>
                  </a:lnTo>
                  <a:lnTo>
                    <a:pt x="0" y="397"/>
                  </a:lnTo>
                  <a:lnTo>
                    <a:pt x="28" y="340"/>
                  </a:lnTo>
                  <a:lnTo>
                    <a:pt x="0" y="255"/>
                  </a:lnTo>
                  <a:lnTo>
                    <a:pt x="57" y="198"/>
                  </a:lnTo>
                  <a:lnTo>
                    <a:pt x="57" y="170"/>
                  </a:lnTo>
                  <a:lnTo>
                    <a:pt x="113" y="141"/>
                  </a:lnTo>
                  <a:lnTo>
                    <a:pt x="142" y="198"/>
                  </a:lnTo>
                  <a:lnTo>
                    <a:pt x="227" y="170"/>
                  </a:lnTo>
                  <a:lnTo>
                    <a:pt x="255" y="198"/>
                  </a:lnTo>
                  <a:lnTo>
                    <a:pt x="340" y="141"/>
                  </a:lnTo>
                  <a:lnTo>
                    <a:pt x="425" y="141"/>
                  </a:lnTo>
                  <a:lnTo>
                    <a:pt x="454" y="113"/>
                  </a:lnTo>
                  <a:lnTo>
                    <a:pt x="482" y="113"/>
                  </a:lnTo>
                  <a:lnTo>
                    <a:pt x="539" y="85"/>
                  </a:lnTo>
                  <a:lnTo>
                    <a:pt x="539" y="113"/>
                  </a:lnTo>
                  <a:lnTo>
                    <a:pt x="595" y="141"/>
                  </a:lnTo>
                  <a:lnTo>
                    <a:pt x="652" y="113"/>
                  </a:lnTo>
                  <a:lnTo>
                    <a:pt x="680" y="113"/>
                  </a:lnTo>
                  <a:lnTo>
                    <a:pt x="680" y="141"/>
                  </a:lnTo>
                  <a:lnTo>
                    <a:pt x="709" y="141"/>
                  </a:lnTo>
                  <a:lnTo>
                    <a:pt x="765" y="170"/>
                  </a:lnTo>
                  <a:lnTo>
                    <a:pt x="822" y="85"/>
                  </a:lnTo>
                  <a:lnTo>
                    <a:pt x="822" y="28"/>
                  </a:lnTo>
                  <a:lnTo>
                    <a:pt x="879" y="0"/>
                  </a:lnTo>
                  <a:lnTo>
                    <a:pt x="936" y="0"/>
                  </a:lnTo>
                  <a:lnTo>
                    <a:pt x="936" y="28"/>
                  </a:lnTo>
                  <a:lnTo>
                    <a:pt x="1021" y="85"/>
                  </a:lnTo>
                  <a:lnTo>
                    <a:pt x="1134" y="255"/>
                  </a:lnTo>
                  <a:lnTo>
                    <a:pt x="1106" y="255"/>
                  </a:lnTo>
                  <a:lnTo>
                    <a:pt x="1106" y="312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049" y="425"/>
                  </a:lnTo>
                  <a:lnTo>
                    <a:pt x="1021" y="397"/>
                  </a:lnTo>
                  <a:lnTo>
                    <a:pt x="992" y="453"/>
                  </a:lnTo>
                  <a:lnTo>
                    <a:pt x="936" y="453"/>
                  </a:lnTo>
                  <a:lnTo>
                    <a:pt x="992" y="567"/>
                  </a:lnTo>
                  <a:lnTo>
                    <a:pt x="964" y="652"/>
                  </a:lnTo>
                  <a:lnTo>
                    <a:pt x="879" y="652"/>
                  </a:lnTo>
                  <a:lnTo>
                    <a:pt x="822" y="708"/>
                  </a:lnTo>
                  <a:lnTo>
                    <a:pt x="850" y="793"/>
                  </a:lnTo>
                  <a:lnTo>
                    <a:pt x="822" y="793"/>
                  </a:lnTo>
                  <a:lnTo>
                    <a:pt x="794" y="737"/>
                  </a:lnTo>
                  <a:lnTo>
                    <a:pt x="765" y="737"/>
                  </a:lnTo>
                  <a:lnTo>
                    <a:pt x="709" y="737"/>
                  </a:lnTo>
                  <a:lnTo>
                    <a:pt x="680" y="765"/>
                  </a:lnTo>
                  <a:lnTo>
                    <a:pt x="539" y="822"/>
                  </a:lnTo>
                  <a:lnTo>
                    <a:pt x="539" y="793"/>
                  </a:lnTo>
                  <a:lnTo>
                    <a:pt x="454" y="822"/>
                  </a:lnTo>
                  <a:lnTo>
                    <a:pt x="397" y="793"/>
                  </a:lnTo>
                  <a:lnTo>
                    <a:pt x="425" y="765"/>
                  </a:lnTo>
                  <a:lnTo>
                    <a:pt x="397" y="765"/>
                  </a:lnTo>
                  <a:lnTo>
                    <a:pt x="340" y="822"/>
                  </a:lnTo>
                  <a:lnTo>
                    <a:pt x="283" y="822"/>
                  </a:lnTo>
                  <a:lnTo>
                    <a:pt x="255" y="793"/>
                  </a:lnTo>
                  <a:lnTo>
                    <a:pt x="340" y="765"/>
                  </a:lnTo>
                  <a:lnTo>
                    <a:pt x="255" y="737"/>
                  </a:lnTo>
                  <a:lnTo>
                    <a:pt x="255" y="6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152"/>
            <p:cNvSpPr>
              <a:spLocks/>
            </p:cNvSpPr>
            <p:nvPr/>
          </p:nvSpPr>
          <p:spPr bwMode="auto">
            <a:xfrm>
              <a:off x="4330700" y="7680326"/>
              <a:ext cx="2835275" cy="1620838"/>
            </a:xfrm>
            <a:custGeom>
              <a:avLst/>
              <a:gdLst>
                <a:gd name="T0" fmla="*/ 1786 w 1786"/>
                <a:gd name="T1" fmla="*/ 567 h 1021"/>
                <a:gd name="T2" fmla="*/ 1758 w 1786"/>
                <a:gd name="T3" fmla="*/ 454 h 1021"/>
                <a:gd name="T4" fmla="*/ 1729 w 1786"/>
                <a:gd name="T5" fmla="*/ 482 h 1021"/>
                <a:gd name="T6" fmla="*/ 1587 w 1786"/>
                <a:gd name="T7" fmla="*/ 454 h 1021"/>
                <a:gd name="T8" fmla="*/ 1616 w 1786"/>
                <a:gd name="T9" fmla="*/ 397 h 1021"/>
                <a:gd name="T10" fmla="*/ 1616 w 1786"/>
                <a:gd name="T11" fmla="*/ 341 h 1021"/>
                <a:gd name="T12" fmla="*/ 1502 w 1786"/>
                <a:gd name="T13" fmla="*/ 341 h 1021"/>
                <a:gd name="T14" fmla="*/ 1531 w 1786"/>
                <a:gd name="T15" fmla="*/ 256 h 1021"/>
                <a:gd name="T16" fmla="*/ 1559 w 1786"/>
                <a:gd name="T17" fmla="*/ 256 h 1021"/>
                <a:gd name="T18" fmla="*/ 1559 w 1786"/>
                <a:gd name="T19" fmla="*/ 29 h 1021"/>
                <a:gd name="T20" fmla="*/ 1474 w 1786"/>
                <a:gd name="T21" fmla="*/ 0 h 1021"/>
                <a:gd name="T22" fmla="*/ 1332 w 1786"/>
                <a:gd name="T23" fmla="*/ 85 h 1021"/>
                <a:gd name="T24" fmla="*/ 1361 w 1786"/>
                <a:gd name="T25" fmla="*/ 142 h 1021"/>
                <a:gd name="T26" fmla="*/ 1332 w 1786"/>
                <a:gd name="T27" fmla="*/ 227 h 1021"/>
                <a:gd name="T28" fmla="*/ 1276 w 1786"/>
                <a:gd name="T29" fmla="*/ 170 h 1021"/>
                <a:gd name="T30" fmla="*/ 1247 w 1786"/>
                <a:gd name="T31" fmla="*/ 170 h 1021"/>
                <a:gd name="T32" fmla="*/ 1162 w 1786"/>
                <a:gd name="T33" fmla="*/ 227 h 1021"/>
                <a:gd name="T34" fmla="*/ 1219 w 1786"/>
                <a:gd name="T35" fmla="*/ 284 h 1021"/>
                <a:gd name="T36" fmla="*/ 1162 w 1786"/>
                <a:gd name="T37" fmla="*/ 312 h 1021"/>
                <a:gd name="T38" fmla="*/ 1134 w 1786"/>
                <a:gd name="T39" fmla="*/ 369 h 1021"/>
                <a:gd name="T40" fmla="*/ 1049 w 1786"/>
                <a:gd name="T41" fmla="*/ 369 h 1021"/>
                <a:gd name="T42" fmla="*/ 992 w 1786"/>
                <a:gd name="T43" fmla="*/ 454 h 1021"/>
                <a:gd name="T44" fmla="*/ 964 w 1786"/>
                <a:gd name="T45" fmla="*/ 426 h 1021"/>
                <a:gd name="T46" fmla="*/ 794 w 1786"/>
                <a:gd name="T47" fmla="*/ 539 h 1021"/>
                <a:gd name="T48" fmla="*/ 737 w 1786"/>
                <a:gd name="T49" fmla="*/ 511 h 1021"/>
                <a:gd name="T50" fmla="*/ 709 w 1786"/>
                <a:gd name="T51" fmla="*/ 539 h 1021"/>
                <a:gd name="T52" fmla="*/ 624 w 1786"/>
                <a:gd name="T53" fmla="*/ 511 h 1021"/>
                <a:gd name="T54" fmla="*/ 595 w 1786"/>
                <a:gd name="T55" fmla="*/ 539 h 1021"/>
                <a:gd name="T56" fmla="*/ 709 w 1786"/>
                <a:gd name="T57" fmla="*/ 567 h 1021"/>
                <a:gd name="T58" fmla="*/ 595 w 1786"/>
                <a:gd name="T59" fmla="*/ 652 h 1021"/>
                <a:gd name="T60" fmla="*/ 510 w 1786"/>
                <a:gd name="T61" fmla="*/ 624 h 1021"/>
                <a:gd name="T62" fmla="*/ 454 w 1786"/>
                <a:gd name="T63" fmla="*/ 652 h 1021"/>
                <a:gd name="T64" fmla="*/ 482 w 1786"/>
                <a:gd name="T65" fmla="*/ 596 h 1021"/>
                <a:gd name="T66" fmla="*/ 397 w 1786"/>
                <a:gd name="T67" fmla="*/ 567 h 1021"/>
                <a:gd name="T68" fmla="*/ 368 w 1786"/>
                <a:gd name="T69" fmla="*/ 539 h 1021"/>
                <a:gd name="T70" fmla="*/ 397 w 1786"/>
                <a:gd name="T71" fmla="*/ 539 h 1021"/>
                <a:gd name="T72" fmla="*/ 425 w 1786"/>
                <a:gd name="T73" fmla="*/ 511 h 1021"/>
                <a:gd name="T74" fmla="*/ 368 w 1786"/>
                <a:gd name="T75" fmla="*/ 511 h 1021"/>
                <a:gd name="T76" fmla="*/ 340 w 1786"/>
                <a:gd name="T77" fmla="*/ 454 h 1021"/>
                <a:gd name="T78" fmla="*/ 283 w 1786"/>
                <a:gd name="T79" fmla="*/ 482 h 1021"/>
                <a:gd name="T80" fmla="*/ 113 w 1786"/>
                <a:gd name="T81" fmla="*/ 766 h 1021"/>
                <a:gd name="T82" fmla="*/ 57 w 1786"/>
                <a:gd name="T83" fmla="*/ 964 h 1021"/>
                <a:gd name="T84" fmla="*/ 0 w 1786"/>
                <a:gd name="T85" fmla="*/ 993 h 1021"/>
                <a:gd name="T86" fmla="*/ 0 w 1786"/>
                <a:gd name="T87" fmla="*/ 1021 h 1021"/>
                <a:gd name="T88" fmla="*/ 113 w 1786"/>
                <a:gd name="T89" fmla="*/ 1021 h 1021"/>
                <a:gd name="T90" fmla="*/ 454 w 1786"/>
                <a:gd name="T91" fmla="*/ 936 h 1021"/>
                <a:gd name="T92" fmla="*/ 567 w 1786"/>
                <a:gd name="T93" fmla="*/ 964 h 1021"/>
                <a:gd name="T94" fmla="*/ 737 w 1786"/>
                <a:gd name="T95" fmla="*/ 936 h 1021"/>
                <a:gd name="T96" fmla="*/ 1786 w 1786"/>
                <a:gd name="T97" fmla="*/ 567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86" h="1021">
                  <a:moveTo>
                    <a:pt x="1786" y="567"/>
                  </a:moveTo>
                  <a:lnTo>
                    <a:pt x="1758" y="454"/>
                  </a:lnTo>
                  <a:lnTo>
                    <a:pt x="1729" y="482"/>
                  </a:lnTo>
                  <a:lnTo>
                    <a:pt x="1587" y="454"/>
                  </a:lnTo>
                  <a:lnTo>
                    <a:pt x="1616" y="397"/>
                  </a:lnTo>
                  <a:lnTo>
                    <a:pt x="1616" y="341"/>
                  </a:lnTo>
                  <a:lnTo>
                    <a:pt x="1502" y="341"/>
                  </a:lnTo>
                  <a:lnTo>
                    <a:pt x="1531" y="256"/>
                  </a:lnTo>
                  <a:lnTo>
                    <a:pt x="1559" y="256"/>
                  </a:lnTo>
                  <a:lnTo>
                    <a:pt x="1559" y="29"/>
                  </a:lnTo>
                  <a:lnTo>
                    <a:pt x="1474" y="0"/>
                  </a:lnTo>
                  <a:lnTo>
                    <a:pt x="1332" y="85"/>
                  </a:lnTo>
                  <a:lnTo>
                    <a:pt x="1361" y="142"/>
                  </a:lnTo>
                  <a:lnTo>
                    <a:pt x="1332" y="227"/>
                  </a:lnTo>
                  <a:lnTo>
                    <a:pt x="1276" y="170"/>
                  </a:lnTo>
                  <a:lnTo>
                    <a:pt x="1247" y="170"/>
                  </a:lnTo>
                  <a:lnTo>
                    <a:pt x="1162" y="227"/>
                  </a:lnTo>
                  <a:lnTo>
                    <a:pt x="1219" y="284"/>
                  </a:lnTo>
                  <a:lnTo>
                    <a:pt x="1162" y="312"/>
                  </a:lnTo>
                  <a:lnTo>
                    <a:pt x="1134" y="369"/>
                  </a:lnTo>
                  <a:lnTo>
                    <a:pt x="1049" y="369"/>
                  </a:lnTo>
                  <a:lnTo>
                    <a:pt x="992" y="454"/>
                  </a:lnTo>
                  <a:lnTo>
                    <a:pt x="964" y="426"/>
                  </a:lnTo>
                  <a:lnTo>
                    <a:pt x="794" y="539"/>
                  </a:lnTo>
                  <a:lnTo>
                    <a:pt x="737" y="511"/>
                  </a:lnTo>
                  <a:lnTo>
                    <a:pt x="709" y="539"/>
                  </a:lnTo>
                  <a:lnTo>
                    <a:pt x="624" y="511"/>
                  </a:lnTo>
                  <a:lnTo>
                    <a:pt x="595" y="539"/>
                  </a:lnTo>
                  <a:lnTo>
                    <a:pt x="709" y="567"/>
                  </a:lnTo>
                  <a:lnTo>
                    <a:pt x="595" y="652"/>
                  </a:lnTo>
                  <a:lnTo>
                    <a:pt x="510" y="624"/>
                  </a:lnTo>
                  <a:lnTo>
                    <a:pt x="454" y="652"/>
                  </a:lnTo>
                  <a:lnTo>
                    <a:pt x="482" y="596"/>
                  </a:lnTo>
                  <a:lnTo>
                    <a:pt x="397" y="567"/>
                  </a:lnTo>
                  <a:lnTo>
                    <a:pt x="368" y="539"/>
                  </a:lnTo>
                  <a:lnTo>
                    <a:pt x="397" y="539"/>
                  </a:lnTo>
                  <a:lnTo>
                    <a:pt x="425" y="511"/>
                  </a:lnTo>
                  <a:lnTo>
                    <a:pt x="368" y="511"/>
                  </a:lnTo>
                  <a:lnTo>
                    <a:pt x="340" y="454"/>
                  </a:lnTo>
                  <a:lnTo>
                    <a:pt x="283" y="482"/>
                  </a:lnTo>
                  <a:lnTo>
                    <a:pt x="113" y="766"/>
                  </a:lnTo>
                  <a:lnTo>
                    <a:pt x="57" y="964"/>
                  </a:lnTo>
                  <a:lnTo>
                    <a:pt x="0" y="993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454" y="936"/>
                  </a:lnTo>
                  <a:lnTo>
                    <a:pt x="567" y="964"/>
                  </a:lnTo>
                  <a:lnTo>
                    <a:pt x="737" y="936"/>
                  </a:lnTo>
                  <a:lnTo>
                    <a:pt x="1786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153"/>
            <p:cNvSpPr>
              <a:spLocks/>
            </p:cNvSpPr>
            <p:nvPr/>
          </p:nvSpPr>
          <p:spPr bwMode="auto">
            <a:xfrm>
              <a:off x="6850063" y="6286501"/>
              <a:ext cx="1711325" cy="2293938"/>
            </a:xfrm>
            <a:custGeom>
              <a:avLst/>
              <a:gdLst>
                <a:gd name="T0" fmla="*/ 171 w 1078"/>
                <a:gd name="T1" fmla="*/ 1332 h 1445"/>
                <a:gd name="T2" fmla="*/ 0 w 1078"/>
                <a:gd name="T3" fmla="*/ 1332 h 1445"/>
                <a:gd name="T4" fmla="*/ 29 w 1078"/>
                <a:gd name="T5" fmla="*/ 1219 h 1445"/>
                <a:gd name="T6" fmla="*/ 29 w 1078"/>
                <a:gd name="T7" fmla="*/ 1077 h 1445"/>
                <a:gd name="T8" fmla="*/ 114 w 1078"/>
                <a:gd name="T9" fmla="*/ 935 h 1445"/>
                <a:gd name="T10" fmla="*/ 171 w 1078"/>
                <a:gd name="T11" fmla="*/ 963 h 1445"/>
                <a:gd name="T12" fmla="*/ 256 w 1078"/>
                <a:gd name="T13" fmla="*/ 907 h 1445"/>
                <a:gd name="T14" fmla="*/ 142 w 1078"/>
                <a:gd name="T15" fmla="*/ 907 h 1445"/>
                <a:gd name="T16" fmla="*/ 29 w 1078"/>
                <a:gd name="T17" fmla="*/ 793 h 1445"/>
                <a:gd name="T18" fmla="*/ 86 w 1078"/>
                <a:gd name="T19" fmla="*/ 652 h 1445"/>
                <a:gd name="T20" fmla="*/ 171 w 1078"/>
                <a:gd name="T21" fmla="*/ 567 h 1445"/>
                <a:gd name="T22" fmla="*/ 57 w 1078"/>
                <a:gd name="T23" fmla="*/ 567 h 1445"/>
                <a:gd name="T24" fmla="*/ 0 w 1078"/>
                <a:gd name="T25" fmla="*/ 510 h 1445"/>
                <a:gd name="T26" fmla="*/ 114 w 1078"/>
                <a:gd name="T27" fmla="*/ 453 h 1445"/>
                <a:gd name="T28" fmla="*/ 114 w 1078"/>
                <a:gd name="T29" fmla="*/ 481 h 1445"/>
                <a:gd name="T30" fmla="*/ 256 w 1078"/>
                <a:gd name="T31" fmla="*/ 481 h 1445"/>
                <a:gd name="T32" fmla="*/ 397 w 1078"/>
                <a:gd name="T33" fmla="*/ 453 h 1445"/>
                <a:gd name="T34" fmla="*/ 511 w 1078"/>
                <a:gd name="T35" fmla="*/ 425 h 1445"/>
                <a:gd name="T36" fmla="*/ 567 w 1078"/>
                <a:gd name="T37" fmla="*/ 481 h 1445"/>
                <a:gd name="T38" fmla="*/ 596 w 1078"/>
                <a:gd name="T39" fmla="*/ 340 h 1445"/>
                <a:gd name="T40" fmla="*/ 709 w 1078"/>
                <a:gd name="T41" fmla="*/ 255 h 1445"/>
                <a:gd name="T42" fmla="*/ 709 w 1078"/>
                <a:gd name="T43" fmla="*/ 141 h 1445"/>
                <a:gd name="T44" fmla="*/ 766 w 1078"/>
                <a:gd name="T45" fmla="*/ 113 h 1445"/>
                <a:gd name="T46" fmla="*/ 851 w 1078"/>
                <a:gd name="T47" fmla="*/ 28 h 1445"/>
                <a:gd name="T48" fmla="*/ 964 w 1078"/>
                <a:gd name="T49" fmla="*/ 28 h 1445"/>
                <a:gd name="T50" fmla="*/ 993 w 1078"/>
                <a:gd name="T51" fmla="*/ 141 h 1445"/>
                <a:gd name="T52" fmla="*/ 1078 w 1078"/>
                <a:gd name="T53" fmla="*/ 255 h 1445"/>
                <a:gd name="T54" fmla="*/ 993 w 1078"/>
                <a:gd name="T55" fmla="*/ 396 h 1445"/>
                <a:gd name="T56" fmla="*/ 1021 w 1078"/>
                <a:gd name="T57" fmla="*/ 453 h 1445"/>
                <a:gd name="T58" fmla="*/ 936 w 1078"/>
                <a:gd name="T59" fmla="*/ 567 h 1445"/>
                <a:gd name="T60" fmla="*/ 936 w 1078"/>
                <a:gd name="T61" fmla="*/ 737 h 1445"/>
                <a:gd name="T62" fmla="*/ 964 w 1078"/>
                <a:gd name="T63" fmla="*/ 822 h 1445"/>
                <a:gd name="T64" fmla="*/ 964 w 1078"/>
                <a:gd name="T65" fmla="*/ 878 h 1445"/>
                <a:gd name="T66" fmla="*/ 1021 w 1078"/>
                <a:gd name="T67" fmla="*/ 992 h 1445"/>
                <a:gd name="T68" fmla="*/ 964 w 1078"/>
                <a:gd name="T69" fmla="*/ 1219 h 1445"/>
                <a:gd name="T70" fmla="*/ 199 w 1078"/>
                <a:gd name="T71" fmla="*/ 1445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78" h="1445">
                  <a:moveTo>
                    <a:pt x="199" y="1445"/>
                  </a:moveTo>
                  <a:lnTo>
                    <a:pt x="171" y="1332"/>
                  </a:lnTo>
                  <a:lnTo>
                    <a:pt x="142" y="1360"/>
                  </a:lnTo>
                  <a:lnTo>
                    <a:pt x="0" y="1332"/>
                  </a:lnTo>
                  <a:lnTo>
                    <a:pt x="29" y="1275"/>
                  </a:lnTo>
                  <a:lnTo>
                    <a:pt x="29" y="1219"/>
                  </a:lnTo>
                  <a:lnTo>
                    <a:pt x="114" y="1105"/>
                  </a:lnTo>
                  <a:lnTo>
                    <a:pt x="29" y="1077"/>
                  </a:lnTo>
                  <a:lnTo>
                    <a:pt x="29" y="935"/>
                  </a:lnTo>
                  <a:lnTo>
                    <a:pt x="114" y="935"/>
                  </a:lnTo>
                  <a:lnTo>
                    <a:pt x="114" y="963"/>
                  </a:lnTo>
                  <a:lnTo>
                    <a:pt x="171" y="963"/>
                  </a:lnTo>
                  <a:lnTo>
                    <a:pt x="171" y="935"/>
                  </a:lnTo>
                  <a:lnTo>
                    <a:pt x="256" y="907"/>
                  </a:lnTo>
                  <a:lnTo>
                    <a:pt x="227" y="878"/>
                  </a:lnTo>
                  <a:lnTo>
                    <a:pt x="142" y="907"/>
                  </a:lnTo>
                  <a:lnTo>
                    <a:pt x="0" y="850"/>
                  </a:lnTo>
                  <a:lnTo>
                    <a:pt x="29" y="793"/>
                  </a:lnTo>
                  <a:lnTo>
                    <a:pt x="86" y="765"/>
                  </a:lnTo>
                  <a:lnTo>
                    <a:pt x="86" y="652"/>
                  </a:lnTo>
                  <a:lnTo>
                    <a:pt x="142" y="595"/>
                  </a:lnTo>
                  <a:lnTo>
                    <a:pt x="171" y="567"/>
                  </a:lnTo>
                  <a:lnTo>
                    <a:pt x="114" y="538"/>
                  </a:lnTo>
                  <a:lnTo>
                    <a:pt x="57" y="567"/>
                  </a:lnTo>
                  <a:lnTo>
                    <a:pt x="0" y="595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114" y="453"/>
                  </a:lnTo>
                  <a:lnTo>
                    <a:pt x="142" y="453"/>
                  </a:lnTo>
                  <a:lnTo>
                    <a:pt x="114" y="481"/>
                  </a:lnTo>
                  <a:lnTo>
                    <a:pt x="171" y="510"/>
                  </a:lnTo>
                  <a:lnTo>
                    <a:pt x="256" y="481"/>
                  </a:lnTo>
                  <a:lnTo>
                    <a:pt x="256" y="510"/>
                  </a:lnTo>
                  <a:lnTo>
                    <a:pt x="397" y="453"/>
                  </a:lnTo>
                  <a:lnTo>
                    <a:pt x="426" y="425"/>
                  </a:lnTo>
                  <a:lnTo>
                    <a:pt x="511" y="425"/>
                  </a:lnTo>
                  <a:lnTo>
                    <a:pt x="539" y="481"/>
                  </a:lnTo>
                  <a:lnTo>
                    <a:pt x="567" y="481"/>
                  </a:lnTo>
                  <a:lnTo>
                    <a:pt x="539" y="396"/>
                  </a:lnTo>
                  <a:lnTo>
                    <a:pt x="596" y="340"/>
                  </a:lnTo>
                  <a:lnTo>
                    <a:pt x="681" y="340"/>
                  </a:lnTo>
                  <a:lnTo>
                    <a:pt x="709" y="255"/>
                  </a:lnTo>
                  <a:lnTo>
                    <a:pt x="653" y="141"/>
                  </a:lnTo>
                  <a:lnTo>
                    <a:pt x="709" y="141"/>
                  </a:lnTo>
                  <a:lnTo>
                    <a:pt x="738" y="85"/>
                  </a:lnTo>
                  <a:lnTo>
                    <a:pt x="766" y="113"/>
                  </a:lnTo>
                  <a:lnTo>
                    <a:pt x="851" y="85"/>
                  </a:lnTo>
                  <a:lnTo>
                    <a:pt x="851" y="28"/>
                  </a:lnTo>
                  <a:lnTo>
                    <a:pt x="908" y="0"/>
                  </a:lnTo>
                  <a:lnTo>
                    <a:pt x="964" y="28"/>
                  </a:lnTo>
                  <a:lnTo>
                    <a:pt x="964" y="113"/>
                  </a:lnTo>
                  <a:lnTo>
                    <a:pt x="993" y="141"/>
                  </a:lnTo>
                  <a:lnTo>
                    <a:pt x="993" y="198"/>
                  </a:lnTo>
                  <a:lnTo>
                    <a:pt x="1078" y="255"/>
                  </a:lnTo>
                  <a:lnTo>
                    <a:pt x="993" y="340"/>
                  </a:lnTo>
                  <a:lnTo>
                    <a:pt x="993" y="396"/>
                  </a:lnTo>
                  <a:lnTo>
                    <a:pt x="1021" y="425"/>
                  </a:lnTo>
                  <a:lnTo>
                    <a:pt x="1021" y="453"/>
                  </a:lnTo>
                  <a:lnTo>
                    <a:pt x="1049" y="510"/>
                  </a:lnTo>
                  <a:lnTo>
                    <a:pt x="936" y="567"/>
                  </a:lnTo>
                  <a:lnTo>
                    <a:pt x="964" y="595"/>
                  </a:lnTo>
                  <a:lnTo>
                    <a:pt x="936" y="737"/>
                  </a:lnTo>
                  <a:lnTo>
                    <a:pt x="908" y="765"/>
                  </a:lnTo>
                  <a:lnTo>
                    <a:pt x="964" y="822"/>
                  </a:lnTo>
                  <a:lnTo>
                    <a:pt x="936" y="878"/>
                  </a:lnTo>
                  <a:lnTo>
                    <a:pt x="964" y="878"/>
                  </a:lnTo>
                  <a:lnTo>
                    <a:pt x="964" y="963"/>
                  </a:lnTo>
                  <a:lnTo>
                    <a:pt x="1021" y="992"/>
                  </a:lnTo>
                  <a:lnTo>
                    <a:pt x="1021" y="1134"/>
                  </a:lnTo>
                  <a:lnTo>
                    <a:pt x="964" y="1219"/>
                  </a:lnTo>
                  <a:lnTo>
                    <a:pt x="993" y="1275"/>
                  </a:lnTo>
                  <a:lnTo>
                    <a:pt x="199" y="144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155"/>
            <p:cNvSpPr>
              <a:spLocks/>
            </p:cNvSpPr>
            <p:nvPr/>
          </p:nvSpPr>
          <p:spPr bwMode="auto">
            <a:xfrm>
              <a:off x="1360488" y="1874838"/>
              <a:ext cx="1439863" cy="900113"/>
            </a:xfrm>
            <a:custGeom>
              <a:avLst/>
              <a:gdLst>
                <a:gd name="T0" fmla="*/ 453 w 907"/>
                <a:gd name="T1" fmla="*/ 482 h 567"/>
                <a:gd name="T2" fmla="*/ 567 w 907"/>
                <a:gd name="T3" fmla="*/ 482 h 567"/>
                <a:gd name="T4" fmla="*/ 680 w 907"/>
                <a:gd name="T5" fmla="*/ 426 h 567"/>
                <a:gd name="T6" fmla="*/ 709 w 907"/>
                <a:gd name="T7" fmla="*/ 426 h 567"/>
                <a:gd name="T8" fmla="*/ 737 w 907"/>
                <a:gd name="T9" fmla="*/ 397 h 567"/>
                <a:gd name="T10" fmla="*/ 765 w 907"/>
                <a:gd name="T11" fmla="*/ 426 h 567"/>
                <a:gd name="T12" fmla="*/ 794 w 907"/>
                <a:gd name="T13" fmla="*/ 397 h 567"/>
                <a:gd name="T14" fmla="*/ 822 w 907"/>
                <a:gd name="T15" fmla="*/ 426 h 567"/>
                <a:gd name="T16" fmla="*/ 794 w 907"/>
                <a:gd name="T17" fmla="*/ 369 h 567"/>
                <a:gd name="T18" fmla="*/ 879 w 907"/>
                <a:gd name="T19" fmla="*/ 369 h 567"/>
                <a:gd name="T20" fmla="*/ 850 w 907"/>
                <a:gd name="T21" fmla="*/ 312 h 567"/>
                <a:gd name="T22" fmla="*/ 907 w 907"/>
                <a:gd name="T23" fmla="*/ 312 h 567"/>
                <a:gd name="T24" fmla="*/ 850 w 907"/>
                <a:gd name="T25" fmla="*/ 284 h 567"/>
                <a:gd name="T26" fmla="*/ 822 w 907"/>
                <a:gd name="T27" fmla="*/ 255 h 567"/>
                <a:gd name="T28" fmla="*/ 879 w 907"/>
                <a:gd name="T29" fmla="*/ 170 h 567"/>
                <a:gd name="T30" fmla="*/ 850 w 907"/>
                <a:gd name="T31" fmla="*/ 114 h 567"/>
                <a:gd name="T32" fmla="*/ 822 w 907"/>
                <a:gd name="T33" fmla="*/ 114 h 567"/>
                <a:gd name="T34" fmla="*/ 850 w 907"/>
                <a:gd name="T35" fmla="*/ 57 h 567"/>
                <a:gd name="T36" fmla="*/ 822 w 907"/>
                <a:gd name="T37" fmla="*/ 29 h 567"/>
                <a:gd name="T38" fmla="*/ 709 w 907"/>
                <a:gd name="T39" fmla="*/ 0 h 567"/>
                <a:gd name="T40" fmla="*/ 680 w 907"/>
                <a:gd name="T41" fmla="*/ 57 h 567"/>
                <a:gd name="T42" fmla="*/ 624 w 907"/>
                <a:gd name="T43" fmla="*/ 57 h 567"/>
                <a:gd name="T44" fmla="*/ 567 w 907"/>
                <a:gd name="T45" fmla="*/ 114 h 567"/>
                <a:gd name="T46" fmla="*/ 510 w 907"/>
                <a:gd name="T47" fmla="*/ 114 h 567"/>
                <a:gd name="T48" fmla="*/ 425 w 907"/>
                <a:gd name="T49" fmla="*/ 85 h 567"/>
                <a:gd name="T50" fmla="*/ 397 w 907"/>
                <a:gd name="T51" fmla="*/ 85 h 567"/>
                <a:gd name="T52" fmla="*/ 340 w 907"/>
                <a:gd name="T53" fmla="*/ 142 h 567"/>
                <a:gd name="T54" fmla="*/ 312 w 907"/>
                <a:gd name="T55" fmla="*/ 57 h 567"/>
                <a:gd name="T56" fmla="*/ 227 w 907"/>
                <a:gd name="T57" fmla="*/ 57 h 567"/>
                <a:gd name="T58" fmla="*/ 142 w 907"/>
                <a:gd name="T59" fmla="*/ 0 h 567"/>
                <a:gd name="T60" fmla="*/ 113 w 907"/>
                <a:gd name="T61" fmla="*/ 142 h 567"/>
                <a:gd name="T62" fmla="*/ 28 w 907"/>
                <a:gd name="T63" fmla="*/ 227 h 567"/>
                <a:gd name="T64" fmla="*/ 0 w 907"/>
                <a:gd name="T65" fmla="*/ 312 h 567"/>
                <a:gd name="T66" fmla="*/ 28 w 907"/>
                <a:gd name="T67" fmla="*/ 340 h 567"/>
                <a:gd name="T68" fmla="*/ 57 w 907"/>
                <a:gd name="T69" fmla="*/ 312 h 567"/>
                <a:gd name="T70" fmla="*/ 57 w 907"/>
                <a:gd name="T71" fmla="*/ 284 h 567"/>
                <a:gd name="T72" fmla="*/ 85 w 907"/>
                <a:gd name="T73" fmla="*/ 284 h 567"/>
                <a:gd name="T74" fmla="*/ 170 w 907"/>
                <a:gd name="T75" fmla="*/ 312 h 567"/>
                <a:gd name="T76" fmla="*/ 170 w 907"/>
                <a:gd name="T77" fmla="*/ 340 h 567"/>
                <a:gd name="T78" fmla="*/ 227 w 907"/>
                <a:gd name="T79" fmla="*/ 312 h 567"/>
                <a:gd name="T80" fmla="*/ 227 w 907"/>
                <a:gd name="T81" fmla="*/ 284 h 567"/>
                <a:gd name="T82" fmla="*/ 255 w 907"/>
                <a:gd name="T83" fmla="*/ 312 h 567"/>
                <a:gd name="T84" fmla="*/ 227 w 907"/>
                <a:gd name="T85" fmla="*/ 369 h 567"/>
                <a:gd name="T86" fmla="*/ 255 w 907"/>
                <a:gd name="T87" fmla="*/ 397 h 567"/>
                <a:gd name="T88" fmla="*/ 312 w 907"/>
                <a:gd name="T89" fmla="*/ 397 h 567"/>
                <a:gd name="T90" fmla="*/ 283 w 907"/>
                <a:gd name="T91" fmla="*/ 426 h 567"/>
                <a:gd name="T92" fmla="*/ 283 w 907"/>
                <a:gd name="T93" fmla="*/ 482 h 567"/>
                <a:gd name="T94" fmla="*/ 255 w 907"/>
                <a:gd name="T95" fmla="*/ 511 h 567"/>
                <a:gd name="T96" fmla="*/ 283 w 907"/>
                <a:gd name="T97" fmla="*/ 539 h 567"/>
                <a:gd name="T98" fmla="*/ 368 w 907"/>
                <a:gd name="T99" fmla="*/ 567 h 567"/>
                <a:gd name="T100" fmla="*/ 397 w 907"/>
                <a:gd name="T101" fmla="*/ 539 h 567"/>
                <a:gd name="T102" fmla="*/ 397 w 907"/>
                <a:gd name="T103" fmla="*/ 511 h 567"/>
                <a:gd name="T104" fmla="*/ 453 w 907"/>
                <a:gd name="T105" fmla="*/ 48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7" h="567">
                  <a:moveTo>
                    <a:pt x="453" y="482"/>
                  </a:moveTo>
                  <a:lnTo>
                    <a:pt x="567" y="482"/>
                  </a:lnTo>
                  <a:lnTo>
                    <a:pt x="680" y="426"/>
                  </a:lnTo>
                  <a:lnTo>
                    <a:pt x="709" y="426"/>
                  </a:lnTo>
                  <a:lnTo>
                    <a:pt x="737" y="397"/>
                  </a:lnTo>
                  <a:lnTo>
                    <a:pt x="765" y="426"/>
                  </a:lnTo>
                  <a:lnTo>
                    <a:pt x="794" y="397"/>
                  </a:lnTo>
                  <a:lnTo>
                    <a:pt x="822" y="426"/>
                  </a:lnTo>
                  <a:lnTo>
                    <a:pt x="794" y="369"/>
                  </a:lnTo>
                  <a:lnTo>
                    <a:pt x="879" y="369"/>
                  </a:lnTo>
                  <a:lnTo>
                    <a:pt x="850" y="312"/>
                  </a:lnTo>
                  <a:lnTo>
                    <a:pt x="907" y="312"/>
                  </a:lnTo>
                  <a:lnTo>
                    <a:pt x="850" y="284"/>
                  </a:lnTo>
                  <a:lnTo>
                    <a:pt x="822" y="255"/>
                  </a:lnTo>
                  <a:lnTo>
                    <a:pt x="879" y="170"/>
                  </a:lnTo>
                  <a:lnTo>
                    <a:pt x="850" y="114"/>
                  </a:lnTo>
                  <a:lnTo>
                    <a:pt x="822" y="114"/>
                  </a:lnTo>
                  <a:lnTo>
                    <a:pt x="850" y="57"/>
                  </a:lnTo>
                  <a:lnTo>
                    <a:pt x="822" y="29"/>
                  </a:lnTo>
                  <a:lnTo>
                    <a:pt x="709" y="0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425" y="85"/>
                  </a:lnTo>
                  <a:lnTo>
                    <a:pt x="397" y="85"/>
                  </a:lnTo>
                  <a:lnTo>
                    <a:pt x="340" y="142"/>
                  </a:lnTo>
                  <a:lnTo>
                    <a:pt x="312" y="57"/>
                  </a:lnTo>
                  <a:lnTo>
                    <a:pt x="227" y="57"/>
                  </a:lnTo>
                  <a:lnTo>
                    <a:pt x="142" y="0"/>
                  </a:lnTo>
                  <a:lnTo>
                    <a:pt x="113" y="142"/>
                  </a:lnTo>
                  <a:lnTo>
                    <a:pt x="28" y="227"/>
                  </a:lnTo>
                  <a:lnTo>
                    <a:pt x="0" y="312"/>
                  </a:lnTo>
                  <a:lnTo>
                    <a:pt x="28" y="340"/>
                  </a:lnTo>
                  <a:lnTo>
                    <a:pt x="57" y="312"/>
                  </a:lnTo>
                  <a:lnTo>
                    <a:pt x="57" y="284"/>
                  </a:lnTo>
                  <a:lnTo>
                    <a:pt x="85" y="284"/>
                  </a:lnTo>
                  <a:lnTo>
                    <a:pt x="170" y="312"/>
                  </a:lnTo>
                  <a:lnTo>
                    <a:pt x="170" y="340"/>
                  </a:lnTo>
                  <a:lnTo>
                    <a:pt x="227" y="312"/>
                  </a:lnTo>
                  <a:lnTo>
                    <a:pt x="227" y="284"/>
                  </a:lnTo>
                  <a:lnTo>
                    <a:pt x="255" y="312"/>
                  </a:lnTo>
                  <a:lnTo>
                    <a:pt x="227" y="369"/>
                  </a:lnTo>
                  <a:lnTo>
                    <a:pt x="255" y="397"/>
                  </a:lnTo>
                  <a:lnTo>
                    <a:pt x="312" y="397"/>
                  </a:lnTo>
                  <a:lnTo>
                    <a:pt x="283" y="426"/>
                  </a:lnTo>
                  <a:lnTo>
                    <a:pt x="283" y="482"/>
                  </a:lnTo>
                  <a:lnTo>
                    <a:pt x="255" y="511"/>
                  </a:lnTo>
                  <a:lnTo>
                    <a:pt x="283" y="539"/>
                  </a:lnTo>
                  <a:lnTo>
                    <a:pt x="368" y="567"/>
                  </a:lnTo>
                  <a:lnTo>
                    <a:pt x="397" y="539"/>
                  </a:lnTo>
                  <a:lnTo>
                    <a:pt x="397" y="511"/>
                  </a:lnTo>
                  <a:lnTo>
                    <a:pt x="453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156"/>
            <p:cNvSpPr>
              <a:spLocks/>
            </p:cNvSpPr>
            <p:nvPr/>
          </p:nvSpPr>
          <p:spPr bwMode="auto">
            <a:xfrm>
              <a:off x="1585913" y="2730501"/>
              <a:ext cx="719138" cy="674688"/>
            </a:xfrm>
            <a:custGeom>
              <a:avLst/>
              <a:gdLst>
                <a:gd name="T0" fmla="*/ 340 w 453"/>
                <a:gd name="T1" fmla="*/ 0 h 425"/>
                <a:gd name="T2" fmla="*/ 396 w 453"/>
                <a:gd name="T3" fmla="*/ 28 h 425"/>
                <a:gd name="T4" fmla="*/ 425 w 453"/>
                <a:gd name="T5" fmla="*/ 85 h 425"/>
                <a:gd name="T6" fmla="*/ 425 w 453"/>
                <a:gd name="T7" fmla="*/ 170 h 425"/>
                <a:gd name="T8" fmla="*/ 453 w 453"/>
                <a:gd name="T9" fmla="*/ 198 h 425"/>
                <a:gd name="T10" fmla="*/ 425 w 453"/>
                <a:gd name="T11" fmla="*/ 255 h 425"/>
                <a:gd name="T12" fmla="*/ 453 w 453"/>
                <a:gd name="T13" fmla="*/ 283 h 425"/>
                <a:gd name="T14" fmla="*/ 425 w 453"/>
                <a:gd name="T15" fmla="*/ 340 h 425"/>
                <a:gd name="T16" fmla="*/ 368 w 453"/>
                <a:gd name="T17" fmla="*/ 312 h 425"/>
                <a:gd name="T18" fmla="*/ 368 w 453"/>
                <a:gd name="T19" fmla="*/ 368 h 425"/>
                <a:gd name="T20" fmla="*/ 368 w 453"/>
                <a:gd name="T21" fmla="*/ 425 h 425"/>
                <a:gd name="T22" fmla="*/ 311 w 453"/>
                <a:gd name="T23" fmla="*/ 425 h 425"/>
                <a:gd name="T24" fmla="*/ 283 w 453"/>
                <a:gd name="T25" fmla="*/ 340 h 425"/>
                <a:gd name="T26" fmla="*/ 255 w 453"/>
                <a:gd name="T27" fmla="*/ 312 h 425"/>
                <a:gd name="T28" fmla="*/ 226 w 453"/>
                <a:gd name="T29" fmla="*/ 255 h 425"/>
                <a:gd name="T30" fmla="*/ 141 w 453"/>
                <a:gd name="T31" fmla="*/ 198 h 425"/>
                <a:gd name="T32" fmla="*/ 28 w 453"/>
                <a:gd name="T33" fmla="*/ 227 h 425"/>
                <a:gd name="T34" fmla="*/ 28 w 453"/>
                <a:gd name="T35" fmla="*/ 170 h 425"/>
                <a:gd name="T36" fmla="*/ 0 w 453"/>
                <a:gd name="T37" fmla="*/ 113 h 425"/>
                <a:gd name="T38" fmla="*/ 28 w 453"/>
                <a:gd name="T39" fmla="*/ 57 h 425"/>
                <a:gd name="T40" fmla="*/ 85 w 453"/>
                <a:gd name="T41" fmla="*/ 57 h 425"/>
                <a:gd name="T42" fmla="*/ 113 w 453"/>
                <a:gd name="T43" fmla="*/ 85 h 425"/>
                <a:gd name="T44" fmla="*/ 141 w 453"/>
                <a:gd name="T45" fmla="*/ 57 h 425"/>
                <a:gd name="T46" fmla="*/ 170 w 453"/>
                <a:gd name="T47" fmla="*/ 57 h 425"/>
                <a:gd name="T48" fmla="*/ 141 w 453"/>
                <a:gd name="T49" fmla="*/ 113 h 425"/>
                <a:gd name="T50" fmla="*/ 198 w 453"/>
                <a:gd name="T51" fmla="*/ 85 h 425"/>
                <a:gd name="T52" fmla="*/ 198 w 453"/>
                <a:gd name="T53" fmla="*/ 113 h 425"/>
                <a:gd name="T54" fmla="*/ 255 w 453"/>
                <a:gd name="T55" fmla="*/ 113 h 425"/>
                <a:gd name="T56" fmla="*/ 283 w 453"/>
                <a:gd name="T57" fmla="*/ 142 h 425"/>
                <a:gd name="T58" fmla="*/ 283 w 453"/>
                <a:gd name="T59" fmla="*/ 85 h 425"/>
                <a:gd name="T60" fmla="*/ 311 w 453"/>
                <a:gd name="T61" fmla="*/ 57 h 425"/>
                <a:gd name="T62" fmla="*/ 283 w 453"/>
                <a:gd name="T63" fmla="*/ 28 h 425"/>
                <a:gd name="T64" fmla="*/ 340 w 453"/>
                <a:gd name="T65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3" h="425">
                  <a:moveTo>
                    <a:pt x="340" y="0"/>
                  </a:moveTo>
                  <a:lnTo>
                    <a:pt x="396" y="28"/>
                  </a:lnTo>
                  <a:lnTo>
                    <a:pt x="425" y="85"/>
                  </a:lnTo>
                  <a:lnTo>
                    <a:pt x="425" y="170"/>
                  </a:lnTo>
                  <a:lnTo>
                    <a:pt x="453" y="198"/>
                  </a:lnTo>
                  <a:lnTo>
                    <a:pt x="425" y="255"/>
                  </a:lnTo>
                  <a:lnTo>
                    <a:pt x="453" y="283"/>
                  </a:lnTo>
                  <a:lnTo>
                    <a:pt x="425" y="340"/>
                  </a:lnTo>
                  <a:lnTo>
                    <a:pt x="368" y="312"/>
                  </a:lnTo>
                  <a:lnTo>
                    <a:pt x="368" y="368"/>
                  </a:lnTo>
                  <a:lnTo>
                    <a:pt x="368" y="425"/>
                  </a:lnTo>
                  <a:lnTo>
                    <a:pt x="311" y="425"/>
                  </a:lnTo>
                  <a:lnTo>
                    <a:pt x="283" y="340"/>
                  </a:lnTo>
                  <a:lnTo>
                    <a:pt x="255" y="312"/>
                  </a:lnTo>
                  <a:lnTo>
                    <a:pt x="226" y="255"/>
                  </a:lnTo>
                  <a:lnTo>
                    <a:pt x="141" y="198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57"/>
                  </a:lnTo>
                  <a:lnTo>
                    <a:pt x="85" y="57"/>
                  </a:lnTo>
                  <a:lnTo>
                    <a:pt x="113" y="85"/>
                  </a:lnTo>
                  <a:lnTo>
                    <a:pt x="141" y="57"/>
                  </a:lnTo>
                  <a:lnTo>
                    <a:pt x="170" y="57"/>
                  </a:lnTo>
                  <a:lnTo>
                    <a:pt x="141" y="113"/>
                  </a:lnTo>
                  <a:lnTo>
                    <a:pt x="198" y="85"/>
                  </a:lnTo>
                  <a:lnTo>
                    <a:pt x="198" y="113"/>
                  </a:lnTo>
                  <a:lnTo>
                    <a:pt x="255" y="113"/>
                  </a:lnTo>
                  <a:lnTo>
                    <a:pt x="283" y="142"/>
                  </a:lnTo>
                  <a:lnTo>
                    <a:pt x="283" y="85"/>
                  </a:lnTo>
                  <a:lnTo>
                    <a:pt x="311" y="57"/>
                  </a:lnTo>
                  <a:lnTo>
                    <a:pt x="283" y="28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157"/>
            <p:cNvSpPr>
              <a:spLocks/>
            </p:cNvSpPr>
            <p:nvPr/>
          </p:nvSpPr>
          <p:spPr bwMode="auto">
            <a:xfrm>
              <a:off x="2439988" y="4665663"/>
              <a:ext cx="180975" cy="225425"/>
            </a:xfrm>
            <a:custGeom>
              <a:avLst/>
              <a:gdLst>
                <a:gd name="T0" fmla="*/ 0 w 114"/>
                <a:gd name="T1" fmla="*/ 85 h 142"/>
                <a:gd name="T2" fmla="*/ 114 w 114"/>
                <a:gd name="T3" fmla="*/ 0 h 142"/>
                <a:gd name="T4" fmla="*/ 114 w 114"/>
                <a:gd name="T5" fmla="*/ 57 h 142"/>
                <a:gd name="T6" fmla="*/ 57 w 114"/>
                <a:gd name="T7" fmla="*/ 142 h 142"/>
                <a:gd name="T8" fmla="*/ 0 w 114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2">
                  <a:moveTo>
                    <a:pt x="0" y="85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57" y="142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158"/>
            <p:cNvSpPr>
              <a:spLocks/>
            </p:cNvSpPr>
            <p:nvPr/>
          </p:nvSpPr>
          <p:spPr bwMode="auto">
            <a:xfrm>
              <a:off x="2530475" y="4710113"/>
              <a:ext cx="900113" cy="855663"/>
            </a:xfrm>
            <a:custGeom>
              <a:avLst/>
              <a:gdLst>
                <a:gd name="T0" fmla="*/ 57 w 567"/>
                <a:gd name="T1" fmla="*/ 482 h 539"/>
                <a:gd name="T2" fmla="*/ 142 w 567"/>
                <a:gd name="T3" fmla="*/ 511 h 539"/>
                <a:gd name="T4" fmla="*/ 198 w 567"/>
                <a:gd name="T5" fmla="*/ 539 h 539"/>
                <a:gd name="T6" fmla="*/ 283 w 567"/>
                <a:gd name="T7" fmla="*/ 482 h 539"/>
                <a:gd name="T8" fmla="*/ 368 w 567"/>
                <a:gd name="T9" fmla="*/ 482 h 539"/>
                <a:gd name="T10" fmla="*/ 340 w 567"/>
                <a:gd name="T11" fmla="*/ 426 h 539"/>
                <a:gd name="T12" fmla="*/ 397 w 567"/>
                <a:gd name="T13" fmla="*/ 369 h 539"/>
                <a:gd name="T14" fmla="*/ 454 w 567"/>
                <a:gd name="T15" fmla="*/ 369 h 539"/>
                <a:gd name="T16" fmla="*/ 539 w 567"/>
                <a:gd name="T17" fmla="*/ 397 h 539"/>
                <a:gd name="T18" fmla="*/ 567 w 567"/>
                <a:gd name="T19" fmla="*/ 340 h 539"/>
                <a:gd name="T20" fmla="*/ 567 w 567"/>
                <a:gd name="T21" fmla="*/ 255 h 539"/>
                <a:gd name="T22" fmla="*/ 510 w 567"/>
                <a:gd name="T23" fmla="*/ 199 h 539"/>
                <a:gd name="T24" fmla="*/ 482 w 567"/>
                <a:gd name="T25" fmla="*/ 199 h 539"/>
                <a:gd name="T26" fmla="*/ 454 w 567"/>
                <a:gd name="T27" fmla="*/ 114 h 539"/>
                <a:gd name="T28" fmla="*/ 425 w 567"/>
                <a:gd name="T29" fmla="*/ 114 h 539"/>
                <a:gd name="T30" fmla="*/ 425 w 567"/>
                <a:gd name="T31" fmla="*/ 57 h 539"/>
                <a:gd name="T32" fmla="*/ 368 w 567"/>
                <a:gd name="T33" fmla="*/ 57 h 539"/>
                <a:gd name="T34" fmla="*/ 312 w 567"/>
                <a:gd name="T35" fmla="*/ 29 h 539"/>
                <a:gd name="T36" fmla="*/ 198 w 567"/>
                <a:gd name="T37" fmla="*/ 0 h 539"/>
                <a:gd name="T38" fmla="*/ 170 w 567"/>
                <a:gd name="T39" fmla="*/ 57 h 539"/>
                <a:gd name="T40" fmla="*/ 255 w 567"/>
                <a:gd name="T41" fmla="*/ 57 h 539"/>
                <a:gd name="T42" fmla="*/ 227 w 567"/>
                <a:gd name="T43" fmla="*/ 85 h 539"/>
                <a:gd name="T44" fmla="*/ 198 w 567"/>
                <a:gd name="T45" fmla="*/ 85 h 539"/>
                <a:gd name="T46" fmla="*/ 113 w 567"/>
                <a:gd name="T47" fmla="*/ 199 h 539"/>
                <a:gd name="T48" fmla="*/ 142 w 567"/>
                <a:gd name="T49" fmla="*/ 199 h 539"/>
                <a:gd name="T50" fmla="*/ 142 w 567"/>
                <a:gd name="T51" fmla="*/ 227 h 539"/>
                <a:gd name="T52" fmla="*/ 113 w 567"/>
                <a:gd name="T53" fmla="*/ 227 h 539"/>
                <a:gd name="T54" fmla="*/ 0 w 567"/>
                <a:gd name="T55" fmla="*/ 397 h 539"/>
                <a:gd name="T56" fmla="*/ 57 w 567"/>
                <a:gd name="T57" fmla="*/ 426 h 539"/>
                <a:gd name="T58" fmla="*/ 85 w 567"/>
                <a:gd name="T59" fmla="*/ 369 h 539"/>
                <a:gd name="T60" fmla="*/ 85 w 567"/>
                <a:gd name="T61" fmla="*/ 454 h 539"/>
                <a:gd name="T62" fmla="*/ 57 w 567"/>
                <a:gd name="T63" fmla="*/ 48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67" h="539">
                  <a:moveTo>
                    <a:pt x="57" y="482"/>
                  </a:moveTo>
                  <a:lnTo>
                    <a:pt x="142" y="511"/>
                  </a:lnTo>
                  <a:lnTo>
                    <a:pt x="198" y="539"/>
                  </a:lnTo>
                  <a:lnTo>
                    <a:pt x="283" y="482"/>
                  </a:lnTo>
                  <a:lnTo>
                    <a:pt x="368" y="482"/>
                  </a:lnTo>
                  <a:lnTo>
                    <a:pt x="340" y="426"/>
                  </a:lnTo>
                  <a:lnTo>
                    <a:pt x="397" y="369"/>
                  </a:lnTo>
                  <a:lnTo>
                    <a:pt x="454" y="369"/>
                  </a:lnTo>
                  <a:lnTo>
                    <a:pt x="539" y="397"/>
                  </a:lnTo>
                  <a:lnTo>
                    <a:pt x="567" y="340"/>
                  </a:lnTo>
                  <a:lnTo>
                    <a:pt x="567" y="255"/>
                  </a:lnTo>
                  <a:lnTo>
                    <a:pt x="510" y="199"/>
                  </a:lnTo>
                  <a:lnTo>
                    <a:pt x="482" y="199"/>
                  </a:lnTo>
                  <a:lnTo>
                    <a:pt x="454" y="114"/>
                  </a:lnTo>
                  <a:lnTo>
                    <a:pt x="425" y="114"/>
                  </a:lnTo>
                  <a:lnTo>
                    <a:pt x="425" y="57"/>
                  </a:lnTo>
                  <a:lnTo>
                    <a:pt x="368" y="57"/>
                  </a:lnTo>
                  <a:lnTo>
                    <a:pt x="312" y="29"/>
                  </a:lnTo>
                  <a:lnTo>
                    <a:pt x="198" y="0"/>
                  </a:lnTo>
                  <a:lnTo>
                    <a:pt x="170" y="57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198" y="85"/>
                  </a:lnTo>
                  <a:lnTo>
                    <a:pt x="113" y="199"/>
                  </a:lnTo>
                  <a:lnTo>
                    <a:pt x="142" y="199"/>
                  </a:lnTo>
                  <a:lnTo>
                    <a:pt x="142" y="227"/>
                  </a:lnTo>
                  <a:lnTo>
                    <a:pt x="113" y="227"/>
                  </a:lnTo>
                  <a:lnTo>
                    <a:pt x="0" y="397"/>
                  </a:lnTo>
                  <a:lnTo>
                    <a:pt x="57" y="426"/>
                  </a:lnTo>
                  <a:lnTo>
                    <a:pt x="85" y="369"/>
                  </a:lnTo>
                  <a:lnTo>
                    <a:pt x="85" y="454"/>
                  </a:lnTo>
                  <a:lnTo>
                    <a:pt x="57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159"/>
            <p:cNvSpPr>
              <a:spLocks/>
            </p:cNvSpPr>
            <p:nvPr/>
          </p:nvSpPr>
          <p:spPr bwMode="auto">
            <a:xfrm>
              <a:off x="2890838" y="4125913"/>
              <a:ext cx="765175" cy="989013"/>
            </a:xfrm>
            <a:custGeom>
              <a:avLst/>
              <a:gdLst>
                <a:gd name="T0" fmla="*/ 85 w 482"/>
                <a:gd name="T1" fmla="*/ 397 h 623"/>
                <a:gd name="T2" fmla="*/ 141 w 482"/>
                <a:gd name="T3" fmla="*/ 425 h 623"/>
                <a:gd name="T4" fmla="*/ 198 w 482"/>
                <a:gd name="T5" fmla="*/ 425 h 623"/>
                <a:gd name="T6" fmla="*/ 198 w 482"/>
                <a:gd name="T7" fmla="*/ 482 h 623"/>
                <a:gd name="T8" fmla="*/ 227 w 482"/>
                <a:gd name="T9" fmla="*/ 482 h 623"/>
                <a:gd name="T10" fmla="*/ 255 w 482"/>
                <a:gd name="T11" fmla="*/ 567 h 623"/>
                <a:gd name="T12" fmla="*/ 283 w 482"/>
                <a:gd name="T13" fmla="*/ 567 h 623"/>
                <a:gd name="T14" fmla="*/ 340 w 482"/>
                <a:gd name="T15" fmla="*/ 623 h 623"/>
                <a:gd name="T16" fmla="*/ 397 w 482"/>
                <a:gd name="T17" fmla="*/ 595 h 623"/>
                <a:gd name="T18" fmla="*/ 340 w 482"/>
                <a:gd name="T19" fmla="*/ 510 h 623"/>
                <a:gd name="T20" fmla="*/ 340 w 482"/>
                <a:gd name="T21" fmla="*/ 368 h 623"/>
                <a:gd name="T22" fmla="*/ 397 w 482"/>
                <a:gd name="T23" fmla="*/ 397 h 623"/>
                <a:gd name="T24" fmla="*/ 425 w 482"/>
                <a:gd name="T25" fmla="*/ 340 h 623"/>
                <a:gd name="T26" fmla="*/ 453 w 482"/>
                <a:gd name="T27" fmla="*/ 368 h 623"/>
                <a:gd name="T28" fmla="*/ 482 w 482"/>
                <a:gd name="T29" fmla="*/ 340 h 623"/>
                <a:gd name="T30" fmla="*/ 425 w 482"/>
                <a:gd name="T31" fmla="*/ 312 h 623"/>
                <a:gd name="T32" fmla="*/ 453 w 482"/>
                <a:gd name="T33" fmla="*/ 283 h 623"/>
                <a:gd name="T34" fmla="*/ 397 w 482"/>
                <a:gd name="T35" fmla="*/ 255 h 623"/>
                <a:gd name="T36" fmla="*/ 397 w 482"/>
                <a:gd name="T37" fmla="*/ 227 h 623"/>
                <a:gd name="T38" fmla="*/ 453 w 482"/>
                <a:gd name="T39" fmla="*/ 170 h 623"/>
                <a:gd name="T40" fmla="*/ 425 w 482"/>
                <a:gd name="T41" fmla="*/ 113 h 623"/>
                <a:gd name="T42" fmla="*/ 397 w 482"/>
                <a:gd name="T43" fmla="*/ 28 h 623"/>
                <a:gd name="T44" fmla="*/ 340 w 482"/>
                <a:gd name="T45" fmla="*/ 56 h 623"/>
                <a:gd name="T46" fmla="*/ 340 w 482"/>
                <a:gd name="T47" fmla="*/ 0 h 623"/>
                <a:gd name="T48" fmla="*/ 255 w 482"/>
                <a:gd name="T49" fmla="*/ 0 h 623"/>
                <a:gd name="T50" fmla="*/ 227 w 482"/>
                <a:gd name="T51" fmla="*/ 0 h 623"/>
                <a:gd name="T52" fmla="*/ 170 w 482"/>
                <a:gd name="T53" fmla="*/ 28 h 623"/>
                <a:gd name="T54" fmla="*/ 141 w 482"/>
                <a:gd name="T55" fmla="*/ 142 h 623"/>
                <a:gd name="T56" fmla="*/ 227 w 482"/>
                <a:gd name="T57" fmla="*/ 142 h 623"/>
                <a:gd name="T58" fmla="*/ 198 w 482"/>
                <a:gd name="T59" fmla="*/ 170 h 623"/>
                <a:gd name="T60" fmla="*/ 85 w 482"/>
                <a:gd name="T61" fmla="*/ 170 h 623"/>
                <a:gd name="T62" fmla="*/ 0 w 482"/>
                <a:gd name="T63" fmla="*/ 340 h 623"/>
                <a:gd name="T64" fmla="*/ 113 w 482"/>
                <a:gd name="T65" fmla="*/ 368 h 623"/>
                <a:gd name="T66" fmla="*/ 85 w 482"/>
                <a:gd name="T67" fmla="*/ 397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82" h="623">
                  <a:moveTo>
                    <a:pt x="85" y="397"/>
                  </a:moveTo>
                  <a:lnTo>
                    <a:pt x="141" y="425"/>
                  </a:lnTo>
                  <a:lnTo>
                    <a:pt x="198" y="425"/>
                  </a:lnTo>
                  <a:lnTo>
                    <a:pt x="198" y="482"/>
                  </a:lnTo>
                  <a:lnTo>
                    <a:pt x="227" y="482"/>
                  </a:lnTo>
                  <a:lnTo>
                    <a:pt x="255" y="567"/>
                  </a:lnTo>
                  <a:lnTo>
                    <a:pt x="283" y="567"/>
                  </a:lnTo>
                  <a:lnTo>
                    <a:pt x="340" y="623"/>
                  </a:lnTo>
                  <a:lnTo>
                    <a:pt x="397" y="595"/>
                  </a:lnTo>
                  <a:lnTo>
                    <a:pt x="340" y="510"/>
                  </a:lnTo>
                  <a:lnTo>
                    <a:pt x="340" y="368"/>
                  </a:lnTo>
                  <a:lnTo>
                    <a:pt x="397" y="397"/>
                  </a:lnTo>
                  <a:lnTo>
                    <a:pt x="425" y="340"/>
                  </a:lnTo>
                  <a:lnTo>
                    <a:pt x="453" y="368"/>
                  </a:lnTo>
                  <a:lnTo>
                    <a:pt x="482" y="340"/>
                  </a:lnTo>
                  <a:lnTo>
                    <a:pt x="425" y="312"/>
                  </a:lnTo>
                  <a:lnTo>
                    <a:pt x="453" y="283"/>
                  </a:lnTo>
                  <a:lnTo>
                    <a:pt x="397" y="255"/>
                  </a:lnTo>
                  <a:lnTo>
                    <a:pt x="397" y="227"/>
                  </a:lnTo>
                  <a:lnTo>
                    <a:pt x="453" y="170"/>
                  </a:lnTo>
                  <a:lnTo>
                    <a:pt x="425" y="113"/>
                  </a:lnTo>
                  <a:lnTo>
                    <a:pt x="397" y="28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70" y="28"/>
                  </a:lnTo>
                  <a:lnTo>
                    <a:pt x="141" y="142"/>
                  </a:lnTo>
                  <a:lnTo>
                    <a:pt x="227" y="142"/>
                  </a:lnTo>
                  <a:lnTo>
                    <a:pt x="198" y="170"/>
                  </a:lnTo>
                  <a:lnTo>
                    <a:pt x="85" y="170"/>
                  </a:lnTo>
                  <a:lnTo>
                    <a:pt x="0" y="340"/>
                  </a:lnTo>
                  <a:lnTo>
                    <a:pt x="113" y="368"/>
                  </a:lnTo>
                  <a:lnTo>
                    <a:pt x="85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Freeform 163"/>
            <p:cNvSpPr>
              <a:spLocks/>
            </p:cNvSpPr>
            <p:nvPr/>
          </p:nvSpPr>
          <p:spPr bwMode="auto">
            <a:xfrm>
              <a:off x="1585913" y="3405188"/>
              <a:ext cx="944563" cy="1304925"/>
            </a:xfrm>
            <a:custGeom>
              <a:avLst/>
              <a:gdLst>
                <a:gd name="T0" fmla="*/ 510 w 595"/>
                <a:gd name="T1" fmla="*/ 794 h 822"/>
                <a:gd name="T2" fmla="*/ 510 w 595"/>
                <a:gd name="T3" fmla="*/ 766 h 822"/>
                <a:gd name="T4" fmla="*/ 425 w 595"/>
                <a:gd name="T5" fmla="*/ 681 h 822"/>
                <a:gd name="T6" fmla="*/ 453 w 595"/>
                <a:gd name="T7" fmla="*/ 681 h 822"/>
                <a:gd name="T8" fmla="*/ 538 w 595"/>
                <a:gd name="T9" fmla="*/ 709 h 822"/>
                <a:gd name="T10" fmla="*/ 538 w 595"/>
                <a:gd name="T11" fmla="*/ 596 h 822"/>
                <a:gd name="T12" fmla="*/ 510 w 595"/>
                <a:gd name="T13" fmla="*/ 596 h 822"/>
                <a:gd name="T14" fmla="*/ 510 w 595"/>
                <a:gd name="T15" fmla="*/ 567 h 822"/>
                <a:gd name="T16" fmla="*/ 567 w 595"/>
                <a:gd name="T17" fmla="*/ 567 h 822"/>
                <a:gd name="T18" fmla="*/ 595 w 595"/>
                <a:gd name="T19" fmla="*/ 510 h 822"/>
                <a:gd name="T20" fmla="*/ 453 w 595"/>
                <a:gd name="T21" fmla="*/ 425 h 822"/>
                <a:gd name="T22" fmla="*/ 425 w 595"/>
                <a:gd name="T23" fmla="*/ 369 h 822"/>
                <a:gd name="T24" fmla="*/ 340 w 595"/>
                <a:gd name="T25" fmla="*/ 340 h 822"/>
                <a:gd name="T26" fmla="*/ 311 w 595"/>
                <a:gd name="T27" fmla="*/ 284 h 822"/>
                <a:gd name="T28" fmla="*/ 396 w 595"/>
                <a:gd name="T29" fmla="*/ 284 h 822"/>
                <a:gd name="T30" fmla="*/ 368 w 595"/>
                <a:gd name="T31" fmla="*/ 255 h 822"/>
                <a:gd name="T32" fmla="*/ 425 w 595"/>
                <a:gd name="T33" fmla="*/ 255 h 822"/>
                <a:gd name="T34" fmla="*/ 425 w 595"/>
                <a:gd name="T35" fmla="*/ 284 h 822"/>
                <a:gd name="T36" fmla="*/ 510 w 595"/>
                <a:gd name="T37" fmla="*/ 255 h 822"/>
                <a:gd name="T38" fmla="*/ 510 w 595"/>
                <a:gd name="T39" fmla="*/ 199 h 822"/>
                <a:gd name="T40" fmla="*/ 482 w 595"/>
                <a:gd name="T41" fmla="*/ 199 h 822"/>
                <a:gd name="T42" fmla="*/ 425 w 595"/>
                <a:gd name="T43" fmla="*/ 142 h 822"/>
                <a:gd name="T44" fmla="*/ 396 w 595"/>
                <a:gd name="T45" fmla="*/ 142 h 822"/>
                <a:gd name="T46" fmla="*/ 368 w 595"/>
                <a:gd name="T47" fmla="*/ 114 h 822"/>
                <a:gd name="T48" fmla="*/ 311 w 595"/>
                <a:gd name="T49" fmla="*/ 114 h 822"/>
                <a:gd name="T50" fmla="*/ 283 w 595"/>
                <a:gd name="T51" fmla="*/ 85 h 822"/>
                <a:gd name="T52" fmla="*/ 311 w 595"/>
                <a:gd name="T53" fmla="*/ 0 h 822"/>
                <a:gd name="T54" fmla="*/ 198 w 595"/>
                <a:gd name="T55" fmla="*/ 0 h 822"/>
                <a:gd name="T56" fmla="*/ 141 w 595"/>
                <a:gd name="T57" fmla="*/ 57 h 822"/>
                <a:gd name="T58" fmla="*/ 85 w 595"/>
                <a:gd name="T59" fmla="*/ 0 h 822"/>
                <a:gd name="T60" fmla="*/ 56 w 595"/>
                <a:gd name="T61" fmla="*/ 29 h 822"/>
                <a:gd name="T62" fmla="*/ 28 w 595"/>
                <a:gd name="T63" fmla="*/ 57 h 822"/>
                <a:gd name="T64" fmla="*/ 28 w 595"/>
                <a:gd name="T65" fmla="*/ 114 h 822"/>
                <a:gd name="T66" fmla="*/ 0 w 595"/>
                <a:gd name="T67" fmla="*/ 142 h 822"/>
                <a:gd name="T68" fmla="*/ 56 w 595"/>
                <a:gd name="T69" fmla="*/ 199 h 822"/>
                <a:gd name="T70" fmla="*/ 170 w 595"/>
                <a:gd name="T71" fmla="*/ 255 h 822"/>
                <a:gd name="T72" fmla="*/ 226 w 595"/>
                <a:gd name="T73" fmla="*/ 340 h 822"/>
                <a:gd name="T74" fmla="*/ 283 w 595"/>
                <a:gd name="T75" fmla="*/ 369 h 822"/>
                <a:gd name="T76" fmla="*/ 283 w 595"/>
                <a:gd name="T77" fmla="*/ 539 h 822"/>
                <a:gd name="T78" fmla="*/ 340 w 595"/>
                <a:gd name="T79" fmla="*/ 681 h 822"/>
                <a:gd name="T80" fmla="*/ 425 w 595"/>
                <a:gd name="T81" fmla="*/ 766 h 822"/>
                <a:gd name="T82" fmla="*/ 453 w 595"/>
                <a:gd name="T83" fmla="*/ 766 h 822"/>
                <a:gd name="T84" fmla="*/ 510 w 595"/>
                <a:gd name="T85" fmla="*/ 822 h 822"/>
                <a:gd name="T86" fmla="*/ 510 w 595"/>
                <a:gd name="T87" fmla="*/ 79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95" h="822">
                  <a:moveTo>
                    <a:pt x="510" y="794"/>
                  </a:moveTo>
                  <a:lnTo>
                    <a:pt x="510" y="766"/>
                  </a:lnTo>
                  <a:lnTo>
                    <a:pt x="425" y="681"/>
                  </a:lnTo>
                  <a:lnTo>
                    <a:pt x="453" y="681"/>
                  </a:lnTo>
                  <a:lnTo>
                    <a:pt x="538" y="709"/>
                  </a:lnTo>
                  <a:lnTo>
                    <a:pt x="538" y="596"/>
                  </a:lnTo>
                  <a:lnTo>
                    <a:pt x="510" y="596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95" y="510"/>
                  </a:lnTo>
                  <a:lnTo>
                    <a:pt x="453" y="425"/>
                  </a:lnTo>
                  <a:lnTo>
                    <a:pt x="425" y="369"/>
                  </a:lnTo>
                  <a:lnTo>
                    <a:pt x="340" y="340"/>
                  </a:lnTo>
                  <a:lnTo>
                    <a:pt x="311" y="284"/>
                  </a:lnTo>
                  <a:lnTo>
                    <a:pt x="396" y="284"/>
                  </a:lnTo>
                  <a:lnTo>
                    <a:pt x="368" y="255"/>
                  </a:lnTo>
                  <a:lnTo>
                    <a:pt x="425" y="255"/>
                  </a:lnTo>
                  <a:lnTo>
                    <a:pt x="425" y="284"/>
                  </a:lnTo>
                  <a:lnTo>
                    <a:pt x="510" y="255"/>
                  </a:lnTo>
                  <a:lnTo>
                    <a:pt x="510" y="199"/>
                  </a:lnTo>
                  <a:lnTo>
                    <a:pt x="482" y="199"/>
                  </a:lnTo>
                  <a:lnTo>
                    <a:pt x="425" y="142"/>
                  </a:lnTo>
                  <a:lnTo>
                    <a:pt x="396" y="142"/>
                  </a:lnTo>
                  <a:lnTo>
                    <a:pt x="368" y="114"/>
                  </a:lnTo>
                  <a:lnTo>
                    <a:pt x="311" y="114"/>
                  </a:lnTo>
                  <a:lnTo>
                    <a:pt x="283" y="85"/>
                  </a:lnTo>
                  <a:lnTo>
                    <a:pt x="311" y="0"/>
                  </a:lnTo>
                  <a:lnTo>
                    <a:pt x="198" y="0"/>
                  </a:lnTo>
                  <a:lnTo>
                    <a:pt x="141" y="57"/>
                  </a:lnTo>
                  <a:lnTo>
                    <a:pt x="85" y="0"/>
                  </a:lnTo>
                  <a:lnTo>
                    <a:pt x="56" y="29"/>
                  </a:lnTo>
                  <a:lnTo>
                    <a:pt x="28" y="57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56" y="199"/>
                  </a:lnTo>
                  <a:lnTo>
                    <a:pt x="170" y="255"/>
                  </a:lnTo>
                  <a:lnTo>
                    <a:pt x="226" y="340"/>
                  </a:lnTo>
                  <a:lnTo>
                    <a:pt x="283" y="369"/>
                  </a:lnTo>
                  <a:lnTo>
                    <a:pt x="283" y="539"/>
                  </a:lnTo>
                  <a:lnTo>
                    <a:pt x="340" y="681"/>
                  </a:lnTo>
                  <a:lnTo>
                    <a:pt x="425" y="766"/>
                  </a:lnTo>
                  <a:lnTo>
                    <a:pt x="453" y="766"/>
                  </a:lnTo>
                  <a:lnTo>
                    <a:pt x="510" y="822"/>
                  </a:lnTo>
                  <a:lnTo>
                    <a:pt x="510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164"/>
            <p:cNvSpPr>
              <a:spLocks/>
            </p:cNvSpPr>
            <p:nvPr/>
          </p:nvSpPr>
          <p:spPr bwMode="auto">
            <a:xfrm>
              <a:off x="1314450" y="2325688"/>
              <a:ext cx="811213" cy="1304925"/>
            </a:xfrm>
            <a:custGeom>
              <a:avLst/>
              <a:gdLst>
                <a:gd name="T0" fmla="*/ 171 w 511"/>
                <a:gd name="T1" fmla="*/ 822 h 822"/>
                <a:gd name="T2" fmla="*/ 199 w 511"/>
                <a:gd name="T3" fmla="*/ 794 h 822"/>
                <a:gd name="T4" fmla="*/ 199 w 511"/>
                <a:gd name="T5" fmla="*/ 737 h 822"/>
                <a:gd name="T6" fmla="*/ 256 w 511"/>
                <a:gd name="T7" fmla="*/ 680 h 822"/>
                <a:gd name="T8" fmla="*/ 312 w 511"/>
                <a:gd name="T9" fmla="*/ 737 h 822"/>
                <a:gd name="T10" fmla="*/ 369 w 511"/>
                <a:gd name="T11" fmla="*/ 680 h 822"/>
                <a:gd name="T12" fmla="*/ 482 w 511"/>
                <a:gd name="T13" fmla="*/ 680 h 822"/>
                <a:gd name="T14" fmla="*/ 454 w 511"/>
                <a:gd name="T15" fmla="*/ 595 h 822"/>
                <a:gd name="T16" fmla="*/ 426 w 511"/>
                <a:gd name="T17" fmla="*/ 567 h 822"/>
                <a:gd name="T18" fmla="*/ 397 w 511"/>
                <a:gd name="T19" fmla="*/ 510 h 822"/>
                <a:gd name="T20" fmla="*/ 312 w 511"/>
                <a:gd name="T21" fmla="*/ 453 h 822"/>
                <a:gd name="T22" fmla="*/ 199 w 511"/>
                <a:gd name="T23" fmla="*/ 482 h 822"/>
                <a:gd name="T24" fmla="*/ 199 w 511"/>
                <a:gd name="T25" fmla="*/ 425 h 822"/>
                <a:gd name="T26" fmla="*/ 171 w 511"/>
                <a:gd name="T27" fmla="*/ 368 h 822"/>
                <a:gd name="T28" fmla="*/ 199 w 511"/>
                <a:gd name="T29" fmla="*/ 312 h 822"/>
                <a:gd name="T30" fmla="*/ 256 w 511"/>
                <a:gd name="T31" fmla="*/ 312 h 822"/>
                <a:gd name="T32" fmla="*/ 284 w 511"/>
                <a:gd name="T33" fmla="*/ 340 h 822"/>
                <a:gd name="T34" fmla="*/ 312 w 511"/>
                <a:gd name="T35" fmla="*/ 312 h 822"/>
                <a:gd name="T36" fmla="*/ 341 w 511"/>
                <a:gd name="T37" fmla="*/ 312 h 822"/>
                <a:gd name="T38" fmla="*/ 312 w 511"/>
                <a:gd name="T39" fmla="*/ 368 h 822"/>
                <a:gd name="T40" fmla="*/ 369 w 511"/>
                <a:gd name="T41" fmla="*/ 340 h 822"/>
                <a:gd name="T42" fmla="*/ 369 w 511"/>
                <a:gd name="T43" fmla="*/ 368 h 822"/>
                <a:gd name="T44" fmla="*/ 426 w 511"/>
                <a:gd name="T45" fmla="*/ 368 h 822"/>
                <a:gd name="T46" fmla="*/ 454 w 511"/>
                <a:gd name="T47" fmla="*/ 397 h 822"/>
                <a:gd name="T48" fmla="*/ 454 w 511"/>
                <a:gd name="T49" fmla="*/ 340 h 822"/>
                <a:gd name="T50" fmla="*/ 482 w 511"/>
                <a:gd name="T51" fmla="*/ 312 h 822"/>
                <a:gd name="T52" fmla="*/ 454 w 511"/>
                <a:gd name="T53" fmla="*/ 283 h 822"/>
                <a:gd name="T54" fmla="*/ 511 w 511"/>
                <a:gd name="T55" fmla="*/ 255 h 822"/>
                <a:gd name="T56" fmla="*/ 482 w 511"/>
                <a:gd name="T57" fmla="*/ 198 h 822"/>
                <a:gd name="T58" fmla="*/ 426 w 511"/>
                <a:gd name="T59" fmla="*/ 227 h 822"/>
                <a:gd name="T60" fmla="*/ 426 w 511"/>
                <a:gd name="T61" fmla="*/ 255 h 822"/>
                <a:gd name="T62" fmla="*/ 397 w 511"/>
                <a:gd name="T63" fmla="*/ 283 h 822"/>
                <a:gd name="T64" fmla="*/ 312 w 511"/>
                <a:gd name="T65" fmla="*/ 255 h 822"/>
                <a:gd name="T66" fmla="*/ 284 w 511"/>
                <a:gd name="T67" fmla="*/ 227 h 822"/>
                <a:gd name="T68" fmla="*/ 312 w 511"/>
                <a:gd name="T69" fmla="*/ 198 h 822"/>
                <a:gd name="T70" fmla="*/ 312 w 511"/>
                <a:gd name="T71" fmla="*/ 142 h 822"/>
                <a:gd name="T72" fmla="*/ 341 w 511"/>
                <a:gd name="T73" fmla="*/ 113 h 822"/>
                <a:gd name="T74" fmla="*/ 284 w 511"/>
                <a:gd name="T75" fmla="*/ 113 h 822"/>
                <a:gd name="T76" fmla="*/ 256 w 511"/>
                <a:gd name="T77" fmla="*/ 85 h 822"/>
                <a:gd name="T78" fmla="*/ 284 w 511"/>
                <a:gd name="T79" fmla="*/ 28 h 822"/>
                <a:gd name="T80" fmla="*/ 256 w 511"/>
                <a:gd name="T81" fmla="*/ 0 h 822"/>
                <a:gd name="T82" fmla="*/ 256 w 511"/>
                <a:gd name="T83" fmla="*/ 28 h 822"/>
                <a:gd name="T84" fmla="*/ 199 w 511"/>
                <a:gd name="T85" fmla="*/ 56 h 822"/>
                <a:gd name="T86" fmla="*/ 199 w 511"/>
                <a:gd name="T87" fmla="*/ 28 h 822"/>
                <a:gd name="T88" fmla="*/ 114 w 511"/>
                <a:gd name="T89" fmla="*/ 0 h 822"/>
                <a:gd name="T90" fmla="*/ 86 w 511"/>
                <a:gd name="T91" fmla="*/ 0 h 822"/>
                <a:gd name="T92" fmla="*/ 86 w 511"/>
                <a:gd name="T93" fmla="*/ 28 h 822"/>
                <a:gd name="T94" fmla="*/ 57 w 511"/>
                <a:gd name="T95" fmla="*/ 56 h 822"/>
                <a:gd name="T96" fmla="*/ 57 w 511"/>
                <a:gd name="T97" fmla="*/ 255 h 822"/>
                <a:gd name="T98" fmla="*/ 0 w 511"/>
                <a:gd name="T99" fmla="*/ 312 h 822"/>
                <a:gd name="T100" fmla="*/ 0 w 511"/>
                <a:gd name="T101" fmla="*/ 425 h 822"/>
                <a:gd name="T102" fmla="*/ 29 w 511"/>
                <a:gd name="T103" fmla="*/ 482 h 822"/>
                <a:gd name="T104" fmla="*/ 0 w 511"/>
                <a:gd name="T105" fmla="*/ 652 h 822"/>
                <a:gd name="T106" fmla="*/ 29 w 511"/>
                <a:gd name="T107" fmla="*/ 709 h 822"/>
                <a:gd name="T108" fmla="*/ 142 w 511"/>
                <a:gd name="T109" fmla="*/ 765 h 822"/>
                <a:gd name="T110" fmla="*/ 171 w 511"/>
                <a:gd name="T111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1" h="822">
                  <a:moveTo>
                    <a:pt x="171" y="822"/>
                  </a:moveTo>
                  <a:lnTo>
                    <a:pt x="199" y="794"/>
                  </a:lnTo>
                  <a:lnTo>
                    <a:pt x="199" y="737"/>
                  </a:lnTo>
                  <a:lnTo>
                    <a:pt x="256" y="680"/>
                  </a:lnTo>
                  <a:lnTo>
                    <a:pt x="312" y="737"/>
                  </a:lnTo>
                  <a:lnTo>
                    <a:pt x="369" y="680"/>
                  </a:lnTo>
                  <a:lnTo>
                    <a:pt x="482" y="680"/>
                  </a:lnTo>
                  <a:lnTo>
                    <a:pt x="454" y="595"/>
                  </a:lnTo>
                  <a:lnTo>
                    <a:pt x="426" y="567"/>
                  </a:lnTo>
                  <a:lnTo>
                    <a:pt x="397" y="510"/>
                  </a:lnTo>
                  <a:lnTo>
                    <a:pt x="312" y="453"/>
                  </a:lnTo>
                  <a:lnTo>
                    <a:pt x="199" y="482"/>
                  </a:lnTo>
                  <a:lnTo>
                    <a:pt x="199" y="425"/>
                  </a:lnTo>
                  <a:lnTo>
                    <a:pt x="171" y="368"/>
                  </a:lnTo>
                  <a:lnTo>
                    <a:pt x="199" y="312"/>
                  </a:lnTo>
                  <a:lnTo>
                    <a:pt x="256" y="312"/>
                  </a:lnTo>
                  <a:lnTo>
                    <a:pt x="284" y="340"/>
                  </a:lnTo>
                  <a:lnTo>
                    <a:pt x="312" y="312"/>
                  </a:lnTo>
                  <a:lnTo>
                    <a:pt x="341" y="312"/>
                  </a:lnTo>
                  <a:lnTo>
                    <a:pt x="312" y="368"/>
                  </a:lnTo>
                  <a:lnTo>
                    <a:pt x="369" y="340"/>
                  </a:lnTo>
                  <a:lnTo>
                    <a:pt x="369" y="368"/>
                  </a:lnTo>
                  <a:lnTo>
                    <a:pt x="426" y="368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482" y="312"/>
                  </a:lnTo>
                  <a:lnTo>
                    <a:pt x="454" y="283"/>
                  </a:lnTo>
                  <a:lnTo>
                    <a:pt x="511" y="255"/>
                  </a:lnTo>
                  <a:lnTo>
                    <a:pt x="482" y="198"/>
                  </a:lnTo>
                  <a:lnTo>
                    <a:pt x="426" y="227"/>
                  </a:lnTo>
                  <a:lnTo>
                    <a:pt x="426" y="255"/>
                  </a:lnTo>
                  <a:lnTo>
                    <a:pt x="397" y="283"/>
                  </a:lnTo>
                  <a:lnTo>
                    <a:pt x="312" y="255"/>
                  </a:lnTo>
                  <a:lnTo>
                    <a:pt x="284" y="227"/>
                  </a:lnTo>
                  <a:lnTo>
                    <a:pt x="312" y="198"/>
                  </a:lnTo>
                  <a:lnTo>
                    <a:pt x="312" y="142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56" y="85"/>
                  </a:lnTo>
                  <a:lnTo>
                    <a:pt x="284" y="28"/>
                  </a:lnTo>
                  <a:lnTo>
                    <a:pt x="256" y="0"/>
                  </a:lnTo>
                  <a:lnTo>
                    <a:pt x="256" y="28"/>
                  </a:lnTo>
                  <a:lnTo>
                    <a:pt x="199" y="56"/>
                  </a:lnTo>
                  <a:lnTo>
                    <a:pt x="199" y="28"/>
                  </a:lnTo>
                  <a:lnTo>
                    <a:pt x="114" y="0"/>
                  </a:lnTo>
                  <a:lnTo>
                    <a:pt x="86" y="0"/>
                  </a:lnTo>
                  <a:lnTo>
                    <a:pt x="86" y="28"/>
                  </a:lnTo>
                  <a:lnTo>
                    <a:pt x="57" y="56"/>
                  </a:lnTo>
                  <a:lnTo>
                    <a:pt x="57" y="255"/>
                  </a:lnTo>
                  <a:lnTo>
                    <a:pt x="0" y="312"/>
                  </a:lnTo>
                  <a:lnTo>
                    <a:pt x="0" y="425"/>
                  </a:lnTo>
                  <a:lnTo>
                    <a:pt x="29" y="482"/>
                  </a:lnTo>
                  <a:lnTo>
                    <a:pt x="0" y="652"/>
                  </a:lnTo>
                  <a:lnTo>
                    <a:pt x="29" y="709"/>
                  </a:lnTo>
                  <a:lnTo>
                    <a:pt x="142" y="765"/>
                  </a:lnTo>
                  <a:lnTo>
                    <a:pt x="171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165"/>
            <p:cNvSpPr>
              <a:spLocks/>
            </p:cNvSpPr>
            <p:nvPr/>
          </p:nvSpPr>
          <p:spPr bwMode="auto">
            <a:xfrm>
              <a:off x="5095875" y="4394201"/>
              <a:ext cx="2655888" cy="1936750"/>
            </a:xfrm>
            <a:custGeom>
              <a:avLst/>
              <a:gdLst>
                <a:gd name="T0" fmla="*/ 1559 w 1672"/>
                <a:gd name="T1" fmla="*/ 425 h 1219"/>
                <a:gd name="T2" fmla="*/ 1616 w 1672"/>
                <a:gd name="T3" fmla="*/ 595 h 1219"/>
                <a:gd name="T4" fmla="*/ 1616 w 1672"/>
                <a:gd name="T5" fmla="*/ 765 h 1219"/>
                <a:gd name="T6" fmla="*/ 1644 w 1672"/>
                <a:gd name="T7" fmla="*/ 964 h 1219"/>
                <a:gd name="T8" fmla="*/ 1531 w 1672"/>
                <a:gd name="T9" fmla="*/ 1020 h 1219"/>
                <a:gd name="T10" fmla="*/ 1502 w 1672"/>
                <a:gd name="T11" fmla="*/ 992 h 1219"/>
                <a:gd name="T12" fmla="*/ 1417 w 1672"/>
                <a:gd name="T13" fmla="*/ 1020 h 1219"/>
                <a:gd name="T14" fmla="*/ 1361 w 1672"/>
                <a:gd name="T15" fmla="*/ 964 h 1219"/>
                <a:gd name="T16" fmla="*/ 1276 w 1672"/>
                <a:gd name="T17" fmla="*/ 992 h 1219"/>
                <a:gd name="T18" fmla="*/ 1162 w 1672"/>
                <a:gd name="T19" fmla="*/ 1020 h 1219"/>
                <a:gd name="T20" fmla="*/ 1049 w 1672"/>
                <a:gd name="T21" fmla="*/ 1049 h 1219"/>
                <a:gd name="T22" fmla="*/ 935 w 1672"/>
                <a:gd name="T23" fmla="*/ 1020 h 1219"/>
                <a:gd name="T24" fmla="*/ 879 w 1672"/>
                <a:gd name="T25" fmla="*/ 1077 h 1219"/>
                <a:gd name="T26" fmla="*/ 850 w 1672"/>
                <a:gd name="T27" fmla="*/ 1219 h 1219"/>
                <a:gd name="T28" fmla="*/ 709 w 1672"/>
                <a:gd name="T29" fmla="*/ 1162 h 1219"/>
                <a:gd name="T30" fmla="*/ 595 w 1672"/>
                <a:gd name="T31" fmla="*/ 1162 h 1219"/>
                <a:gd name="T32" fmla="*/ 539 w 1672"/>
                <a:gd name="T33" fmla="*/ 1105 h 1219"/>
                <a:gd name="T34" fmla="*/ 567 w 1672"/>
                <a:gd name="T35" fmla="*/ 1020 h 1219"/>
                <a:gd name="T36" fmla="*/ 482 w 1672"/>
                <a:gd name="T37" fmla="*/ 935 h 1219"/>
                <a:gd name="T38" fmla="*/ 340 w 1672"/>
                <a:gd name="T39" fmla="*/ 907 h 1219"/>
                <a:gd name="T40" fmla="*/ 283 w 1672"/>
                <a:gd name="T41" fmla="*/ 1020 h 1219"/>
                <a:gd name="T42" fmla="*/ 142 w 1672"/>
                <a:gd name="T43" fmla="*/ 1020 h 1219"/>
                <a:gd name="T44" fmla="*/ 0 w 1672"/>
                <a:gd name="T45" fmla="*/ 1049 h 1219"/>
                <a:gd name="T46" fmla="*/ 28 w 1672"/>
                <a:gd name="T47" fmla="*/ 992 h 1219"/>
                <a:gd name="T48" fmla="*/ 0 w 1672"/>
                <a:gd name="T49" fmla="*/ 907 h 1219"/>
                <a:gd name="T50" fmla="*/ 85 w 1672"/>
                <a:gd name="T51" fmla="*/ 765 h 1219"/>
                <a:gd name="T52" fmla="*/ 57 w 1672"/>
                <a:gd name="T53" fmla="*/ 709 h 1219"/>
                <a:gd name="T54" fmla="*/ 0 w 1672"/>
                <a:gd name="T55" fmla="*/ 652 h 1219"/>
                <a:gd name="T56" fmla="*/ 57 w 1672"/>
                <a:gd name="T57" fmla="*/ 453 h 1219"/>
                <a:gd name="T58" fmla="*/ 113 w 1672"/>
                <a:gd name="T59" fmla="*/ 425 h 1219"/>
                <a:gd name="T60" fmla="*/ 57 w 1672"/>
                <a:gd name="T61" fmla="*/ 340 h 1219"/>
                <a:gd name="T62" fmla="*/ 113 w 1672"/>
                <a:gd name="T63" fmla="*/ 283 h 1219"/>
                <a:gd name="T64" fmla="*/ 198 w 1672"/>
                <a:gd name="T65" fmla="*/ 312 h 1219"/>
                <a:gd name="T66" fmla="*/ 283 w 1672"/>
                <a:gd name="T67" fmla="*/ 312 h 1219"/>
                <a:gd name="T68" fmla="*/ 283 w 1672"/>
                <a:gd name="T69" fmla="*/ 142 h 1219"/>
                <a:gd name="T70" fmla="*/ 425 w 1672"/>
                <a:gd name="T71" fmla="*/ 57 h 1219"/>
                <a:gd name="T72" fmla="*/ 510 w 1672"/>
                <a:gd name="T73" fmla="*/ 28 h 1219"/>
                <a:gd name="T74" fmla="*/ 567 w 1672"/>
                <a:gd name="T75" fmla="*/ 57 h 1219"/>
                <a:gd name="T76" fmla="*/ 624 w 1672"/>
                <a:gd name="T77" fmla="*/ 28 h 1219"/>
                <a:gd name="T78" fmla="*/ 737 w 1672"/>
                <a:gd name="T79" fmla="*/ 28 h 1219"/>
                <a:gd name="T80" fmla="*/ 822 w 1672"/>
                <a:gd name="T81" fmla="*/ 85 h 1219"/>
                <a:gd name="T82" fmla="*/ 850 w 1672"/>
                <a:gd name="T83" fmla="*/ 170 h 1219"/>
                <a:gd name="T84" fmla="*/ 907 w 1672"/>
                <a:gd name="T85" fmla="*/ 85 h 1219"/>
                <a:gd name="T86" fmla="*/ 1077 w 1672"/>
                <a:gd name="T87" fmla="*/ 170 h 1219"/>
                <a:gd name="T88" fmla="*/ 1162 w 1672"/>
                <a:gd name="T89" fmla="*/ 170 h 1219"/>
                <a:gd name="T90" fmla="*/ 1304 w 1672"/>
                <a:gd name="T91" fmla="*/ 198 h 1219"/>
                <a:gd name="T92" fmla="*/ 1446 w 1672"/>
                <a:gd name="T93" fmla="*/ 170 h 1219"/>
                <a:gd name="T94" fmla="*/ 1474 w 1672"/>
                <a:gd name="T95" fmla="*/ 283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72" h="1219">
                  <a:moveTo>
                    <a:pt x="1531" y="340"/>
                  </a:moveTo>
                  <a:lnTo>
                    <a:pt x="1559" y="425"/>
                  </a:lnTo>
                  <a:lnTo>
                    <a:pt x="1672" y="453"/>
                  </a:lnTo>
                  <a:lnTo>
                    <a:pt x="1616" y="595"/>
                  </a:lnTo>
                  <a:lnTo>
                    <a:pt x="1672" y="680"/>
                  </a:lnTo>
                  <a:lnTo>
                    <a:pt x="1616" y="765"/>
                  </a:lnTo>
                  <a:lnTo>
                    <a:pt x="1644" y="907"/>
                  </a:lnTo>
                  <a:lnTo>
                    <a:pt x="1644" y="964"/>
                  </a:lnTo>
                  <a:lnTo>
                    <a:pt x="1587" y="1049"/>
                  </a:lnTo>
                  <a:lnTo>
                    <a:pt x="1531" y="1020"/>
                  </a:lnTo>
                  <a:lnTo>
                    <a:pt x="1502" y="1020"/>
                  </a:lnTo>
                  <a:lnTo>
                    <a:pt x="1502" y="992"/>
                  </a:lnTo>
                  <a:lnTo>
                    <a:pt x="1474" y="992"/>
                  </a:lnTo>
                  <a:lnTo>
                    <a:pt x="1417" y="1020"/>
                  </a:lnTo>
                  <a:lnTo>
                    <a:pt x="1361" y="992"/>
                  </a:lnTo>
                  <a:lnTo>
                    <a:pt x="1361" y="964"/>
                  </a:lnTo>
                  <a:lnTo>
                    <a:pt x="1304" y="992"/>
                  </a:lnTo>
                  <a:lnTo>
                    <a:pt x="1276" y="992"/>
                  </a:lnTo>
                  <a:lnTo>
                    <a:pt x="1247" y="1020"/>
                  </a:lnTo>
                  <a:lnTo>
                    <a:pt x="1162" y="1020"/>
                  </a:lnTo>
                  <a:lnTo>
                    <a:pt x="1077" y="1077"/>
                  </a:lnTo>
                  <a:lnTo>
                    <a:pt x="1049" y="1049"/>
                  </a:lnTo>
                  <a:lnTo>
                    <a:pt x="964" y="1077"/>
                  </a:lnTo>
                  <a:lnTo>
                    <a:pt x="935" y="1020"/>
                  </a:lnTo>
                  <a:lnTo>
                    <a:pt x="879" y="1049"/>
                  </a:lnTo>
                  <a:lnTo>
                    <a:pt x="879" y="1077"/>
                  </a:lnTo>
                  <a:lnTo>
                    <a:pt x="822" y="1134"/>
                  </a:lnTo>
                  <a:lnTo>
                    <a:pt x="850" y="1219"/>
                  </a:lnTo>
                  <a:lnTo>
                    <a:pt x="709" y="1134"/>
                  </a:lnTo>
                  <a:lnTo>
                    <a:pt x="709" y="1162"/>
                  </a:lnTo>
                  <a:lnTo>
                    <a:pt x="652" y="1134"/>
                  </a:lnTo>
                  <a:lnTo>
                    <a:pt x="595" y="1162"/>
                  </a:lnTo>
                  <a:lnTo>
                    <a:pt x="567" y="1077"/>
                  </a:lnTo>
                  <a:lnTo>
                    <a:pt x="539" y="1105"/>
                  </a:lnTo>
                  <a:lnTo>
                    <a:pt x="510" y="1049"/>
                  </a:lnTo>
                  <a:lnTo>
                    <a:pt x="567" y="1020"/>
                  </a:lnTo>
                  <a:lnTo>
                    <a:pt x="567" y="964"/>
                  </a:lnTo>
                  <a:lnTo>
                    <a:pt x="482" y="935"/>
                  </a:lnTo>
                  <a:lnTo>
                    <a:pt x="425" y="879"/>
                  </a:lnTo>
                  <a:lnTo>
                    <a:pt x="340" y="907"/>
                  </a:lnTo>
                  <a:lnTo>
                    <a:pt x="283" y="964"/>
                  </a:lnTo>
                  <a:lnTo>
                    <a:pt x="283" y="1020"/>
                  </a:lnTo>
                  <a:lnTo>
                    <a:pt x="170" y="1020"/>
                  </a:lnTo>
                  <a:lnTo>
                    <a:pt x="142" y="1020"/>
                  </a:lnTo>
                  <a:lnTo>
                    <a:pt x="0" y="1105"/>
                  </a:lnTo>
                  <a:lnTo>
                    <a:pt x="0" y="1049"/>
                  </a:lnTo>
                  <a:lnTo>
                    <a:pt x="57" y="1049"/>
                  </a:lnTo>
                  <a:lnTo>
                    <a:pt x="28" y="992"/>
                  </a:lnTo>
                  <a:lnTo>
                    <a:pt x="57" y="964"/>
                  </a:lnTo>
                  <a:lnTo>
                    <a:pt x="0" y="907"/>
                  </a:lnTo>
                  <a:lnTo>
                    <a:pt x="28" y="822"/>
                  </a:lnTo>
                  <a:lnTo>
                    <a:pt x="85" y="765"/>
                  </a:lnTo>
                  <a:lnTo>
                    <a:pt x="57" y="737"/>
                  </a:lnTo>
                  <a:lnTo>
                    <a:pt x="57" y="709"/>
                  </a:lnTo>
                  <a:lnTo>
                    <a:pt x="0" y="709"/>
                  </a:lnTo>
                  <a:lnTo>
                    <a:pt x="0" y="652"/>
                  </a:lnTo>
                  <a:lnTo>
                    <a:pt x="85" y="538"/>
                  </a:lnTo>
                  <a:lnTo>
                    <a:pt x="57" y="453"/>
                  </a:lnTo>
                  <a:lnTo>
                    <a:pt x="113" y="453"/>
                  </a:lnTo>
                  <a:lnTo>
                    <a:pt x="113" y="425"/>
                  </a:lnTo>
                  <a:lnTo>
                    <a:pt x="85" y="39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98" y="312"/>
                  </a:lnTo>
                  <a:lnTo>
                    <a:pt x="255" y="312"/>
                  </a:lnTo>
                  <a:lnTo>
                    <a:pt x="283" y="312"/>
                  </a:lnTo>
                  <a:lnTo>
                    <a:pt x="340" y="255"/>
                  </a:lnTo>
                  <a:lnTo>
                    <a:pt x="283" y="142"/>
                  </a:lnTo>
                  <a:lnTo>
                    <a:pt x="368" y="28"/>
                  </a:lnTo>
                  <a:lnTo>
                    <a:pt x="425" y="57"/>
                  </a:lnTo>
                  <a:lnTo>
                    <a:pt x="510" y="0"/>
                  </a:lnTo>
                  <a:lnTo>
                    <a:pt x="510" y="28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95" y="0"/>
                  </a:lnTo>
                  <a:lnTo>
                    <a:pt x="624" y="28"/>
                  </a:lnTo>
                  <a:lnTo>
                    <a:pt x="709" y="0"/>
                  </a:lnTo>
                  <a:lnTo>
                    <a:pt x="737" y="28"/>
                  </a:lnTo>
                  <a:lnTo>
                    <a:pt x="737" y="85"/>
                  </a:lnTo>
                  <a:lnTo>
                    <a:pt x="822" y="85"/>
                  </a:lnTo>
                  <a:lnTo>
                    <a:pt x="850" y="113"/>
                  </a:lnTo>
                  <a:lnTo>
                    <a:pt x="850" y="170"/>
                  </a:lnTo>
                  <a:lnTo>
                    <a:pt x="907" y="142"/>
                  </a:lnTo>
                  <a:lnTo>
                    <a:pt x="907" y="85"/>
                  </a:lnTo>
                  <a:lnTo>
                    <a:pt x="992" y="142"/>
                  </a:lnTo>
                  <a:lnTo>
                    <a:pt x="1077" y="170"/>
                  </a:lnTo>
                  <a:lnTo>
                    <a:pt x="1134" y="142"/>
                  </a:lnTo>
                  <a:lnTo>
                    <a:pt x="1162" y="170"/>
                  </a:lnTo>
                  <a:lnTo>
                    <a:pt x="1219" y="170"/>
                  </a:lnTo>
                  <a:lnTo>
                    <a:pt x="1304" y="198"/>
                  </a:lnTo>
                  <a:lnTo>
                    <a:pt x="1332" y="170"/>
                  </a:lnTo>
                  <a:lnTo>
                    <a:pt x="1446" y="170"/>
                  </a:lnTo>
                  <a:lnTo>
                    <a:pt x="1474" y="227"/>
                  </a:lnTo>
                  <a:lnTo>
                    <a:pt x="1474" y="283"/>
                  </a:lnTo>
                  <a:lnTo>
                    <a:pt x="1531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166"/>
            <p:cNvSpPr>
              <a:spLocks/>
            </p:cNvSpPr>
            <p:nvPr/>
          </p:nvSpPr>
          <p:spPr bwMode="auto">
            <a:xfrm>
              <a:off x="7526338" y="4079876"/>
              <a:ext cx="2835275" cy="2611438"/>
            </a:xfrm>
            <a:custGeom>
              <a:avLst/>
              <a:gdLst>
                <a:gd name="T0" fmla="*/ 85 w 1786"/>
                <a:gd name="T1" fmla="*/ 964 h 1645"/>
                <a:gd name="T2" fmla="*/ 85 w 1786"/>
                <a:gd name="T3" fmla="*/ 794 h 1645"/>
                <a:gd name="T4" fmla="*/ 28 w 1786"/>
                <a:gd name="T5" fmla="*/ 624 h 1645"/>
                <a:gd name="T6" fmla="*/ 56 w 1786"/>
                <a:gd name="T7" fmla="*/ 511 h 1645"/>
                <a:gd name="T8" fmla="*/ 141 w 1786"/>
                <a:gd name="T9" fmla="*/ 397 h 1645"/>
                <a:gd name="T10" fmla="*/ 227 w 1786"/>
                <a:gd name="T11" fmla="*/ 312 h 1645"/>
                <a:gd name="T12" fmla="*/ 283 w 1786"/>
                <a:gd name="T13" fmla="*/ 256 h 1645"/>
                <a:gd name="T14" fmla="*/ 255 w 1786"/>
                <a:gd name="T15" fmla="*/ 142 h 1645"/>
                <a:gd name="T16" fmla="*/ 340 w 1786"/>
                <a:gd name="T17" fmla="*/ 57 h 1645"/>
                <a:gd name="T18" fmla="*/ 397 w 1786"/>
                <a:gd name="T19" fmla="*/ 0 h 1645"/>
                <a:gd name="T20" fmla="*/ 453 w 1786"/>
                <a:gd name="T21" fmla="*/ 114 h 1645"/>
                <a:gd name="T22" fmla="*/ 567 w 1786"/>
                <a:gd name="T23" fmla="*/ 57 h 1645"/>
                <a:gd name="T24" fmla="*/ 652 w 1786"/>
                <a:gd name="T25" fmla="*/ 57 h 1645"/>
                <a:gd name="T26" fmla="*/ 652 w 1786"/>
                <a:gd name="T27" fmla="*/ 199 h 1645"/>
                <a:gd name="T28" fmla="*/ 737 w 1786"/>
                <a:gd name="T29" fmla="*/ 142 h 1645"/>
                <a:gd name="T30" fmla="*/ 822 w 1786"/>
                <a:gd name="T31" fmla="*/ 199 h 1645"/>
                <a:gd name="T32" fmla="*/ 879 w 1786"/>
                <a:gd name="T33" fmla="*/ 85 h 1645"/>
                <a:gd name="T34" fmla="*/ 992 w 1786"/>
                <a:gd name="T35" fmla="*/ 85 h 1645"/>
                <a:gd name="T36" fmla="*/ 1105 w 1786"/>
                <a:gd name="T37" fmla="*/ 227 h 1645"/>
                <a:gd name="T38" fmla="*/ 1190 w 1786"/>
                <a:gd name="T39" fmla="*/ 369 h 1645"/>
                <a:gd name="T40" fmla="*/ 1304 w 1786"/>
                <a:gd name="T41" fmla="*/ 312 h 1645"/>
                <a:gd name="T42" fmla="*/ 1361 w 1786"/>
                <a:gd name="T43" fmla="*/ 171 h 1645"/>
                <a:gd name="T44" fmla="*/ 1389 w 1786"/>
                <a:gd name="T45" fmla="*/ 57 h 1645"/>
                <a:gd name="T46" fmla="*/ 1502 w 1786"/>
                <a:gd name="T47" fmla="*/ 142 h 1645"/>
                <a:gd name="T48" fmla="*/ 1644 w 1786"/>
                <a:gd name="T49" fmla="*/ 199 h 1645"/>
                <a:gd name="T50" fmla="*/ 1672 w 1786"/>
                <a:gd name="T51" fmla="*/ 284 h 1645"/>
                <a:gd name="T52" fmla="*/ 1786 w 1786"/>
                <a:gd name="T53" fmla="*/ 341 h 1645"/>
                <a:gd name="T54" fmla="*/ 1786 w 1786"/>
                <a:gd name="T55" fmla="*/ 482 h 1645"/>
                <a:gd name="T56" fmla="*/ 1786 w 1786"/>
                <a:gd name="T57" fmla="*/ 652 h 1645"/>
                <a:gd name="T58" fmla="*/ 1616 w 1786"/>
                <a:gd name="T59" fmla="*/ 851 h 1645"/>
                <a:gd name="T60" fmla="*/ 1531 w 1786"/>
                <a:gd name="T61" fmla="*/ 823 h 1645"/>
                <a:gd name="T62" fmla="*/ 1474 w 1786"/>
                <a:gd name="T63" fmla="*/ 964 h 1645"/>
                <a:gd name="T64" fmla="*/ 1446 w 1786"/>
                <a:gd name="T65" fmla="*/ 1078 h 1645"/>
                <a:gd name="T66" fmla="*/ 1389 w 1786"/>
                <a:gd name="T67" fmla="*/ 1248 h 1645"/>
                <a:gd name="T68" fmla="*/ 1219 w 1786"/>
                <a:gd name="T69" fmla="*/ 1304 h 1645"/>
                <a:gd name="T70" fmla="*/ 1134 w 1786"/>
                <a:gd name="T71" fmla="*/ 1446 h 1645"/>
                <a:gd name="T72" fmla="*/ 935 w 1786"/>
                <a:gd name="T73" fmla="*/ 1475 h 1645"/>
                <a:gd name="T74" fmla="*/ 822 w 1786"/>
                <a:gd name="T75" fmla="*/ 1503 h 1645"/>
                <a:gd name="T76" fmla="*/ 652 w 1786"/>
                <a:gd name="T77" fmla="*/ 1588 h 1645"/>
                <a:gd name="T78" fmla="*/ 567 w 1786"/>
                <a:gd name="T79" fmla="*/ 1588 h 1645"/>
                <a:gd name="T80" fmla="*/ 538 w 1786"/>
                <a:gd name="T81" fmla="*/ 1503 h 1645"/>
                <a:gd name="T82" fmla="*/ 482 w 1786"/>
                <a:gd name="T83" fmla="*/ 1390 h 1645"/>
                <a:gd name="T84" fmla="*/ 397 w 1786"/>
                <a:gd name="T85" fmla="*/ 1390 h 1645"/>
                <a:gd name="T86" fmla="*/ 425 w 1786"/>
                <a:gd name="T87" fmla="*/ 1333 h 1645"/>
                <a:gd name="T88" fmla="*/ 227 w 1786"/>
                <a:gd name="T89" fmla="*/ 1106 h 1645"/>
                <a:gd name="T90" fmla="*/ 170 w 1786"/>
                <a:gd name="T91" fmla="*/ 1078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86" h="1645">
                  <a:moveTo>
                    <a:pt x="113" y="1106"/>
                  </a:moveTo>
                  <a:lnTo>
                    <a:pt x="85" y="964"/>
                  </a:lnTo>
                  <a:lnTo>
                    <a:pt x="141" y="879"/>
                  </a:lnTo>
                  <a:lnTo>
                    <a:pt x="85" y="794"/>
                  </a:lnTo>
                  <a:lnTo>
                    <a:pt x="141" y="652"/>
                  </a:lnTo>
                  <a:lnTo>
                    <a:pt x="28" y="624"/>
                  </a:lnTo>
                  <a:lnTo>
                    <a:pt x="0" y="539"/>
                  </a:lnTo>
                  <a:lnTo>
                    <a:pt x="56" y="511"/>
                  </a:lnTo>
                  <a:lnTo>
                    <a:pt x="56" y="426"/>
                  </a:lnTo>
                  <a:lnTo>
                    <a:pt x="141" y="397"/>
                  </a:lnTo>
                  <a:lnTo>
                    <a:pt x="227" y="426"/>
                  </a:lnTo>
                  <a:lnTo>
                    <a:pt x="227" y="312"/>
                  </a:lnTo>
                  <a:lnTo>
                    <a:pt x="283" y="284"/>
                  </a:lnTo>
                  <a:lnTo>
                    <a:pt x="283" y="256"/>
                  </a:lnTo>
                  <a:lnTo>
                    <a:pt x="255" y="227"/>
                  </a:lnTo>
                  <a:lnTo>
                    <a:pt x="255" y="142"/>
                  </a:lnTo>
                  <a:lnTo>
                    <a:pt x="283" y="85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68" y="114"/>
                  </a:lnTo>
                  <a:lnTo>
                    <a:pt x="453" y="114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95" y="0"/>
                  </a:lnTo>
                  <a:lnTo>
                    <a:pt x="652" y="57"/>
                  </a:lnTo>
                  <a:lnTo>
                    <a:pt x="680" y="142"/>
                  </a:lnTo>
                  <a:lnTo>
                    <a:pt x="652" y="199"/>
                  </a:lnTo>
                  <a:lnTo>
                    <a:pt x="708" y="227"/>
                  </a:lnTo>
                  <a:lnTo>
                    <a:pt x="737" y="142"/>
                  </a:lnTo>
                  <a:lnTo>
                    <a:pt x="794" y="199"/>
                  </a:lnTo>
                  <a:lnTo>
                    <a:pt x="822" y="199"/>
                  </a:lnTo>
                  <a:lnTo>
                    <a:pt x="822" y="142"/>
                  </a:lnTo>
                  <a:lnTo>
                    <a:pt x="879" y="85"/>
                  </a:lnTo>
                  <a:lnTo>
                    <a:pt x="907" y="114"/>
                  </a:lnTo>
                  <a:lnTo>
                    <a:pt x="992" y="85"/>
                  </a:lnTo>
                  <a:lnTo>
                    <a:pt x="1077" y="85"/>
                  </a:lnTo>
                  <a:lnTo>
                    <a:pt x="1105" y="227"/>
                  </a:lnTo>
                  <a:lnTo>
                    <a:pt x="1162" y="256"/>
                  </a:lnTo>
                  <a:lnTo>
                    <a:pt x="1190" y="369"/>
                  </a:lnTo>
                  <a:lnTo>
                    <a:pt x="1247" y="369"/>
                  </a:lnTo>
                  <a:lnTo>
                    <a:pt x="1304" y="312"/>
                  </a:lnTo>
                  <a:lnTo>
                    <a:pt x="1332" y="171"/>
                  </a:lnTo>
                  <a:lnTo>
                    <a:pt x="1361" y="171"/>
                  </a:lnTo>
                  <a:lnTo>
                    <a:pt x="1361" y="114"/>
                  </a:lnTo>
                  <a:lnTo>
                    <a:pt x="1389" y="57"/>
                  </a:lnTo>
                  <a:lnTo>
                    <a:pt x="1474" y="114"/>
                  </a:lnTo>
                  <a:lnTo>
                    <a:pt x="1502" y="142"/>
                  </a:lnTo>
                  <a:lnTo>
                    <a:pt x="1587" y="199"/>
                  </a:lnTo>
                  <a:lnTo>
                    <a:pt x="1644" y="199"/>
                  </a:lnTo>
                  <a:lnTo>
                    <a:pt x="1701" y="227"/>
                  </a:lnTo>
                  <a:lnTo>
                    <a:pt x="1672" y="284"/>
                  </a:lnTo>
                  <a:lnTo>
                    <a:pt x="1729" y="256"/>
                  </a:lnTo>
                  <a:lnTo>
                    <a:pt x="1786" y="341"/>
                  </a:lnTo>
                  <a:lnTo>
                    <a:pt x="1757" y="454"/>
                  </a:lnTo>
                  <a:lnTo>
                    <a:pt x="1786" y="482"/>
                  </a:lnTo>
                  <a:lnTo>
                    <a:pt x="1729" y="596"/>
                  </a:lnTo>
                  <a:lnTo>
                    <a:pt x="1786" y="652"/>
                  </a:lnTo>
                  <a:lnTo>
                    <a:pt x="1729" y="681"/>
                  </a:lnTo>
                  <a:lnTo>
                    <a:pt x="1616" y="851"/>
                  </a:lnTo>
                  <a:lnTo>
                    <a:pt x="1587" y="823"/>
                  </a:lnTo>
                  <a:lnTo>
                    <a:pt x="1531" y="823"/>
                  </a:lnTo>
                  <a:lnTo>
                    <a:pt x="1474" y="936"/>
                  </a:lnTo>
                  <a:lnTo>
                    <a:pt x="1474" y="964"/>
                  </a:lnTo>
                  <a:lnTo>
                    <a:pt x="1446" y="993"/>
                  </a:lnTo>
                  <a:lnTo>
                    <a:pt x="1446" y="1078"/>
                  </a:lnTo>
                  <a:lnTo>
                    <a:pt x="1417" y="1106"/>
                  </a:lnTo>
                  <a:lnTo>
                    <a:pt x="1389" y="1248"/>
                  </a:lnTo>
                  <a:lnTo>
                    <a:pt x="1304" y="1304"/>
                  </a:lnTo>
                  <a:lnTo>
                    <a:pt x="1219" y="1304"/>
                  </a:lnTo>
                  <a:lnTo>
                    <a:pt x="1162" y="1333"/>
                  </a:lnTo>
                  <a:lnTo>
                    <a:pt x="1134" y="1446"/>
                  </a:lnTo>
                  <a:lnTo>
                    <a:pt x="1105" y="1475"/>
                  </a:lnTo>
                  <a:lnTo>
                    <a:pt x="935" y="1475"/>
                  </a:lnTo>
                  <a:lnTo>
                    <a:pt x="879" y="1531"/>
                  </a:lnTo>
                  <a:lnTo>
                    <a:pt x="822" y="1503"/>
                  </a:lnTo>
                  <a:lnTo>
                    <a:pt x="737" y="1560"/>
                  </a:lnTo>
                  <a:lnTo>
                    <a:pt x="652" y="1588"/>
                  </a:lnTo>
                  <a:lnTo>
                    <a:pt x="652" y="1645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538" y="1503"/>
                  </a:lnTo>
                  <a:lnTo>
                    <a:pt x="538" y="1418"/>
                  </a:lnTo>
                  <a:lnTo>
                    <a:pt x="482" y="1390"/>
                  </a:lnTo>
                  <a:lnTo>
                    <a:pt x="425" y="1418"/>
                  </a:lnTo>
                  <a:lnTo>
                    <a:pt x="397" y="1390"/>
                  </a:lnTo>
                  <a:lnTo>
                    <a:pt x="397" y="1333"/>
                  </a:lnTo>
                  <a:lnTo>
                    <a:pt x="425" y="1333"/>
                  </a:lnTo>
                  <a:lnTo>
                    <a:pt x="312" y="1163"/>
                  </a:lnTo>
                  <a:lnTo>
                    <a:pt x="227" y="1106"/>
                  </a:lnTo>
                  <a:lnTo>
                    <a:pt x="227" y="1078"/>
                  </a:lnTo>
                  <a:lnTo>
                    <a:pt x="170" y="1078"/>
                  </a:lnTo>
                  <a:lnTo>
                    <a:pt x="113" y="110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169"/>
            <p:cNvSpPr>
              <a:spLocks/>
            </p:cNvSpPr>
            <p:nvPr/>
          </p:nvSpPr>
          <p:spPr bwMode="auto">
            <a:xfrm>
              <a:off x="2439988" y="6149976"/>
              <a:ext cx="225425" cy="406400"/>
            </a:xfrm>
            <a:custGeom>
              <a:avLst/>
              <a:gdLst>
                <a:gd name="T0" fmla="*/ 0 w 142"/>
                <a:gd name="T1" fmla="*/ 0 h 256"/>
                <a:gd name="T2" fmla="*/ 29 w 142"/>
                <a:gd name="T3" fmla="*/ 256 h 256"/>
                <a:gd name="T4" fmla="*/ 57 w 142"/>
                <a:gd name="T5" fmla="*/ 256 h 256"/>
                <a:gd name="T6" fmla="*/ 57 w 142"/>
                <a:gd name="T7" fmla="*/ 199 h 256"/>
                <a:gd name="T8" fmla="*/ 142 w 142"/>
                <a:gd name="T9" fmla="*/ 199 h 256"/>
                <a:gd name="T10" fmla="*/ 114 w 142"/>
                <a:gd name="T11" fmla="*/ 114 h 256"/>
                <a:gd name="T12" fmla="*/ 57 w 142"/>
                <a:gd name="T13" fmla="*/ 0 h 256"/>
                <a:gd name="T14" fmla="*/ 0 w 142"/>
                <a:gd name="T15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256">
                  <a:moveTo>
                    <a:pt x="0" y="0"/>
                  </a:moveTo>
                  <a:lnTo>
                    <a:pt x="29" y="256"/>
                  </a:lnTo>
                  <a:lnTo>
                    <a:pt x="57" y="256"/>
                  </a:lnTo>
                  <a:lnTo>
                    <a:pt x="57" y="199"/>
                  </a:lnTo>
                  <a:lnTo>
                    <a:pt x="142" y="199"/>
                  </a:lnTo>
                  <a:lnTo>
                    <a:pt x="114" y="11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176"/>
            <p:cNvSpPr>
              <a:spLocks/>
            </p:cNvSpPr>
            <p:nvPr/>
          </p:nvSpPr>
          <p:spPr bwMode="auto">
            <a:xfrm>
              <a:off x="4151313" y="3044826"/>
              <a:ext cx="900113" cy="630238"/>
            </a:xfrm>
            <a:custGeom>
              <a:avLst/>
              <a:gdLst>
                <a:gd name="T0" fmla="*/ 0 w 567"/>
                <a:gd name="T1" fmla="*/ 256 h 397"/>
                <a:gd name="T2" fmla="*/ 141 w 567"/>
                <a:gd name="T3" fmla="*/ 397 h 397"/>
                <a:gd name="T4" fmla="*/ 198 w 567"/>
                <a:gd name="T5" fmla="*/ 341 h 397"/>
                <a:gd name="T6" fmla="*/ 283 w 567"/>
                <a:gd name="T7" fmla="*/ 369 h 397"/>
                <a:gd name="T8" fmla="*/ 311 w 567"/>
                <a:gd name="T9" fmla="*/ 341 h 397"/>
                <a:gd name="T10" fmla="*/ 340 w 567"/>
                <a:gd name="T11" fmla="*/ 341 h 397"/>
                <a:gd name="T12" fmla="*/ 396 w 567"/>
                <a:gd name="T13" fmla="*/ 312 h 397"/>
                <a:gd name="T14" fmla="*/ 453 w 567"/>
                <a:gd name="T15" fmla="*/ 341 h 397"/>
                <a:gd name="T16" fmla="*/ 510 w 567"/>
                <a:gd name="T17" fmla="*/ 312 h 397"/>
                <a:gd name="T18" fmla="*/ 481 w 567"/>
                <a:gd name="T19" fmla="*/ 199 h 397"/>
                <a:gd name="T20" fmla="*/ 567 w 567"/>
                <a:gd name="T21" fmla="*/ 142 h 397"/>
                <a:gd name="T22" fmla="*/ 538 w 567"/>
                <a:gd name="T23" fmla="*/ 57 h 397"/>
                <a:gd name="T24" fmla="*/ 396 w 567"/>
                <a:gd name="T25" fmla="*/ 57 h 397"/>
                <a:gd name="T26" fmla="*/ 340 w 567"/>
                <a:gd name="T27" fmla="*/ 29 h 397"/>
                <a:gd name="T28" fmla="*/ 340 w 567"/>
                <a:gd name="T29" fmla="*/ 0 h 397"/>
                <a:gd name="T30" fmla="*/ 283 w 567"/>
                <a:gd name="T31" fmla="*/ 0 h 397"/>
                <a:gd name="T32" fmla="*/ 255 w 567"/>
                <a:gd name="T33" fmla="*/ 57 h 397"/>
                <a:gd name="T34" fmla="*/ 198 w 567"/>
                <a:gd name="T35" fmla="*/ 57 h 397"/>
                <a:gd name="T36" fmla="*/ 141 w 567"/>
                <a:gd name="T37" fmla="*/ 85 h 397"/>
                <a:gd name="T38" fmla="*/ 113 w 567"/>
                <a:gd name="T39" fmla="*/ 170 h 397"/>
                <a:gd name="T40" fmla="*/ 141 w 567"/>
                <a:gd name="T41" fmla="*/ 199 h 397"/>
                <a:gd name="T42" fmla="*/ 56 w 567"/>
                <a:gd name="T43" fmla="*/ 227 h 397"/>
                <a:gd name="T44" fmla="*/ 56 w 567"/>
                <a:gd name="T45" fmla="*/ 256 h 397"/>
                <a:gd name="T46" fmla="*/ 28 w 567"/>
                <a:gd name="T47" fmla="*/ 256 h 397"/>
                <a:gd name="T48" fmla="*/ 0 w 567"/>
                <a:gd name="T49" fmla="*/ 256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397">
                  <a:moveTo>
                    <a:pt x="0" y="256"/>
                  </a:moveTo>
                  <a:lnTo>
                    <a:pt x="141" y="397"/>
                  </a:lnTo>
                  <a:lnTo>
                    <a:pt x="198" y="341"/>
                  </a:lnTo>
                  <a:lnTo>
                    <a:pt x="283" y="369"/>
                  </a:lnTo>
                  <a:lnTo>
                    <a:pt x="311" y="341"/>
                  </a:lnTo>
                  <a:lnTo>
                    <a:pt x="340" y="341"/>
                  </a:lnTo>
                  <a:lnTo>
                    <a:pt x="396" y="312"/>
                  </a:lnTo>
                  <a:lnTo>
                    <a:pt x="453" y="341"/>
                  </a:lnTo>
                  <a:lnTo>
                    <a:pt x="510" y="312"/>
                  </a:lnTo>
                  <a:lnTo>
                    <a:pt x="481" y="199"/>
                  </a:lnTo>
                  <a:lnTo>
                    <a:pt x="567" y="142"/>
                  </a:lnTo>
                  <a:lnTo>
                    <a:pt x="538" y="57"/>
                  </a:lnTo>
                  <a:lnTo>
                    <a:pt x="396" y="57"/>
                  </a:lnTo>
                  <a:lnTo>
                    <a:pt x="340" y="29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55" y="57"/>
                  </a:lnTo>
                  <a:lnTo>
                    <a:pt x="198" y="57"/>
                  </a:lnTo>
                  <a:lnTo>
                    <a:pt x="141" y="85"/>
                  </a:lnTo>
                  <a:lnTo>
                    <a:pt x="113" y="170"/>
                  </a:lnTo>
                  <a:lnTo>
                    <a:pt x="141" y="199"/>
                  </a:lnTo>
                  <a:lnTo>
                    <a:pt x="56" y="227"/>
                  </a:lnTo>
                  <a:lnTo>
                    <a:pt x="56" y="256"/>
                  </a:lnTo>
                  <a:lnTo>
                    <a:pt x="28" y="256"/>
                  </a:lnTo>
                  <a:lnTo>
                    <a:pt x="0" y="2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41" name="Group 227"/>
          <p:cNvGrpSpPr>
            <a:grpSpLocks/>
          </p:cNvGrpSpPr>
          <p:nvPr/>
        </p:nvGrpSpPr>
        <p:grpSpPr bwMode="auto">
          <a:xfrm>
            <a:off x="2372353" y="2055806"/>
            <a:ext cx="2384425" cy="2430462"/>
            <a:chOff x="1480" y="1295"/>
            <a:chExt cx="1502" cy="1531"/>
          </a:xfrm>
        </p:grpSpPr>
        <p:sp>
          <p:nvSpPr>
            <p:cNvPr id="142" name="Freeform 228"/>
            <p:cNvSpPr>
              <a:spLocks/>
            </p:cNvSpPr>
            <p:nvPr/>
          </p:nvSpPr>
          <p:spPr bwMode="auto">
            <a:xfrm>
              <a:off x="2528" y="1720"/>
              <a:ext cx="256" cy="425"/>
            </a:xfrm>
            <a:custGeom>
              <a:avLst/>
              <a:gdLst>
                <a:gd name="T0" fmla="*/ 142 w 256"/>
                <a:gd name="T1" fmla="*/ 425 h 425"/>
                <a:gd name="T2" fmla="*/ 227 w 256"/>
                <a:gd name="T3" fmla="*/ 397 h 425"/>
                <a:gd name="T4" fmla="*/ 199 w 256"/>
                <a:gd name="T5" fmla="*/ 368 h 425"/>
                <a:gd name="T6" fmla="*/ 227 w 256"/>
                <a:gd name="T7" fmla="*/ 283 h 425"/>
                <a:gd name="T8" fmla="*/ 227 w 256"/>
                <a:gd name="T9" fmla="*/ 113 h 425"/>
                <a:gd name="T10" fmla="*/ 256 w 256"/>
                <a:gd name="T11" fmla="*/ 85 h 425"/>
                <a:gd name="T12" fmla="*/ 199 w 256"/>
                <a:gd name="T13" fmla="*/ 57 h 425"/>
                <a:gd name="T14" fmla="*/ 86 w 256"/>
                <a:gd name="T15" fmla="*/ 28 h 425"/>
                <a:gd name="T16" fmla="*/ 57 w 256"/>
                <a:gd name="T17" fmla="*/ 0 h 425"/>
                <a:gd name="T18" fmla="*/ 29 w 256"/>
                <a:gd name="T19" fmla="*/ 0 h 425"/>
                <a:gd name="T20" fmla="*/ 57 w 256"/>
                <a:gd name="T21" fmla="*/ 85 h 425"/>
                <a:gd name="T22" fmla="*/ 0 w 256"/>
                <a:gd name="T23" fmla="*/ 142 h 425"/>
                <a:gd name="T24" fmla="*/ 29 w 256"/>
                <a:gd name="T25" fmla="*/ 198 h 425"/>
                <a:gd name="T26" fmla="*/ 57 w 256"/>
                <a:gd name="T27" fmla="*/ 198 h 425"/>
                <a:gd name="T28" fmla="*/ 86 w 256"/>
                <a:gd name="T29" fmla="*/ 227 h 425"/>
                <a:gd name="T30" fmla="*/ 29 w 256"/>
                <a:gd name="T31" fmla="*/ 255 h 425"/>
                <a:gd name="T32" fmla="*/ 29 w 256"/>
                <a:gd name="T33" fmla="*/ 340 h 425"/>
                <a:gd name="T34" fmla="*/ 86 w 256"/>
                <a:gd name="T35" fmla="*/ 368 h 425"/>
                <a:gd name="T36" fmla="*/ 114 w 256"/>
                <a:gd name="T37" fmla="*/ 425 h 425"/>
                <a:gd name="T38" fmla="*/ 142 w 256"/>
                <a:gd name="T39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425">
                  <a:moveTo>
                    <a:pt x="142" y="425"/>
                  </a:moveTo>
                  <a:lnTo>
                    <a:pt x="227" y="397"/>
                  </a:lnTo>
                  <a:lnTo>
                    <a:pt x="199" y="368"/>
                  </a:lnTo>
                  <a:lnTo>
                    <a:pt x="227" y="283"/>
                  </a:lnTo>
                  <a:lnTo>
                    <a:pt x="227" y="113"/>
                  </a:lnTo>
                  <a:lnTo>
                    <a:pt x="256" y="85"/>
                  </a:lnTo>
                  <a:lnTo>
                    <a:pt x="199" y="57"/>
                  </a:lnTo>
                  <a:lnTo>
                    <a:pt x="86" y="28"/>
                  </a:lnTo>
                  <a:lnTo>
                    <a:pt x="57" y="0"/>
                  </a:lnTo>
                  <a:lnTo>
                    <a:pt x="29" y="0"/>
                  </a:lnTo>
                  <a:lnTo>
                    <a:pt x="57" y="85"/>
                  </a:lnTo>
                  <a:lnTo>
                    <a:pt x="0" y="142"/>
                  </a:lnTo>
                  <a:lnTo>
                    <a:pt x="29" y="198"/>
                  </a:lnTo>
                  <a:lnTo>
                    <a:pt x="57" y="198"/>
                  </a:lnTo>
                  <a:lnTo>
                    <a:pt x="86" y="227"/>
                  </a:lnTo>
                  <a:lnTo>
                    <a:pt x="29" y="255"/>
                  </a:lnTo>
                  <a:lnTo>
                    <a:pt x="29" y="340"/>
                  </a:lnTo>
                  <a:lnTo>
                    <a:pt x="86" y="368"/>
                  </a:lnTo>
                  <a:lnTo>
                    <a:pt x="114" y="425"/>
                  </a:lnTo>
                  <a:lnTo>
                    <a:pt x="142" y="4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Freeform 229"/>
            <p:cNvSpPr>
              <a:spLocks/>
            </p:cNvSpPr>
            <p:nvPr/>
          </p:nvSpPr>
          <p:spPr bwMode="auto">
            <a:xfrm>
              <a:off x="2160" y="2344"/>
              <a:ext cx="595" cy="453"/>
            </a:xfrm>
            <a:custGeom>
              <a:avLst/>
              <a:gdLst>
                <a:gd name="T0" fmla="*/ 595 w 595"/>
                <a:gd name="T1" fmla="*/ 28 h 453"/>
                <a:gd name="T2" fmla="*/ 567 w 595"/>
                <a:gd name="T3" fmla="*/ 85 h 453"/>
                <a:gd name="T4" fmla="*/ 539 w 595"/>
                <a:gd name="T5" fmla="*/ 170 h 453"/>
                <a:gd name="T6" fmla="*/ 510 w 595"/>
                <a:gd name="T7" fmla="*/ 226 h 453"/>
                <a:gd name="T8" fmla="*/ 397 w 595"/>
                <a:gd name="T9" fmla="*/ 226 h 453"/>
                <a:gd name="T10" fmla="*/ 368 w 595"/>
                <a:gd name="T11" fmla="*/ 283 h 453"/>
                <a:gd name="T12" fmla="*/ 340 w 595"/>
                <a:gd name="T13" fmla="*/ 283 h 453"/>
                <a:gd name="T14" fmla="*/ 312 w 595"/>
                <a:gd name="T15" fmla="*/ 340 h 453"/>
                <a:gd name="T16" fmla="*/ 340 w 595"/>
                <a:gd name="T17" fmla="*/ 397 h 453"/>
                <a:gd name="T18" fmla="*/ 312 w 595"/>
                <a:gd name="T19" fmla="*/ 425 h 453"/>
                <a:gd name="T20" fmla="*/ 283 w 595"/>
                <a:gd name="T21" fmla="*/ 425 h 453"/>
                <a:gd name="T22" fmla="*/ 255 w 595"/>
                <a:gd name="T23" fmla="*/ 453 h 453"/>
                <a:gd name="T24" fmla="*/ 227 w 595"/>
                <a:gd name="T25" fmla="*/ 368 h 453"/>
                <a:gd name="T26" fmla="*/ 198 w 595"/>
                <a:gd name="T27" fmla="*/ 397 h 453"/>
                <a:gd name="T28" fmla="*/ 142 w 595"/>
                <a:gd name="T29" fmla="*/ 368 h 453"/>
                <a:gd name="T30" fmla="*/ 85 w 595"/>
                <a:gd name="T31" fmla="*/ 368 h 453"/>
                <a:gd name="T32" fmla="*/ 57 w 595"/>
                <a:gd name="T33" fmla="*/ 283 h 453"/>
                <a:gd name="T34" fmla="*/ 0 w 595"/>
                <a:gd name="T35" fmla="*/ 311 h 453"/>
                <a:gd name="T36" fmla="*/ 0 w 595"/>
                <a:gd name="T37" fmla="*/ 255 h 453"/>
                <a:gd name="T38" fmla="*/ 113 w 595"/>
                <a:gd name="T39" fmla="*/ 226 h 453"/>
                <a:gd name="T40" fmla="*/ 142 w 595"/>
                <a:gd name="T41" fmla="*/ 198 h 453"/>
                <a:gd name="T42" fmla="*/ 142 w 595"/>
                <a:gd name="T43" fmla="*/ 113 h 453"/>
                <a:gd name="T44" fmla="*/ 170 w 595"/>
                <a:gd name="T45" fmla="*/ 85 h 453"/>
                <a:gd name="T46" fmla="*/ 198 w 595"/>
                <a:gd name="T47" fmla="*/ 0 h 453"/>
                <a:gd name="T48" fmla="*/ 368 w 595"/>
                <a:gd name="T49" fmla="*/ 28 h 453"/>
                <a:gd name="T50" fmla="*/ 454 w 595"/>
                <a:gd name="T51" fmla="*/ 85 h 453"/>
                <a:gd name="T52" fmla="*/ 595 w 595"/>
                <a:gd name="T53" fmla="*/ 2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5" h="453">
                  <a:moveTo>
                    <a:pt x="595" y="28"/>
                  </a:moveTo>
                  <a:lnTo>
                    <a:pt x="567" y="85"/>
                  </a:lnTo>
                  <a:lnTo>
                    <a:pt x="539" y="170"/>
                  </a:lnTo>
                  <a:lnTo>
                    <a:pt x="510" y="226"/>
                  </a:lnTo>
                  <a:lnTo>
                    <a:pt x="397" y="226"/>
                  </a:lnTo>
                  <a:lnTo>
                    <a:pt x="368" y="283"/>
                  </a:lnTo>
                  <a:lnTo>
                    <a:pt x="340" y="283"/>
                  </a:lnTo>
                  <a:lnTo>
                    <a:pt x="312" y="340"/>
                  </a:lnTo>
                  <a:lnTo>
                    <a:pt x="340" y="397"/>
                  </a:lnTo>
                  <a:lnTo>
                    <a:pt x="312" y="425"/>
                  </a:lnTo>
                  <a:lnTo>
                    <a:pt x="283" y="425"/>
                  </a:lnTo>
                  <a:lnTo>
                    <a:pt x="255" y="453"/>
                  </a:lnTo>
                  <a:lnTo>
                    <a:pt x="227" y="368"/>
                  </a:lnTo>
                  <a:lnTo>
                    <a:pt x="198" y="397"/>
                  </a:lnTo>
                  <a:lnTo>
                    <a:pt x="142" y="368"/>
                  </a:lnTo>
                  <a:lnTo>
                    <a:pt x="85" y="368"/>
                  </a:lnTo>
                  <a:lnTo>
                    <a:pt x="57" y="283"/>
                  </a:lnTo>
                  <a:lnTo>
                    <a:pt x="0" y="311"/>
                  </a:lnTo>
                  <a:lnTo>
                    <a:pt x="0" y="255"/>
                  </a:lnTo>
                  <a:lnTo>
                    <a:pt x="113" y="226"/>
                  </a:lnTo>
                  <a:lnTo>
                    <a:pt x="142" y="198"/>
                  </a:lnTo>
                  <a:lnTo>
                    <a:pt x="142" y="113"/>
                  </a:lnTo>
                  <a:lnTo>
                    <a:pt x="170" y="85"/>
                  </a:lnTo>
                  <a:lnTo>
                    <a:pt x="198" y="0"/>
                  </a:lnTo>
                  <a:lnTo>
                    <a:pt x="368" y="28"/>
                  </a:lnTo>
                  <a:lnTo>
                    <a:pt x="454" y="85"/>
                  </a:lnTo>
                  <a:lnTo>
                    <a:pt x="595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Freeform 230"/>
            <p:cNvSpPr>
              <a:spLocks/>
            </p:cNvSpPr>
            <p:nvPr/>
          </p:nvSpPr>
          <p:spPr bwMode="auto">
            <a:xfrm>
              <a:off x="2358" y="2060"/>
              <a:ext cx="397" cy="369"/>
            </a:xfrm>
            <a:custGeom>
              <a:avLst/>
              <a:gdLst>
                <a:gd name="T0" fmla="*/ 199 w 397"/>
                <a:gd name="T1" fmla="*/ 0 h 369"/>
                <a:gd name="T2" fmla="*/ 256 w 397"/>
                <a:gd name="T3" fmla="*/ 28 h 369"/>
                <a:gd name="T4" fmla="*/ 284 w 397"/>
                <a:gd name="T5" fmla="*/ 85 h 369"/>
                <a:gd name="T6" fmla="*/ 312 w 397"/>
                <a:gd name="T7" fmla="*/ 85 h 369"/>
                <a:gd name="T8" fmla="*/ 312 w 397"/>
                <a:gd name="T9" fmla="*/ 114 h 369"/>
                <a:gd name="T10" fmla="*/ 256 w 397"/>
                <a:gd name="T11" fmla="*/ 114 h 369"/>
                <a:gd name="T12" fmla="*/ 397 w 397"/>
                <a:gd name="T13" fmla="*/ 255 h 369"/>
                <a:gd name="T14" fmla="*/ 397 w 397"/>
                <a:gd name="T15" fmla="*/ 312 h 369"/>
                <a:gd name="T16" fmla="*/ 256 w 397"/>
                <a:gd name="T17" fmla="*/ 369 h 369"/>
                <a:gd name="T18" fmla="*/ 170 w 397"/>
                <a:gd name="T19" fmla="*/ 312 h 369"/>
                <a:gd name="T20" fmla="*/ 0 w 397"/>
                <a:gd name="T21" fmla="*/ 284 h 369"/>
                <a:gd name="T22" fmla="*/ 0 w 397"/>
                <a:gd name="T23" fmla="*/ 255 h 369"/>
                <a:gd name="T24" fmla="*/ 29 w 397"/>
                <a:gd name="T25" fmla="*/ 255 h 369"/>
                <a:gd name="T26" fmla="*/ 85 w 397"/>
                <a:gd name="T27" fmla="*/ 227 h 369"/>
                <a:gd name="T28" fmla="*/ 57 w 397"/>
                <a:gd name="T29" fmla="*/ 142 h 369"/>
                <a:gd name="T30" fmla="*/ 57 w 397"/>
                <a:gd name="T31" fmla="*/ 85 h 369"/>
                <a:gd name="T32" fmla="*/ 114 w 397"/>
                <a:gd name="T33" fmla="*/ 85 h 369"/>
                <a:gd name="T34" fmla="*/ 142 w 397"/>
                <a:gd name="T35" fmla="*/ 0 h 369"/>
                <a:gd name="T36" fmla="*/ 199 w 397"/>
                <a:gd name="T37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69">
                  <a:moveTo>
                    <a:pt x="199" y="0"/>
                  </a:moveTo>
                  <a:lnTo>
                    <a:pt x="256" y="28"/>
                  </a:lnTo>
                  <a:lnTo>
                    <a:pt x="284" y="85"/>
                  </a:lnTo>
                  <a:lnTo>
                    <a:pt x="312" y="85"/>
                  </a:lnTo>
                  <a:lnTo>
                    <a:pt x="312" y="114"/>
                  </a:lnTo>
                  <a:lnTo>
                    <a:pt x="256" y="114"/>
                  </a:lnTo>
                  <a:lnTo>
                    <a:pt x="397" y="255"/>
                  </a:lnTo>
                  <a:lnTo>
                    <a:pt x="397" y="312"/>
                  </a:lnTo>
                  <a:lnTo>
                    <a:pt x="256" y="369"/>
                  </a:lnTo>
                  <a:lnTo>
                    <a:pt x="170" y="312"/>
                  </a:lnTo>
                  <a:lnTo>
                    <a:pt x="0" y="284"/>
                  </a:lnTo>
                  <a:lnTo>
                    <a:pt x="0" y="255"/>
                  </a:lnTo>
                  <a:lnTo>
                    <a:pt x="29" y="255"/>
                  </a:lnTo>
                  <a:lnTo>
                    <a:pt x="85" y="227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114" y="85"/>
                  </a:lnTo>
                  <a:lnTo>
                    <a:pt x="142" y="0"/>
                  </a:lnTo>
                  <a:lnTo>
                    <a:pt x="19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" name="Freeform 231"/>
            <p:cNvSpPr>
              <a:spLocks/>
            </p:cNvSpPr>
            <p:nvPr/>
          </p:nvSpPr>
          <p:spPr bwMode="auto">
            <a:xfrm>
              <a:off x="2188" y="1720"/>
              <a:ext cx="426" cy="340"/>
            </a:xfrm>
            <a:custGeom>
              <a:avLst/>
              <a:gdLst>
                <a:gd name="T0" fmla="*/ 369 w 426"/>
                <a:gd name="T1" fmla="*/ 0 h 340"/>
                <a:gd name="T2" fmla="*/ 227 w 426"/>
                <a:gd name="T3" fmla="*/ 57 h 340"/>
                <a:gd name="T4" fmla="*/ 199 w 426"/>
                <a:gd name="T5" fmla="*/ 85 h 340"/>
                <a:gd name="T6" fmla="*/ 114 w 426"/>
                <a:gd name="T7" fmla="*/ 85 h 340"/>
                <a:gd name="T8" fmla="*/ 85 w 426"/>
                <a:gd name="T9" fmla="*/ 170 h 340"/>
                <a:gd name="T10" fmla="*/ 0 w 426"/>
                <a:gd name="T11" fmla="*/ 255 h 340"/>
                <a:gd name="T12" fmla="*/ 57 w 426"/>
                <a:gd name="T13" fmla="*/ 255 h 340"/>
                <a:gd name="T14" fmla="*/ 114 w 426"/>
                <a:gd name="T15" fmla="*/ 283 h 340"/>
                <a:gd name="T16" fmla="*/ 142 w 426"/>
                <a:gd name="T17" fmla="*/ 255 h 340"/>
                <a:gd name="T18" fmla="*/ 199 w 426"/>
                <a:gd name="T19" fmla="*/ 283 h 340"/>
                <a:gd name="T20" fmla="*/ 227 w 426"/>
                <a:gd name="T21" fmla="*/ 255 h 340"/>
                <a:gd name="T22" fmla="*/ 255 w 426"/>
                <a:gd name="T23" fmla="*/ 312 h 340"/>
                <a:gd name="T24" fmla="*/ 312 w 426"/>
                <a:gd name="T25" fmla="*/ 340 h 340"/>
                <a:gd name="T26" fmla="*/ 369 w 426"/>
                <a:gd name="T27" fmla="*/ 340 h 340"/>
                <a:gd name="T28" fmla="*/ 369 w 426"/>
                <a:gd name="T29" fmla="*/ 255 h 340"/>
                <a:gd name="T30" fmla="*/ 426 w 426"/>
                <a:gd name="T31" fmla="*/ 227 h 340"/>
                <a:gd name="T32" fmla="*/ 397 w 426"/>
                <a:gd name="T33" fmla="*/ 198 h 340"/>
                <a:gd name="T34" fmla="*/ 369 w 426"/>
                <a:gd name="T35" fmla="*/ 198 h 340"/>
                <a:gd name="T36" fmla="*/ 340 w 426"/>
                <a:gd name="T37" fmla="*/ 142 h 340"/>
                <a:gd name="T38" fmla="*/ 397 w 426"/>
                <a:gd name="T39" fmla="*/ 85 h 340"/>
                <a:gd name="T40" fmla="*/ 369 w 426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340">
                  <a:moveTo>
                    <a:pt x="369" y="0"/>
                  </a:moveTo>
                  <a:lnTo>
                    <a:pt x="227" y="57"/>
                  </a:lnTo>
                  <a:lnTo>
                    <a:pt x="199" y="85"/>
                  </a:lnTo>
                  <a:lnTo>
                    <a:pt x="114" y="85"/>
                  </a:lnTo>
                  <a:lnTo>
                    <a:pt x="85" y="170"/>
                  </a:lnTo>
                  <a:lnTo>
                    <a:pt x="0" y="255"/>
                  </a:lnTo>
                  <a:lnTo>
                    <a:pt x="57" y="255"/>
                  </a:lnTo>
                  <a:lnTo>
                    <a:pt x="114" y="283"/>
                  </a:lnTo>
                  <a:lnTo>
                    <a:pt x="142" y="255"/>
                  </a:lnTo>
                  <a:lnTo>
                    <a:pt x="199" y="283"/>
                  </a:lnTo>
                  <a:lnTo>
                    <a:pt x="227" y="255"/>
                  </a:lnTo>
                  <a:lnTo>
                    <a:pt x="255" y="312"/>
                  </a:lnTo>
                  <a:lnTo>
                    <a:pt x="312" y="340"/>
                  </a:lnTo>
                  <a:lnTo>
                    <a:pt x="369" y="340"/>
                  </a:lnTo>
                  <a:lnTo>
                    <a:pt x="369" y="255"/>
                  </a:lnTo>
                  <a:lnTo>
                    <a:pt x="426" y="227"/>
                  </a:lnTo>
                  <a:lnTo>
                    <a:pt x="397" y="198"/>
                  </a:lnTo>
                  <a:lnTo>
                    <a:pt x="369" y="198"/>
                  </a:lnTo>
                  <a:lnTo>
                    <a:pt x="340" y="142"/>
                  </a:lnTo>
                  <a:lnTo>
                    <a:pt x="397" y="85"/>
                  </a:lnTo>
                  <a:lnTo>
                    <a:pt x="36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6" name="Freeform 232"/>
            <p:cNvSpPr>
              <a:spLocks/>
            </p:cNvSpPr>
            <p:nvPr/>
          </p:nvSpPr>
          <p:spPr bwMode="auto">
            <a:xfrm>
              <a:off x="2132" y="1975"/>
              <a:ext cx="368" cy="170"/>
            </a:xfrm>
            <a:custGeom>
              <a:avLst/>
              <a:gdLst>
                <a:gd name="T0" fmla="*/ 283 w 368"/>
                <a:gd name="T1" fmla="*/ 170 h 170"/>
                <a:gd name="T2" fmla="*/ 226 w 368"/>
                <a:gd name="T3" fmla="*/ 142 h 170"/>
                <a:gd name="T4" fmla="*/ 141 w 368"/>
                <a:gd name="T5" fmla="*/ 170 h 170"/>
                <a:gd name="T6" fmla="*/ 113 w 368"/>
                <a:gd name="T7" fmla="*/ 142 h 170"/>
                <a:gd name="T8" fmla="*/ 85 w 368"/>
                <a:gd name="T9" fmla="*/ 142 h 170"/>
                <a:gd name="T10" fmla="*/ 56 w 368"/>
                <a:gd name="T11" fmla="*/ 170 h 170"/>
                <a:gd name="T12" fmla="*/ 28 w 368"/>
                <a:gd name="T13" fmla="*/ 170 h 170"/>
                <a:gd name="T14" fmla="*/ 0 w 368"/>
                <a:gd name="T15" fmla="*/ 85 h 170"/>
                <a:gd name="T16" fmla="*/ 56 w 368"/>
                <a:gd name="T17" fmla="*/ 0 h 170"/>
                <a:gd name="T18" fmla="*/ 113 w 368"/>
                <a:gd name="T19" fmla="*/ 0 h 170"/>
                <a:gd name="T20" fmla="*/ 170 w 368"/>
                <a:gd name="T21" fmla="*/ 28 h 170"/>
                <a:gd name="T22" fmla="*/ 198 w 368"/>
                <a:gd name="T23" fmla="*/ 0 h 170"/>
                <a:gd name="T24" fmla="*/ 255 w 368"/>
                <a:gd name="T25" fmla="*/ 28 h 170"/>
                <a:gd name="T26" fmla="*/ 283 w 368"/>
                <a:gd name="T27" fmla="*/ 0 h 170"/>
                <a:gd name="T28" fmla="*/ 311 w 368"/>
                <a:gd name="T29" fmla="*/ 57 h 170"/>
                <a:gd name="T30" fmla="*/ 368 w 368"/>
                <a:gd name="T31" fmla="*/ 85 h 170"/>
                <a:gd name="T32" fmla="*/ 340 w 368"/>
                <a:gd name="T33" fmla="*/ 170 h 170"/>
                <a:gd name="T34" fmla="*/ 283 w 368"/>
                <a:gd name="T3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8" h="170">
                  <a:moveTo>
                    <a:pt x="283" y="170"/>
                  </a:moveTo>
                  <a:lnTo>
                    <a:pt x="226" y="142"/>
                  </a:lnTo>
                  <a:lnTo>
                    <a:pt x="141" y="170"/>
                  </a:lnTo>
                  <a:lnTo>
                    <a:pt x="113" y="142"/>
                  </a:lnTo>
                  <a:lnTo>
                    <a:pt x="85" y="142"/>
                  </a:lnTo>
                  <a:lnTo>
                    <a:pt x="56" y="170"/>
                  </a:lnTo>
                  <a:lnTo>
                    <a:pt x="28" y="170"/>
                  </a:lnTo>
                  <a:lnTo>
                    <a:pt x="0" y="85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198" y="0"/>
                  </a:lnTo>
                  <a:lnTo>
                    <a:pt x="255" y="28"/>
                  </a:lnTo>
                  <a:lnTo>
                    <a:pt x="283" y="0"/>
                  </a:lnTo>
                  <a:lnTo>
                    <a:pt x="311" y="57"/>
                  </a:lnTo>
                  <a:lnTo>
                    <a:pt x="368" y="85"/>
                  </a:lnTo>
                  <a:lnTo>
                    <a:pt x="340" y="170"/>
                  </a:lnTo>
                  <a:lnTo>
                    <a:pt x="283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Freeform 233"/>
            <p:cNvSpPr>
              <a:spLocks/>
            </p:cNvSpPr>
            <p:nvPr/>
          </p:nvSpPr>
          <p:spPr bwMode="auto">
            <a:xfrm>
              <a:off x="2132" y="2117"/>
              <a:ext cx="311" cy="227"/>
            </a:xfrm>
            <a:custGeom>
              <a:avLst/>
              <a:gdLst>
                <a:gd name="T0" fmla="*/ 28 w 311"/>
                <a:gd name="T1" fmla="*/ 28 h 227"/>
                <a:gd name="T2" fmla="*/ 56 w 311"/>
                <a:gd name="T3" fmla="*/ 28 h 227"/>
                <a:gd name="T4" fmla="*/ 85 w 311"/>
                <a:gd name="T5" fmla="*/ 0 h 227"/>
                <a:gd name="T6" fmla="*/ 113 w 311"/>
                <a:gd name="T7" fmla="*/ 0 h 227"/>
                <a:gd name="T8" fmla="*/ 141 w 311"/>
                <a:gd name="T9" fmla="*/ 28 h 227"/>
                <a:gd name="T10" fmla="*/ 226 w 311"/>
                <a:gd name="T11" fmla="*/ 0 h 227"/>
                <a:gd name="T12" fmla="*/ 283 w 311"/>
                <a:gd name="T13" fmla="*/ 28 h 227"/>
                <a:gd name="T14" fmla="*/ 283 w 311"/>
                <a:gd name="T15" fmla="*/ 85 h 227"/>
                <a:gd name="T16" fmla="*/ 311 w 311"/>
                <a:gd name="T17" fmla="*/ 170 h 227"/>
                <a:gd name="T18" fmla="*/ 255 w 311"/>
                <a:gd name="T19" fmla="*/ 198 h 227"/>
                <a:gd name="T20" fmla="*/ 226 w 311"/>
                <a:gd name="T21" fmla="*/ 198 h 227"/>
                <a:gd name="T22" fmla="*/ 198 w 311"/>
                <a:gd name="T23" fmla="*/ 170 h 227"/>
                <a:gd name="T24" fmla="*/ 113 w 311"/>
                <a:gd name="T25" fmla="*/ 170 h 227"/>
                <a:gd name="T26" fmla="*/ 85 w 311"/>
                <a:gd name="T27" fmla="*/ 227 h 227"/>
                <a:gd name="T28" fmla="*/ 28 w 311"/>
                <a:gd name="T29" fmla="*/ 198 h 227"/>
                <a:gd name="T30" fmla="*/ 0 w 311"/>
                <a:gd name="T31" fmla="*/ 142 h 227"/>
                <a:gd name="T32" fmla="*/ 56 w 311"/>
                <a:gd name="T33" fmla="*/ 85 h 227"/>
                <a:gd name="T34" fmla="*/ 28 w 311"/>
                <a:gd name="T35" fmla="*/ 2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1" h="227">
                  <a:moveTo>
                    <a:pt x="28" y="28"/>
                  </a:moveTo>
                  <a:lnTo>
                    <a:pt x="56" y="28"/>
                  </a:lnTo>
                  <a:lnTo>
                    <a:pt x="85" y="0"/>
                  </a:lnTo>
                  <a:lnTo>
                    <a:pt x="113" y="0"/>
                  </a:lnTo>
                  <a:lnTo>
                    <a:pt x="141" y="28"/>
                  </a:lnTo>
                  <a:lnTo>
                    <a:pt x="226" y="0"/>
                  </a:lnTo>
                  <a:lnTo>
                    <a:pt x="283" y="28"/>
                  </a:lnTo>
                  <a:lnTo>
                    <a:pt x="283" y="85"/>
                  </a:lnTo>
                  <a:lnTo>
                    <a:pt x="311" y="170"/>
                  </a:lnTo>
                  <a:lnTo>
                    <a:pt x="255" y="198"/>
                  </a:lnTo>
                  <a:lnTo>
                    <a:pt x="226" y="198"/>
                  </a:lnTo>
                  <a:lnTo>
                    <a:pt x="198" y="170"/>
                  </a:lnTo>
                  <a:lnTo>
                    <a:pt x="113" y="170"/>
                  </a:lnTo>
                  <a:lnTo>
                    <a:pt x="85" y="227"/>
                  </a:lnTo>
                  <a:lnTo>
                    <a:pt x="28" y="198"/>
                  </a:lnTo>
                  <a:lnTo>
                    <a:pt x="0" y="142"/>
                  </a:lnTo>
                  <a:lnTo>
                    <a:pt x="56" y="85"/>
                  </a:lnTo>
                  <a:lnTo>
                    <a:pt x="28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Freeform 234"/>
            <p:cNvSpPr>
              <a:spLocks/>
            </p:cNvSpPr>
            <p:nvPr/>
          </p:nvSpPr>
          <p:spPr bwMode="auto">
            <a:xfrm>
              <a:off x="1961" y="2060"/>
              <a:ext cx="227" cy="255"/>
            </a:xfrm>
            <a:custGeom>
              <a:avLst/>
              <a:gdLst>
                <a:gd name="T0" fmla="*/ 171 w 227"/>
                <a:gd name="T1" fmla="*/ 199 h 255"/>
                <a:gd name="T2" fmla="*/ 227 w 227"/>
                <a:gd name="T3" fmla="*/ 142 h 255"/>
                <a:gd name="T4" fmla="*/ 199 w 227"/>
                <a:gd name="T5" fmla="*/ 85 h 255"/>
                <a:gd name="T6" fmla="*/ 171 w 227"/>
                <a:gd name="T7" fmla="*/ 0 h 255"/>
                <a:gd name="T8" fmla="*/ 142 w 227"/>
                <a:gd name="T9" fmla="*/ 28 h 255"/>
                <a:gd name="T10" fmla="*/ 114 w 227"/>
                <a:gd name="T11" fmla="*/ 0 h 255"/>
                <a:gd name="T12" fmla="*/ 114 w 227"/>
                <a:gd name="T13" fmla="*/ 57 h 255"/>
                <a:gd name="T14" fmla="*/ 29 w 227"/>
                <a:gd name="T15" fmla="*/ 57 h 255"/>
                <a:gd name="T16" fmla="*/ 0 w 227"/>
                <a:gd name="T17" fmla="*/ 170 h 255"/>
                <a:gd name="T18" fmla="*/ 57 w 227"/>
                <a:gd name="T19" fmla="*/ 170 h 255"/>
                <a:gd name="T20" fmla="*/ 57 w 227"/>
                <a:gd name="T21" fmla="*/ 227 h 255"/>
                <a:gd name="T22" fmla="*/ 114 w 227"/>
                <a:gd name="T23" fmla="*/ 255 h 255"/>
                <a:gd name="T24" fmla="*/ 142 w 227"/>
                <a:gd name="T25" fmla="*/ 199 h 255"/>
                <a:gd name="T26" fmla="*/ 171 w 227"/>
                <a:gd name="T27" fmla="*/ 1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255">
                  <a:moveTo>
                    <a:pt x="171" y="199"/>
                  </a:moveTo>
                  <a:lnTo>
                    <a:pt x="227" y="142"/>
                  </a:lnTo>
                  <a:lnTo>
                    <a:pt x="199" y="85"/>
                  </a:lnTo>
                  <a:lnTo>
                    <a:pt x="171" y="0"/>
                  </a:lnTo>
                  <a:lnTo>
                    <a:pt x="142" y="28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29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4" y="255"/>
                  </a:lnTo>
                  <a:lnTo>
                    <a:pt x="142" y="199"/>
                  </a:lnTo>
                  <a:lnTo>
                    <a:pt x="171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Freeform 235"/>
            <p:cNvSpPr>
              <a:spLocks/>
            </p:cNvSpPr>
            <p:nvPr/>
          </p:nvSpPr>
          <p:spPr bwMode="auto">
            <a:xfrm>
              <a:off x="2075" y="2259"/>
              <a:ext cx="283" cy="340"/>
            </a:xfrm>
            <a:custGeom>
              <a:avLst/>
              <a:gdLst>
                <a:gd name="T0" fmla="*/ 0 w 283"/>
                <a:gd name="T1" fmla="*/ 56 h 340"/>
                <a:gd name="T2" fmla="*/ 0 w 283"/>
                <a:gd name="T3" fmla="*/ 141 h 340"/>
                <a:gd name="T4" fmla="*/ 28 w 283"/>
                <a:gd name="T5" fmla="*/ 198 h 340"/>
                <a:gd name="T6" fmla="*/ 57 w 283"/>
                <a:gd name="T7" fmla="*/ 198 h 340"/>
                <a:gd name="T8" fmla="*/ 0 w 283"/>
                <a:gd name="T9" fmla="*/ 340 h 340"/>
                <a:gd name="T10" fmla="*/ 85 w 283"/>
                <a:gd name="T11" fmla="*/ 340 h 340"/>
                <a:gd name="T12" fmla="*/ 198 w 283"/>
                <a:gd name="T13" fmla="*/ 311 h 340"/>
                <a:gd name="T14" fmla="*/ 227 w 283"/>
                <a:gd name="T15" fmla="*/ 283 h 340"/>
                <a:gd name="T16" fmla="*/ 227 w 283"/>
                <a:gd name="T17" fmla="*/ 198 h 340"/>
                <a:gd name="T18" fmla="*/ 255 w 283"/>
                <a:gd name="T19" fmla="*/ 170 h 340"/>
                <a:gd name="T20" fmla="*/ 283 w 283"/>
                <a:gd name="T21" fmla="*/ 85 h 340"/>
                <a:gd name="T22" fmla="*/ 283 w 283"/>
                <a:gd name="T23" fmla="*/ 56 h 340"/>
                <a:gd name="T24" fmla="*/ 255 w 283"/>
                <a:gd name="T25" fmla="*/ 28 h 340"/>
                <a:gd name="T26" fmla="*/ 170 w 283"/>
                <a:gd name="T27" fmla="*/ 28 h 340"/>
                <a:gd name="T28" fmla="*/ 142 w 283"/>
                <a:gd name="T29" fmla="*/ 85 h 340"/>
                <a:gd name="T30" fmla="*/ 85 w 283"/>
                <a:gd name="T31" fmla="*/ 56 h 340"/>
                <a:gd name="T32" fmla="*/ 57 w 283"/>
                <a:gd name="T33" fmla="*/ 0 h 340"/>
                <a:gd name="T34" fmla="*/ 28 w 283"/>
                <a:gd name="T35" fmla="*/ 0 h 340"/>
                <a:gd name="T36" fmla="*/ 0 w 283"/>
                <a:gd name="T37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340">
                  <a:moveTo>
                    <a:pt x="0" y="56"/>
                  </a:moveTo>
                  <a:lnTo>
                    <a:pt x="0" y="141"/>
                  </a:lnTo>
                  <a:lnTo>
                    <a:pt x="28" y="198"/>
                  </a:lnTo>
                  <a:lnTo>
                    <a:pt x="57" y="198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198" y="311"/>
                  </a:lnTo>
                  <a:lnTo>
                    <a:pt x="227" y="283"/>
                  </a:lnTo>
                  <a:lnTo>
                    <a:pt x="227" y="198"/>
                  </a:lnTo>
                  <a:lnTo>
                    <a:pt x="255" y="170"/>
                  </a:lnTo>
                  <a:lnTo>
                    <a:pt x="283" y="85"/>
                  </a:lnTo>
                  <a:lnTo>
                    <a:pt x="283" y="56"/>
                  </a:lnTo>
                  <a:lnTo>
                    <a:pt x="255" y="28"/>
                  </a:lnTo>
                  <a:lnTo>
                    <a:pt x="170" y="28"/>
                  </a:lnTo>
                  <a:lnTo>
                    <a:pt x="142" y="85"/>
                  </a:lnTo>
                  <a:lnTo>
                    <a:pt x="85" y="56"/>
                  </a:lnTo>
                  <a:lnTo>
                    <a:pt x="57" y="0"/>
                  </a:lnTo>
                  <a:lnTo>
                    <a:pt x="28" y="0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236"/>
            <p:cNvSpPr>
              <a:spLocks/>
            </p:cNvSpPr>
            <p:nvPr/>
          </p:nvSpPr>
          <p:spPr bwMode="auto">
            <a:xfrm>
              <a:off x="2273" y="1295"/>
              <a:ext cx="709" cy="482"/>
            </a:xfrm>
            <a:custGeom>
              <a:avLst/>
              <a:gdLst>
                <a:gd name="T0" fmla="*/ 0 w 709"/>
                <a:gd name="T1" fmla="*/ 312 h 482"/>
                <a:gd name="T2" fmla="*/ 57 w 709"/>
                <a:gd name="T3" fmla="*/ 368 h 482"/>
                <a:gd name="T4" fmla="*/ 85 w 709"/>
                <a:gd name="T5" fmla="*/ 425 h 482"/>
                <a:gd name="T6" fmla="*/ 142 w 709"/>
                <a:gd name="T7" fmla="*/ 482 h 482"/>
                <a:gd name="T8" fmla="*/ 284 w 709"/>
                <a:gd name="T9" fmla="*/ 425 h 482"/>
                <a:gd name="T10" fmla="*/ 312 w 709"/>
                <a:gd name="T11" fmla="*/ 425 h 482"/>
                <a:gd name="T12" fmla="*/ 341 w 709"/>
                <a:gd name="T13" fmla="*/ 453 h 482"/>
                <a:gd name="T14" fmla="*/ 454 w 709"/>
                <a:gd name="T15" fmla="*/ 482 h 482"/>
                <a:gd name="T16" fmla="*/ 511 w 709"/>
                <a:gd name="T17" fmla="*/ 453 h 482"/>
                <a:gd name="T18" fmla="*/ 511 w 709"/>
                <a:gd name="T19" fmla="*/ 425 h 482"/>
                <a:gd name="T20" fmla="*/ 482 w 709"/>
                <a:gd name="T21" fmla="*/ 425 h 482"/>
                <a:gd name="T22" fmla="*/ 511 w 709"/>
                <a:gd name="T23" fmla="*/ 397 h 482"/>
                <a:gd name="T24" fmla="*/ 426 w 709"/>
                <a:gd name="T25" fmla="*/ 425 h 482"/>
                <a:gd name="T26" fmla="*/ 426 w 709"/>
                <a:gd name="T27" fmla="*/ 397 h 482"/>
                <a:gd name="T28" fmla="*/ 369 w 709"/>
                <a:gd name="T29" fmla="*/ 340 h 482"/>
                <a:gd name="T30" fmla="*/ 397 w 709"/>
                <a:gd name="T31" fmla="*/ 283 h 482"/>
                <a:gd name="T32" fmla="*/ 426 w 709"/>
                <a:gd name="T33" fmla="*/ 283 h 482"/>
                <a:gd name="T34" fmla="*/ 426 w 709"/>
                <a:gd name="T35" fmla="*/ 226 h 482"/>
                <a:gd name="T36" fmla="*/ 511 w 709"/>
                <a:gd name="T37" fmla="*/ 198 h 482"/>
                <a:gd name="T38" fmla="*/ 539 w 709"/>
                <a:gd name="T39" fmla="*/ 170 h 482"/>
                <a:gd name="T40" fmla="*/ 596 w 709"/>
                <a:gd name="T41" fmla="*/ 113 h 482"/>
                <a:gd name="T42" fmla="*/ 624 w 709"/>
                <a:gd name="T43" fmla="*/ 141 h 482"/>
                <a:gd name="T44" fmla="*/ 652 w 709"/>
                <a:gd name="T45" fmla="*/ 113 h 482"/>
                <a:gd name="T46" fmla="*/ 709 w 709"/>
                <a:gd name="T47" fmla="*/ 113 h 482"/>
                <a:gd name="T48" fmla="*/ 681 w 709"/>
                <a:gd name="T49" fmla="*/ 85 h 482"/>
                <a:gd name="T50" fmla="*/ 652 w 709"/>
                <a:gd name="T51" fmla="*/ 85 h 482"/>
                <a:gd name="T52" fmla="*/ 624 w 709"/>
                <a:gd name="T53" fmla="*/ 0 h 482"/>
                <a:gd name="T54" fmla="*/ 567 w 709"/>
                <a:gd name="T55" fmla="*/ 28 h 482"/>
                <a:gd name="T56" fmla="*/ 511 w 709"/>
                <a:gd name="T57" fmla="*/ 0 h 482"/>
                <a:gd name="T58" fmla="*/ 482 w 709"/>
                <a:gd name="T59" fmla="*/ 56 h 482"/>
                <a:gd name="T60" fmla="*/ 426 w 709"/>
                <a:gd name="T61" fmla="*/ 85 h 482"/>
                <a:gd name="T62" fmla="*/ 397 w 709"/>
                <a:gd name="T63" fmla="*/ 141 h 482"/>
                <a:gd name="T64" fmla="*/ 312 w 709"/>
                <a:gd name="T65" fmla="*/ 141 h 482"/>
                <a:gd name="T66" fmla="*/ 284 w 709"/>
                <a:gd name="T67" fmla="*/ 255 h 482"/>
                <a:gd name="T68" fmla="*/ 227 w 709"/>
                <a:gd name="T69" fmla="*/ 255 h 482"/>
                <a:gd name="T70" fmla="*/ 199 w 709"/>
                <a:gd name="T71" fmla="*/ 312 h 482"/>
                <a:gd name="T72" fmla="*/ 0 w 709"/>
                <a:gd name="T73" fmla="*/ 31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9" h="482">
                  <a:moveTo>
                    <a:pt x="0" y="312"/>
                  </a:moveTo>
                  <a:lnTo>
                    <a:pt x="57" y="368"/>
                  </a:lnTo>
                  <a:lnTo>
                    <a:pt x="85" y="425"/>
                  </a:lnTo>
                  <a:lnTo>
                    <a:pt x="142" y="482"/>
                  </a:lnTo>
                  <a:lnTo>
                    <a:pt x="284" y="425"/>
                  </a:lnTo>
                  <a:lnTo>
                    <a:pt x="312" y="425"/>
                  </a:lnTo>
                  <a:lnTo>
                    <a:pt x="341" y="453"/>
                  </a:lnTo>
                  <a:lnTo>
                    <a:pt x="454" y="482"/>
                  </a:lnTo>
                  <a:lnTo>
                    <a:pt x="511" y="453"/>
                  </a:lnTo>
                  <a:lnTo>
                    <a:pt x="511" y="425"/>
                  </a:lnTo>
                  <a:lnTo>
                    <a:pt x="482" y="425"/>
                  </a:lnTo>
                  <a:lnTo>
                    <a:pt x="511" y="397"/>
                  </a:lnTo>
                  <a:lnTo>
                    <a:pt x="426" y="425"/>
                  </a:lnTo>
                  <a:lnTo>
                    <a:pt x="426" y="397"/>
                  </a:lnTo>
                  <a:lnTo>
                    <a:pt x="369" y="340"/>
                  </a:lnTo>
                  <a:lnTo>
                    <a:pt x="397" y="283"/>
                  </a:lnTo>
                  <a:lnTo>
                    <a:pt x="426" y="283"/>
                  </a:lnTo>
                  <a:lnTo>
                    <a:pt x="426" y="226"/>
                  </a:lnTo>
                  <a:lnTo>
                    <a:pt x="511" y="198"/>
                  </a:lnTo>
                  <a:lnTo>
                    <a:pt x="539" y="170"/>
                  </a:lnTo>
                  <a:lnTo>
                    <a:pt x="596" y="113"/>
                  </a:lnTo>
                  <a:lnTo>
                    <a:pt x="624" y="141"/>
                  </a:lnTo>
                  <a:lnTo>
                    <a:pt x="652" y="113"/>
                  </a:lnTo>
                  <a:lnTo>
                    <a:pt x="709" y="113"/>
                  </a:lnTo>
                  <a:lnTo>
                    <a:pt x="681" y="85"/>
                  </a:lnTo>
                  <a:lnTo>
                    <a:pt x="652" y="85"/>
                  </a:lnTo>
                  <a:lnTo>
                    <a:pt x="624" y="0"/>
                  </a:lnTo>
                  <a:lnTo>
                    <a:pt x="567" y="28"/>
                  </a:lnTo>
                  <a:lnTo>
                    <a:pt x="511" y="0"/>
                  </a:lnTo>
                  <a:lnTo>
                    <a:pt x="482" y="56"/>
                  </a:lnTo>
                  <a:lnTo>
                    <a:pt x="426" y="85"/>
                  </a:lnTo>
                  <a:lnTo>
                    <a:pt x="397" y="141"/>
                  </a:lnTo>
                  <a:lnTo>
                    <a:pt x="312" y="141"/>
                  </a:lnTo>
                  <a:lnTo>
                    <a:pt x="284" y="255"/>
                  </a:lnTo>
                  <a:lnTo>
                    <a:pt x="227" y="255"/>
                  </a:lnTo>
                  <a:lnTo>
                    <a:pt x="199" y="312"/>
                  </a:lnTo>
                  <a:lnTo>
                    <a:pt x="0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Freeform 237"/>
            <p:cNvSpPr>
              <a:spLocks/>
            </p:cNvSpPr>
            <p:nvPr/>
          </p:nvSpPr>
          <p:spPr bwMode="auto">
            <a:xfrm>
              <a:off x="2047" y="1408"/>
              <a:ext cx="283" cy="397"/>
            </a:xfrm>
            <a:custGeom>
              <a:avLst/>
              <a:gdLst>
                <a:gd name="T0" fmla="*/ 198 w 283"/>
                <a:gd name="T1" fmla="*/ 0 h 397"/>
                <a:gd name="T2" fmla="*/ 85 w 283"/>
                <a:gd name="T3" fmla="*/ 57 h 397"/>
                <a:gd name="T4" fmla="*/ 85 w 283"/>
                <a:gd name="T5" fmla="*/ 28 h 397"/>
                <a:gd name="T6" fmla="*/ 56 w 283"/>
                <a:gd name="T7" fmla="*/ 28 h 397"/>
                <a:gd name="T8" fmla="*/ 28 w 283"/>
                <a:gd name="T9" fmla="*/ 57 h 397"/>
                <a:gd name="T10" fmla="*/ 85 w 283"/>
                <a:gd name="T11" fmla="*/ 113 h 397"/>
                <a:gd name="T12" fmla="*/ 85 w 283"/>
                <a:gd name="T13" fmla="*/ 142 h 397"/>
                <a:gd name="T14" fmla="*/ 0 w 283"/>
                <a:gd name="T15" fmla="*/ 199 h 397"/>
                <a:gd name="T16" fmla="*/ 56 w 283"/>
                <a:gd name="T17" fmla="*/ 227 h 397"/>
                <a:gd name="T18" fmla="*/ 28 w 283"/>
                <a:gd name="T19" fmla="*/ 312 h 397"/>
                <a:gd name="T20" fmla="*/ 56 w 283"/>
                <a:gd name="T21" fmla="*/ 397 h 397"/>
                <a:gd name="T22" fmla="*/ 85 w 283"/>
                <a:gd name="T23" fmla="*/ 397 h 397"/>
                <a:gd name="T24" fmla="*/ 141 w 283"/>
                <a:gd name="T25" fmla="*/ 369 h 397"/>
                <a:gd name="T26" fmla="*/ 198 w 283"/>
                <a:gd name="T27" fmla="*/ 369 h 397"/>
                <a:gd name="T28" fmla="*/ 255 w 283"/>
                <a:gd name="T29" fmla="*/ 312 h 397"/>
                <a:gd name="T30" fmla="*/ 283 w 283"/>
                <a:gd name="T31" fmla="*/ 255 h 397"/>
                <a:gd name="T32" fmla="*/ 226 w 283"/>
                <a:gd name="T33" fmla="*/ 199 h 397"/>
                <a:gd name="T34" fmla="*/ 226 w 283"/>
                <a:gd name="T35" fmla="*/ 142 h 397"/>
                <a:gd name="T36" fmla="*/ 198 w 283"/>
                <a:gd name="T37" fmla="*/ 142 h 397"/>
                <a:gd name="T38" fmla="*/ 170 w 283"/>
                <a:gd name="T39" fmla="*/ 113 h 397"/>
                <a:gd name="T40" fmla="*/ 198 w 283"/>
                <a:gd name="T41" fmla="*/ 57 h 397"/>
                <a:gd name="T42" fmla="*/ 198 w 283"/>
                <a:gd name="T4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397">
                  <a:moveTo>
                    <a:pt x="198" y="0"/>
                  </a:moveTo>
                  <a:lnTo>
                    <a:pt x="85" y="57"/>
                  </a:lnTo>
                  <a:lnTo>
                    <a:pt x="85" y="28"/>
                  </a:lnTo>
                  <a:lnTo>
                    <a:pt x="56" y="28"/>
                  </a:lnTo>
                  <a:lnTo>
                    <a:pt x="28" y="57"/>
                  </a:lnTo>
                  <a:lnTo>
                    <a:pt x="85" y="113"/>
                  </a:lnTo>
                  <a:lnTo>
                    <a:pt x="85" y="142"/>
                  </a:lnTo>
                  <a:lnTo>
                    <a:pt x="0" y="199"/>
                  </a:lnTo>
                  <a:lnTo>
                    <a:pt x="56" y="227"/>
                  </a:lnTo>
                  <a:lnTo>
                    <a:pt x="28" y="312"/>
                  </a:lnTo>
                  <a:lnTo>
                    <a:pt x="56" y="397"/>
                  </a:lnTo>
                  <a:lnTo>
                    <a:pt x="85" y="397"/>
                  </a:lnTo>
                  <a:lnTo>
                    <a:pt x="141" y="369"/>
                  </a:lnTo>
                  <a:lnTo>
                    <a:pt x="198" y="369"/>
                  </a:lnTo>
                  <a:lnTo>
                    <a:pt x="255" y="312"/>
                  </a:lnTo>
                  <a:lnTo>
                    <a:pt x="283" y="255"/>
                  </a:lnTo>
                  <a:lnTo>
                    <a:pt x="226" y="199"/>
                  </a:lnTo>
                  <a:lnTo>
                    <a:pt x="226" y="142"/>
                  </a:lnTo>
                  <a:lnTo>
                    <a:pt x="198" y="142"/>
                  </a:lnTo>
                  <a:lnTo>
                    <a:pt x="170" y="113"/>
                  </a:lnTo>
                  <a:lnTo>
                    <a:pt x="198" y="57"/>
                  </a:lnTo>
                  <a:lnTo>
                    <a:pt x="19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2" name="Freeform 238"/>
            <p:cNvSpPr>
              <a:spLocks/>
            </p:cNvSpPr>
            <p:nvPr/>
          </p:nvSpPr>
          <p:spPr bwMode="auto">
            <a:xfrm>
              <a:off x="2047" y="1805"/>
              <a:ext cx="226" cy="283"/>
            </a:xfrm>
            <a:custGeom>
              <a:avLst/>
              <a:gdLst>
                <a:gd name="T0" fmla="*/ 226 w 226"/>
                <a:gd name="T1" fmla="*/ 85 h 283"/>
                <a:gd name="T2" fmla="*/ 141 w 226"/>
                <a:gd name="T3" fmla="*/ 170 h 283"/>
                <a:gd name="T4" fmla="*/ 85 w 226"/>
                <a:gd name="T5" fmla="*/ 255 h 283"/>
                <a:gd name="T6" fmla="*/ 56 w 226"/>
                <a:gd name="T7" fmla="*/ 283 h 283"/>
                <a:gd name="T8" fmla="*/ 28 w 226"/>
                <a:gd name="T9" fmla="*/ 255 h 283"/>
                <a:gd name="T10" fmla="*/ 0 w 226"/>
                <a:gd name="T11" fmla="*/ 142 h 283"/>
                <a:gd name="T12" fmla="*/ 0 w 226"/>
                <a:gd name="T13" fmla="*/ 57 h 283"/>
                <a:gd name="T14" fmla="*/ 56 w 226"/>
                <a:gd name="T15" fmla="*/ 0 h 283"/>
                <a:gd name="T16" fmla="*/ 85 w 226"/>
                <a:gd name="T17" fmla="*/ 0 h 283"/>
                <a:gd name="T18" fmla="*/ 85 w 226"/>
                <a:gd name="T19" fmla="*/ 113 h 283"/>
                <a:gd name="T20" fmla="*/ 141 w 226"/>
                <a:gd name="T21" fmla="*/ 85 h 283"/>
                <a:gd name="T22" fmla="*/ 226 w 226"/>
                <a:gd name="T23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" h="283">
                  <a:moveTo>
                    <a:pt x="226" y="85"/>
                  </a:moveTo>
                  <a:lnTo>
                    <a:pt x="141" y="170"/>
                  </a:lnTo>
                  <a:lnTo>
                    <a:pt x="85" y="255"/>
                  </a:lnTo>
                  <a:lnTo>
                    <a:pt x="56" y="283"/>
                  </a:lnTo>
                  <a:lnTo>
                    <a:pt x="28" y="255"/>
                  </a:lnTo>
                  <a:lnTo>
                    <a:pt x="0" y="142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85" y="0"/>
                  </a:lnTo>
                  <a:lnTo>
                    <a:pt x="85" y="113"/>
                  </a:lnTo>
                  <a:lnTo>
                    <a:pt x="141" y="85"/>
                  </a:lnTo>
                  <a:lnTo>
                    <a:pt x="226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Freeform 239"/>
            <p:cNvSpPr>
              <a:spLocks/>
            </p:cNvSpPr>
            <p:nvPr/>
          </p:nvSpPr>
          <p:spPr bwMode="auto">
            <a:xfrm>
              <a:off x="1848" y="1465"/>
              <a:ext cx="284" cy="397"/>
            </a:xfrm>
            <a:custGeom>
              <a:avLst/>
              <a:gdLst>
                <a:gd name="T0" fmla="*/ 199 w 284"/>
                <a:gd name="T1" fmla="*/ 397 h 397"/>
                <a:gd name="T2" fmla="*/ 142 w 284"/>
                <a:gd name="T3" fmla="*/ 397 h 397"/>
                <a:gd name="T4" fmla="*/ 85 w 284"/>
                <a:gd name="T5" fmla="*/ 368 h 397"/>
                <a:gd name="T6" fmla="*/ 57 w 284"/>
                <a:gd name="T7" fmla="*/ 312 h 397"/>
                <a:gd name="T8" fmla="*/ 113 w 284"/>
                <a:gd name="T9" fmla="*/ 198 h 397"/>
                <a:gd name="T10" fmla="*/ 0 w 284"/>
                <a:gd name="T11" fmla="*/ 198 h 397"/>
                <a:gd name="T12" fmla="*/ 28 w 284"/>
                <a:gd name="T13" fmla="*/ 142 h 397"/>
                <a:gd name="T14" fmla="*/ 0 w 284"/>
                <a:gd name="T15" fmla="*/ 85 h 397"/>
                <a:gd name="T16" fmla="*/ 0 w 284"/>
                <a:gd name="T17" fmla="*/ 28 h 397"/>
                <a:gd name="T18" fmla="*/ 57 w 284"/>
                <a:gd name="T19" fmla="*/ 56 h 397"/>
                <a:gd name="T20" fmla="*/ 85 w 284"/>
                <a:gd name="T21" fmla="*/ 28 h 397"/>
                <a:gd name="T22" fmla="*/ 113 w 284"/>
                <a:gd name="T23" fmla="*/ 56 h 397"/>
                <a:gd name="T24" fmla="*/ 227 w 284"/>
                <a:gd name="T25" fmla="*/ 0 h 397"/>
                <a:gd name="T26" fmla="*/ 284 w 284"/>
                <a:gd name="T27" fmla="*/ 56 h 397"/>
                <a:gd name="T28" fmla="*/ 284 w 284"/>
                <a:gd name="T29" fmla="*/ 85 h 397"/>
                <a:gd name="T30" fmla="*/ 199 w 284"/>
                <a:gd name="T31" fmla="*/ 142 h 397"/>
                <a:gd name="T32" fmla="*/ 255 w 284"/>
                <a:gd name="T33" fmla="*/ 170 h 397"/>
                <a:gd name="T34" fmla="*/ 227 w 284"/>
                <a:gd name="T35" fmla="*/ 255 h 397"/>
                <a:gd name="T36" fmla="*/ 255 w 284"/>
                <a:gd name="T37" fmla="*/ 340 h 397"/>
                <a:gd name="T38" fmla="*/ 199 w 284"/>
                <a:gd name="T3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4" h="397">
                  <a:moveTo>
                    <a:pt x="199" y="397"/>
                  </a:moveTo>
                  <a:lnTo>
                    <a:pt x="142" y="397"/>
                  </a:lnTo>
                  <a:lnTo>
                    <a:pt x="85" y="368"/>
                  </a:lnTo>
                  <a:lnTo>
                    <a:pt x="57" y="312"/>
                  </a:lnTo>
                  <a:lnTo>
                    <a:pt x="113" y="198"/>
                  </a:lnTo>
                  <a:lnTo>
                    <a:pt x="0" y="198"/>
                  </a:lnTo>
                  <a:lnTo>
                    <a:pt x="28" y="142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57" y="56"/>
                  </a:lnTo>
                  <a:lnTo>
                    <a:pt x="85" y="28"/>
                  </a:lnTo>
                  <a:lnTo>
                    <a:pt x="113" y="56"/>
                  </a:lnTo>
                  <a:lnTo>
                    <a:pt x="227" y="0"/>
                  </a:lnTo>
                  <a:lnTo>
                    <a:pt x="284" y="56"/>
                  </a:lnTo>
                  <a:lnTo>
                    <a:pt x="284" y="85"/>
                  </a:lnTo>
                  <a:lnTo>
                    <a:pt x="199" y="142"/>
                  </a:lnTo>
                  <a:lnTo>
                    <a:pt x="255" y="170"/>
                  </a:lnTo>
                  <a:lnTo>
                    <a:pt x="227" y="255"/>
                  </a:lnTo>
                  <a:lnTo>
                    <a:pt x="255" y="340"/>
                  </a:lnTo>
                  <a:lnTo>
                    <a:pt x="199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Freeform 240"/>
            <p:cNvSpPr>
              <a:spLocks/>
            </p:cNvSpPr>
            <p:nvPr/>
          </p:nvSpPr>
          <p:spPr bwMode="auto">
            <a:xfrm>
              <a:off x="1678" y="1777"/>
              <a:ext cx="369" cy="283"/>
            </a:xfrm>
            <a:custGeom>
              <a:avLst/>
              <a:gdLst>
                <a:gd name="T0" fmla="*/ 369 w 369"/>
                <a:gd name="T1" fmla="*/ 85 h 283"/>
                <a:gd name="T2" fmla="*/ 369 w 369"/>
                <a:gd name="T3" fmla="*/ 170 h 283"/>
                <a:gd name="T4" fmla="*/ 113 w 369"/>
                <a:gd name="T5" fmla="*/ 283 h 283"/>
                <a:gd name="T6" fmla="*/ 57 w 369"/>
                <a:gd name="T7" fmla="*/ 283 h 283"/>
                <a:gd name="T8" fmla="*/ 0 w 369"/>
                <a:gd name="T9" fmla="*/ 255 h 283"/>
                <a:gd name="T10" fmla="*/ 28 w 369"/>
                <a:gd name="T11" fmla="*/ 226 h 283"/>
                <a:gd name="T12" fmla="*/ 28 w 369"/>
                <a:gd name="T13" fmla="*/ 141 h 283"/>
                <a:gd name="T14" fmla="*/ 57 w 369"/>
                <a:gd name="T15" fmla="*/ 85 h 283"/>
                <a:gd name="T16" fmla="*/ 113 w 369"/>
                <a:gd name="T17" fmla="*/ 56 h 283"/>
                <a:gd name="T18" fmla="*/ 170 w 369"/>
                <a:gd name="T19" fmla="*/ 0 h 283"/>
                <a:gd name="T20" fmla="*/ 227 w 369"/>
                <a:gd name="T21" fmla="*/ 0 h 283"/>
                <a:gd name="T22" fmla="*/ 255 w 369"/>
                <a:gd name="T23" fmla="*/ 56 h 283"/>
                <a:gd name="T24" fmla="*/ 312 w 369"/>
                <a:gd name="T25" fmla="*/ 85 h 283"/>
                <a:gd name="T26" fmla="*/ 369 w 369"/>
                <a:gd name="T27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9" h="283">
                  <a:moveTo>
                    <a:pt x="369" y="85"/>
                  </a:moveTo>
                  <a:lnTo>
                    <a:pt x="369" y="170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28" y="226"/>
                  </a:lnTo>
                  <a:lnTo>
                    <a:pt x="28" y="141"/>
                  </a:lnTo>
                  <a:lnTo>
                    <a:pt x="57" y="85"/>
                  </a:lnTo>
                  <a:lnTo>
                    <a:pt x="113" y="56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55" y="56"/>
                  </a:lnTo>
                  <a:lnTo>
                    <a:pt x="312" y="85"/>
                  </a:lnTo>
                  <a:lnTo>
                    <a:pt x="369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Freeform 241"/>
            <p:cNvSpPr>
              <a:spLocks/>
            </p:cNvSpPr>
            <p:nvPr/>
          </p:nvSpPr>
          <p:spPr bwMode="auto">
            <a:xfrm>
              <a:off x="1536" y="1918"/>
              <a:ext cx="539" cy="369"/>
            </a:xfrm>
            <a:custGeom>
              <a:avLst/>
              <a:gdLst>
                <a:gd name="T0" fmla="*/ 29 w 539"/>
                <a:gd name="T1" fmla="*/ 0 h 369"/>
                <a:gd name="T2" fmla="*/ 85 w 539"/>
                <a:gd name="T3" fmla="*/ 29 h 369"/>
                <a:gd name="T4" fmla="*/ 114 w 539"/>
                <a:gd name="T5" fmla="*/ 85 h 369"/>
                <a:gd name="T6" fmla="*/ 170 w 539"/>
                <a:gd name="T7" fmla="*/ 85 h 369"/>
                <a:gd name="T8" fmla="*/ 142 w 539"/>
                <a:gd name="T9" fmla="*/ 114 h 369"/>
                <a:gd name="T10" fmla="*/ 199 w 539"/>
                <a:gd name="T11" fmla="*/ 142 h 369"/>
                <a:gd name="T12" fmla="*/ 255 w 539"/>
                <a:gd name="T13" fmla="*/ 142 h 369"/>
                <a:gd name="T14" fmla="*/ 511 w 539"/>
                <a:gd name="T15" fmla="*/ 29 h 369"/>
                <a:gd name="T16" fmla="*/ 539 w 539"/>
                <a:gd name="T17" fmla="*/ 142 h 369"/>
                <a:gd name="T18" fmla="*/ 539 w 539"/>
                <a:gd name="T19" fmla="*/ 199 h 369"/>
                <a:gd name="T20" fmla="*/ 454 w 539"/>
                <a:gd name="T21" fmla="*/ 199 h 369"/>
                <a:gd name="T22" fmla="*/ 425 w 539"/>
                <a:gd name="T23" fmla="*/ 312 h 369"/>
                <a:gd name="T24" fmla="*/ 340 w 539"/>
                <a:gd name="T25" fmla="*/ 312 h 369"/>
                <a:gd name="T26" fmla="*/ 255 w 539"/>
                <a:gd name="T27" fmla="*/ 312 h 369"/>
                <a:gd name="T28" fmla="*/ 199 w 539"/>
                <a:gd name="T29" fmla="*/ 369 h 369"/>
                <a:gd name="T30" fmla="*/ 142 w 539"/>
                <a:gd name="T31" fmla="*/ 312 h 369"/>
                <a:gd name="T32" fmla="*/ 114 w 539"/>
                <a:gd name="T33" fmla="*/ 312 h 369"/>
                <a:gd name="T34" fmla="*/ 85 w 539"/>
                <a:gd name="T35" fmla="*/ 284 h 369"/>
                <a:gd name="T36" fmla="*/ 0 w 539"/>
                <a:gd name="T37" fmla="*/ 284 h 369"/>
                <a:gd name="T38" fmla="*/ 0 w 539"/>
                <a:gd name="T39" fmla="*/ 142 h 369"/>
                <a:gd name="T40" fmla="*/ 57 w 539"/>
                <a:gd name="T41" fmla="*/ 142 h 369"/>
                <a:gd name="T42" fmla="*/ 57 w 539"/>
                <a:gd name="T43" fmla="*/ 85 h 369"/>
                <a:gd name="T44" fmla="*/ 0 w 539"/>
                <a:gd name="T45" fmla="*/ 85 h 369"/>
                <a:gd name="T46" fmla="*/ 0 w 539"/>
                <a:gd name="T47" fmla="*/ 57 h 369"/>
                <a:gd name="T48" fmla="*/ 29 w 539"/>
                <a:gd name="T49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9" h="369">
                  <a:moveTo>
                    <a:pt x="29" y="0"/>
                  </a:moveTo>
                  <a:lnTo>
                    <a:pt x="85" y="29"/>
                  </a:lnTo>
                  <a:lnTo>
                    <a:pt x="114" y="85"/>
                  </a:lnTo>
                  <a:lnTo>
                    <a:pt x="170" y="85"/>
                  </a:lnTo>
                  <a:lnTo>
                    <a:pt x="142" y="114"/>
                  </a:lnTo>
                  <a:lnTo>
                    <a:pt x="199" y="142"/>
                  </a:lnTo>
                  <a:lnTo>
                    <a:pt x="255" y="142"/>
                  </a:lnTo>
                  <a:lnTo>
                    <a:pt x="511" y="29"/>
                  </a:lnTo>
                  <a:lnTo>
                    <a:pt x="539" y="142"/>
                  </a:lnTo>
                  <a:lnTo>
                    <a:pt x="539" y="199"/>
                  </a:lnTo>
                  <a:lnTo>
                    <a:pt x="454" y="199"/>
                  </a:lnTo>
                  <a:lnTo>
                    <a:pt x="425" y="312"/>
                  </a:lnTo>
                  <a:lnTo>
                    <a:pt x="340" y="312"/>
                  </a:lnTo>
                  <a:lnTo>
                    <a:pt x="255" y="312"/>
                  </a:lnTo>
                  <a:lnTo>
                    <a:pt x="199" y="369"/>
                  </a:lnTo>
                  <a:lnTo>
                    <a:pt x="142" y="312"/>
                  </a:lnTo>
                  <a:lnTo>
                    <a:pt x="114" y="312"/>
                  </a:lnTo>
                  <a:lnTo>
                    <a:pt x="85" y="284"/>
                  </a:lnTo>
                  <a:lnTo>
                    <a:pt x="0" y="284"/>
                  </a:lnTo>
                  <a:lnTo>
                    <a:pt x="0" y="142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Freeform 242"/>
            <p:cNvSpPr>
              <a:spLocks/>
            </p:cNvSpPr>
            <p:nvPr/>
          </p:nvSpPr>
          <p:spPr bwMode="auto">
            <a:xfrm>
              <a:off x="1480" y="2202"/>
              <a:ext cx="652" cy="624"/>
            </a:xfrm>
            <a:custGeom>
              <a:avLst/>
              <a:gdLst>
                <a:gd name="T0" fmla="*/ 28 w 652"/>
                <a:gd name="T1" fmla="*/ 142 h 624"/>
                <a:gd name="T2" fmla="*/ 28 w 652"/>
                <a:gd name="T3" fmla="*/ 198 h 624"/>
                <a:gd name="T4" fmla="*/ 113 w 652"/>
                <a:gd name="T5" fmla="*/ 227 h 624"/>
                <a:gd name="T6" fmla="*/ 198 w 652"/>
                <a:gd name="T7" fmla="*/ 312 h 624"/>
                <a:gd name="T8" fmla="*/ 226 w 652"/>
                <a:gd name="T9" fmla="*/ 283 h 624"/>
                <a:gd name="T10" fmla="*/ 283 w 652"/>
                <a:gd name="T11" fmla="*/ 283 h 624"/>
                <a:gd name="T12" fmla="*/ 340 w 652"/>
                <a:gd name="T13" fmla="*/ 312 h 624"/>
                <a:gd name="T14" fmla="*/ 255 w 652"/>
                <a:gd name="T15" fmla="*/ 482 h 624"/>
                <a:gd name="T16" fmla="*/ 311 w 652"/>
                <a:gd name="T17" fmla="*/ 624 h 624"/>
                <a:gd name="T18" fmla="*/ 425 w 652"/>
                <a:gd name="T19" fmla="*/ 283 h 624"/>
                <a:gd name="T20" fmla="*/ 425 w 652"/>
                <a:gd name="T21" fmla="*/ 255 h 624"/>
                <a:gd name="T22" fmla="*/ 510 w 652"/>
                <a:gd name="T23" fmla="*/ 255 h 624"/>
                <a:gd name="T24" fmla="*/ 538 w 652"/>
                <a:gd name="T25" fmla="*/ 198 h 624"/>
                <a:gd name="T26" fmla="*/ 567 w 652"/>
                <a:gd name="T27" fmla="*/ 227 h 624"/>
                <a:gd name="T28" fmla="*/ 538 w 652"/>
                <a:gd name="T29" fmla="*/ 368 h 624"/>
                <a:gd name="T30" fmla="*/ 453 w 652"/>
                <a:gd name="T31" fmla="*/ 368 h 624"/>
                <a:gd name="T32" fmla="*/ 396 w 652"/>
                <a:gd name="T33" fmla="*/ 510 h 624"/>
                <a:gd name="T34" fmla="*/ 453 w 652"/>
                <a:gd name="T35" fmla="*/ 510 h 624"/>
                <a:gd name="T36" fmla="*/ 510 w 652"/>
                <a:gd name="T37" fmla="*/ 397 h 624"/>
                <a:gd name="T38" fmla="*/ 567 w 652"/>
                <a:gd name="T39" fmla="*/ 397 h 624"/>
                <a:gd name="T40" fmla="*/ 595 w 652"/>
                <a:gd name="T41" fmla="*/ 397 h 624"/>
                <a:gd name="T42" fmla="*/ 652 w 652"/>
                <a:gd name="T43" fmla="*/ 255 h 624"/>
                <a:gd name="T44" fmla="*/ 623 w 652"/>
                <a:gd name="T45" fmla="*/ 255 h 624"/>
                <a:gd name="T46" fmla="*/ 595 w 652"/>
                <a:gd name="T47" fmla="*/ 198 h 624"/>
                <a:gd name="T48" fmla="*/ 595 w 652"/>
                <a:gd name="T49" fmla="*/ 113 h 624"/>
                <a:gd name="T50" fmla="*/ 538 w 652"/>
                <a:gd name="T51" fmla="*/ 85 h 624"/>
                <a:gd name="T52" fmla="*/ 538 w 652"/>
                <a:gd name="T53" fmla="*/ 28 h 624"/>
                <a:gd name="T54" fmla="*/ 311 w 652"/>
                <a:gd name="T55" fmla="*/ 28 h 624"/>
                <a:gd name="T56" fmla="*/ 255 w 652"/>
                <a:gd name="T57" fmla="*/ 85 h 624"/>
                <a:gd name="T58" fmla="*/ 198 w 652"/>
                <a:gd name="T59" fmla="*/ 28 h 624"/>
                <a:gd name="T60" fmla="*/ 170 w 652"/>
                <a:gd name="T61" fmla="*/ 28 h 624"/>
                <a:gd name="T62" fmla="*/ 141 w 652"/>
                <a:gd name="T63" fmla="*/ 0 h 624"/>
                <a:gd name="T64" fmla="*/ 56 w 652"/>
                <a:gd name="T65" fmla="*/ 0 h 624"/>
                <a:gd name="T66" fmla="*/ 28 w 652"/>
                <a:gd name="T67" fmla="*/ 28 h 624"/>
                <a:gd name="T68" fmla="*/ 0 w 652"/>
                <a:gd name="T69" fmla="*/ 28 h 624"/>
                <a:gd name="T70" fmla="*/ 0 w 652"/>
                <a:gd name="T71" fmla="*/ 85 h 624"/>
                <a:gd name="T72" fmla="*/ 28 w 652"/>
                <a:gd name="T73" fmla="*/ 142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2" h="624">
                  <a:moveTo>
                    <a:pt x="28" y="142"/>
                  </a:moveTo>
                  <a:lnTo>
                    <a:pt x="28" y="198"/>
                  </a:lnTo>
                  <a:lnTo>
                    <a:pt x="113" y="227"/>
                  </a:lnTo>
                  <a:lnTo>
                    <a:pt x="198" y="312"/>
                  </a:lnTo>
                  <a:lnTo>
                    <a:pt x="226" y="283"/>
                  </a:lnTo>
                  <a:lnTo>
                    <a:pt x="283" y="283"/>
                  </a:lnTo>
                  <a:lnTo>
                    <a:pt x="340" y="312"/>
                  </a:lnTo>
                  <a:lnTo>
                    <a:pt x="255" y="482"/>
                  </a:lnTo>
                  <a:lnTo>
                    <a:pt x="311" y="624"/>
                  </a:lnTo>
                  <a:lnTo>
                    <a:pt x="425" y="283"/>
                  </a:lnTo>
                  <a:lnTo>
                    <a:pt x="425" y="255"/>
                  </a:lnTo>
                  <a:lnTo>
                    <a:pt x="510" y="255"/>
                  </a:lnTo>
                  <a:lnTo>
                    <a:pt x="538" y="198"/>
                  </a:lnTo>
                  <a:lnTo>
                    <a:pt x="567" y="227"/>
                  </a:lnTo>
                  <a:lnTo>
                    <a:pt x="538" y="368"/>
                  </a:lnTo>
                  <a:lnTo>
                    <a:pt x="453" y="368"/>
                  </a:lnTo>
                  <a:lnTo>
                    <a:pt x="396" y="510"/>
                  </a:lnTo>
                  <a:lnTo>
                    <a:pt x="453" y="510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95" y="397"/>
                  </a:lnTo>
                  <a:lnTo>
                    <a:pt x="652" y="255"/>
                  </a:lnTo>
                  <a:lnTo>
                    <a:pt x="623" y="255"/>
                  </a:lnTo>
                  <a:lnTo>
                    <a:pt x="595" y="198"/>
                  </a:lnTo>
                  <a:lnTo>
                    <a:pt x="595" y="113"/>
                  </a:lnTo>
                  <a:lnTo>
                    <a:pt x="538" y="85"/>
                  </a:lnTo>
                  <a:lnTo>
                    <a:pt x="538" y="28"/>
                  </a:lnTo>
                  <a:lnTo>
                    <a:pt x="311" y="28"/>
                  </a:lnTo>
                  <a:lnTo>
                    <a:pt x="255" y="85"/>
                  </a:lnTo>
                  <a:lnTo>
                    <a:pt x="198" y="28"/>
                  </a:lnTo>
                  <a:lnTo>
                    <a:pt x="170" y="28"/>
                  </a:lnTo>
                  <a:lnTo>
                    <a:pt x="141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28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Freeform 243"/>
            <p:cNvSpPr>
              <a:spLocks/>
            </p:cNvSpPr>
            <p:nvPr/>
          </p:nvSpPr>
          <p:spPr bwMode="auto">
            <a:xfrm>
              <a:off x="2133" y="1663"/>
              <a:ext cx="283" cy="255"/>
            </a:xfrm>
            <a:custGeom>
              <a:avLst/>
              <a:gdLst>
                <a:gd name="T0" fmla="*/ 141 w 283"/>
                <a:gd name="T1" fmla="*/ 227 h 255"/>
                <a:gd name="T2" fmla="*/ 56 w 283"/>
                <a:gd name="T3" fmla="*/ 227 h 255"/>
                <a:gd name="T4" fmla="*/ 0 w 283"/>
                <a:gd name="T5" fmla="*/ 255 h 255"/>
                <a:gd name="T6" fmla="*/ 0 w 283"/>
                <a:gd name="T7" fmla="*/ 142 h 255"/>
                <a:gd name="T8" fmla="*/ 56 w 283"/>
                <a:gd name="T9" fmla="*/ 114 h 255"/>
                <a:gd name="T10" fmla="*/ 113 w 283"/>
                <a:gd name="T11" fmla="*/ 114 h 255"/>
                <a:gd name="T12" fmla="*/ 170 w 283"/>
                <a:gd name="T13" fmla="*/ 57 h 255"/>
                <a:gd name="T14" fmla="*/ 198 w 283"/>
                <a:gd name="T15" fmla="*/ 0 h 255"/>
                <a:gd name="T16" fmla="*/ 226 w 283"/>
                <a:gd name="T17" fmla="*/ 57 h 255"/>
                <a:gd name="T18" fmla="*/ 283 w 283"/>
                <a:gd name="T19" fmla="*/ 114 h 255"/>
                <a:gd name="T20" fmla="*/ 255 w 283"/>
                <a:gd name="T21" fmla="*/ 142 h 255"/>
                <a:gd name="T22" fmla="*/ 170 w 283"/>
                <a:gd name="T23" fmla="*/ 142 h 255"/>
                <a:gd name="T24" fmla="*/ 141 w 283"/>
                <a:gd name="T25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55">
                  <a:moveTo>
                    <a:pt x="141" y="227"/>
                  </a:moveTo>
                  <a:lnTo>
                    <a:pt x="56" y="227"/>
                  </a:lnTo>
                  <a:lnTo>
                    <a:pt x="0" y="255"/>
                  </a:lnTo>
                  <a:lnTo>
                    <a:pt x="0" y="142"/>
                  </a:lnTo>
                  <a:lnTo>
                    <a:pt x="56" y="114"/>
                  </a:lnTo>
                  <a:lnTo>
                    <a:pt x="113" y="114"/>
                  </a:lnTo>
                  <a:lnTo>
                    <a:pt x="170" y="57"/>
                  </a:lnTo>
                  <a:lnTo>
                    <a:pt x="198" y="0"/>
                  </a:lnTo>
                  <a:lnTo>
                    <a:pt x="226" y="57"/>
                  </a:lnTo>
                  <a:lnTo>
                    <a:pt x="283" y="114"/>
                  </a:lnTo>
                  <a:lnTo>
                    <a:pt x="255" y="142"/>
                  </a:lnTo>
                  <a:lnTo>
                    <a:pt x="170" y="142"/>
                  </a:lnTo>
                  <a:lnTo>
                    <a:pt x="141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46" name="グループ化 245"/>
          <p:cNvGrpSpPr/>
          <p:nvPr/>
        </p:nvGrpSpPr>
        <p:grpSpPr>
          <a:xfrm>
            <a:off x="1012079" y="609996"/>
            <a:ext cx="10039368" cy="8188744"/>
            <a:chOff x="1012079" y="609996"/>
            <a:chExt cx="10039368" cy="8188744"/>
          </a:xfrm>
        </p:grpSpPr>
        <p:grpSp>
          <p:nvGrpSpPr>
            <p:cNvPr id="247" name="グループ化 246"/>
            <p:cNvGrpSpPr/>
            <p:nvPr/>
          </p:nvGrpSpPr>
          <p:grpSpPr>
            <a:xfrm>
              <a:off x="2452578" y="2471235"/>
              <a:ext cx="1984703" cy="1625091"/>
              <a:chOff x="2452578" y="2471235"/>
              <a:chExt cx="1984703" cy="1625091"/>
            </a:xfrm>
          </p:grpSpPr>
          <p:sp>
            <p:nvSpPr>
              <p:cNvPr id="303" name="正方形/長方形 302"/>
              <p:cNvSpPr/>
              <p:nvPr/>
            </p:nvSpPr>
            <p:spPr>
              <a:xfrm>
                <a:off x="3493868" y="2887663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千種区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304" name="正方形/長方形 303"/>
              <p:cNvSpPr/>
              <p:nvPr/>
            </p:nvSpPr>
            <p:spPr>
              <a:xfrm>
                <a:off x="3350368" y="2707501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305" name="正方形/長方形 304"/>
              <p:cNvSpPr/>
              <p:nvPr/>
            </p:nvSpPr>
            <p:spPr>
              <a:xfrm>
                <a:off x="3279775" y="247123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306" name="正方形/長方形 305"/>
              <p:cNvSpPr/>
              <p:nvPr/>
            </p:nvSpPr>
            <p:spPr>
              <a:xfrm>
                <a:off x="2897931" y="254728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307" name="正方形/長方形 306"/>
              <p:cNvSpPr/>
              <p:nvPr/>
            </p:nvSpPr>
            <p:spPr>
              <a:xfrm>
                <a:off x="2497822" y="301754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中村区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308" name="正方形/長方形 307"/>
              <p:cNvSpPr/>
              <p:nvPr/>
            </p:nvSpPr>
            <p:spPr>
              <a:xfrm>
                <a:off x="3106993" y="2939864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309" name="正方形/長方形 308"/>
              <p:cNvSpPr/>
              <p:nvPr/>
            </p:nvSpPr>
            <p:spPr>
              <a:xfrm>
                <a:off x="3273425" y="3132911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昭和区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310" name="正方形/長方形 309"/>
              <p:cNvSpPr/>
              <p:nvPr/>
            </p:nvSpPr>
            <p:spPr>
              <a:xfrm>
                <a:off x="2890838" y="3328167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熱田区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311" name="正方形/長方形 310"/>
              <p:cNvSpPr/>
              <p:nvPr/>
            </p:nvSpPr>
            <p:spPr>
              <a:xfrm>
                <a:off x="3596590" y="2511848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守山区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312" name="正方形/長方形 311"/>
              <p:cNvSpPr/>
              <p:nvPr/>
            </p:nvSpPr>
            <p:spPr>
              <a:xfrm>
                <a:off x="3673534" y="3819327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緑区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313" name="正方形/長方形 312"/>
              <p:cNvSpPr/>
              <p:nvPr/>
            </p:nvSpPr>
            <p:spPr>
              <a:xfrm>
                <a:off x="3210713" y="3755566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314" name="正方形/長方形 313"/>
              <p:cNvSpPr/>
              <p:nvPr/>
            </p:nvSpPr>
            <p:spPr>
              <a:xfrm>
                <a:off x="3790950" y="302380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名東区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315" name="正方形/長方形 314"/>
              <p:cNvSpPr/>
              <p:nvPr/>
            </p:nvSpPr>
            <p:spPr>
              <a:xfrm>
                <a:off x="3666630" y="3422262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天白区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316" name="正方形/長方形 315"/>
              <p:cNvSpPr/>
              <p:nvPr/>
            </p:nvSpPr>
            <p:spPr>
              <a:xfrm>
                <a:off x="2608449" y="3633400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港区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317" name="正方形/長方形 316"/>
              <p:cNvSpPr/>
              <p:nvPr/>
            </p:nvSpPr>
            <p:spPr>
              <a:xfrm>
                <a:off x="2452578" y="3231763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中川区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318" name="正方形/長方形 317"/>
              <p:cNvSpPr/>
              <p:nvPr/>
            </p:nvSpPr>
            <p:spPr>
              <a:xfrm>
                <a:off x="3234147" y="354043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瑞穂区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248" name="グループ化 247"/>
            <p:cNvGrpSpPr/>
            <p:nvPr/>
          </p:nvGrpSpPr>
          <p:grpSpPr>
            <a:xfrm>
              <a:off x="1012079" y="609996"/>
              <a:ext cx="10039368" cy="8188744"/>
              <a:chOff x="1012079" y="609996"/>
              <a:chExt cx="10039368" cy="8188744"/>
            </a:xfrm>
          </p:grpSpPr>
          <p:sp>
            <p:nvSpPr>
              <p:cNvPr id="249" name="正方形/長方形 248"/>
              <p:cNvSpPr/>
              <p:nvPr/>
            </p:nvSpPr>
            <p:spPr>
              <a:xfrm>
                <a:off x="3279775" y="324594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名古屋市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50" name="正方形/長方形 249"/>
              <p:cNvSpPr/>
              <p:nvPr/>
            </p:nvSpPr>
            <p:spPr>
              <a:xfrm>
                <a:off x="7380507" y="75979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51" name="正方形/長方形 250"/>
              <p:cNvSpPr/>
              <p:nvPr/>
            </p:nvSpPr>
            <p:spPr>
              <a:xfrm>
                <a:off x="5998038" y="52099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岡崎市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52" name="正方形/長方形 251"/>
              <p:cNvSpPr/>
              <p:nvPr/>
            </p:nvSpPr>
            <p:spPr>
              <a:xfrm>
                <a:off x="3040282" y="57976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半田市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53" name="正方形/長方形 252"/>
              <p:cNvSpPr/>
              <p:nvPr/>
            </p:nvSpPr>
            <p:spPr>
              <a:xfrm>
                <a:off x="1627406" y="28825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津島市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54" name="正方形/長方形 253"/>
              <p:cNvSpPr/>
              <p:nvPr/>
            </p:nvSpPr>
            <p:spPr>
              <a:xfrm>
                <a:off x="6386513" y="301350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豊田市</a:t>
                </a:r>
              </a:p>
            </p:txBody>
          </p:sp>
          <p:sp>
            <p:nvSpPr>
              <p:cNvPr id="255" name="正方形/長方形 254"/>
              <p:cNvSpPr/>
              <p:nvPr/>
            </p:nvSpPr>
            <p:spPr>
              <a:xfrm>
                <a:off x="3741125" y="8667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犬山市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56" name="正方形/長方形 255"/>
              <p:cNvSpPr/>
              <p:nvPr/>
            </p:nvSpPr>
            <p:spPr>
              <a:xfrm>
                <a:off x="3386138" y="14514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小牧市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57" name="正方形/長方形 256"/>
              <p:cNvSpPr/>
              <p:nvPr/>
            </p:nvSpPr>
            <p:spPr>
              <a:xfrm>
                <a:off x="2856925" y="432325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東海市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58" name="正方形/長方形 257"/>
              <p:cNvSpPr/>
              <p:nvPr/>
            </p:nvSpPr>
            <p:spPr>
              <a:xfrm>
                <a:off x="4240213" y="23576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尾張旭市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59" name="正方形/長方形 258"/>
              <p:cNvSpPr/>
              <p:nvPr/>
            </p:nvSpPr>
            <p:spPr>
              <a:xfrm>
                <a:off x="5489244" y="84909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田原市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0" name="正方形/長方形 259"/>
              <p:cNvSpPr/>
              <p:nvPr/>
            </p:nvSpPr>
            <p:spPr>
              <a:xfrm>
                <a:off x="2354658" y="23670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清須市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1" name="正方形/長方形 260"/>
              <p:cNvSpPr/>
              <p:nvPr/>
            </p:nvSpPr>
            <p:spPr>
              <a:xfrm>
                <a:off x="2243813" y="2026726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北名古屋市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2" name="正方形/長方形 261"/>
              <p:cNvSpPr/>
              <p:nvPr/>
            </p:nvSpPr>
            <p:spPr>
              <a:xfrm>
                <a:off x="2429094" y="9177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江南市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3" name="正方形/長方形 262"/>
              <p:cNvSpPr/>
              <p:nvPr/>
            </p:nvSpPr>
            <p:spPr>
              <a:xfrm>
                <a:off x="4383088" y="64408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西尾市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4" name="正方形/長方形 263"/>
              <p:cNvSpPr/>
              <p:nvPr/>
            </p:nvSpPr>
            <p:spPr>
              <a:xfrm>
                <a:off x="3830912" y="45833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刈谷市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5" name="正方形/長方形 264"/>
              <p:cNvSpPr/>
              <p:nvPr/>
            </p:nvSpPr>
            <p:spPr>
              <a:xfrm>
                <a:off x="3741124" y="582528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碧南市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6" name="正方形/長方形 265"/>
              <p:cNvSpPr/>
              <p:nvPr/>
            </p:nvSpPr>
            <p:spPr>
              <a:xfrm>
                <a:off x="3846567" y="175438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春日井市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7" name="正方形/長方形 266"/>
              <p:cNvSpPr/>
              <p:nvPr/>
            </p:nvSpPr>
            <p:spPr>
              <a:xfrm>
                <a:off x="1897282" y="13685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一宮市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8" name="正方形/長方形 267"/>
              <p:cNvSpPr/>
              <p:nvPr/>
            </p:nvSpPr>
            <p:spPr>
              <a:xfrm>
                <a:off x="6963214" y="634054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豊川市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9" name="正方形/長方形 268"/>
              <p:cNvSpPr/>
              <p:nvPr/>
            </p:nvSpPr>
            <p:spPr>
              <a:xfrm>
                <a:off x="3497702" y="44562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大府市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0" name="正方形/長方形 269"/>
              <p:cNvSpPr/>
              <p:nvPr/>
            </p:nvSpPr>
            <p:spPr>
              <a:xfrm>
                <a:off x="3673010" y="54118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高浜市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1" name="正方形/長方形 270"/>
              <p:cNvSpPr/>
              <p:nvPr/>
            </p:nvSpPr>
            <p:spPr>
              <a:xfrm>
                <a:off x="4257703" y="32775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日進市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2" name="正方形/長方形 271"/>
              <p:cNvSpPr/>
              <p:nvPr/>
            </p:nvSpPr>
            <p:spPr>
              <a:xfrm>
                <a:off x="1490811" y="36243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弥富市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3" name="正方形/長方形 272"/>
              <p:cNvSpPr/>
              <p:nvPr/>
            </p:nvSpPr>
            <p:spPr>
              <a:xfrm>
                <a:off x="4334586" y="287166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長久手市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4" name="正方形/長方形 273"/>
              <p:cNvSpPr/>
              <p:nvPr/>
            </p:nvSpPr>
            <p:spPr>
              <a:xfrm>
                <a:off x="2951190" y="60999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扶桑町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5" name="正方形/長方形 274"/>
              <p:cNvSpPr/>
              <p:nvPr/>
            </p:nvSpPr>
            <p:spPr>
              <a:xfrm>
                <a:off x="1773386" y="321903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蟹江町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6" name="正方形/長方形 275"/>
              <p:cNvSpPr/>
              <p:nvPr/>
            </p:nvSpPr>
            <p:spPr>
              <a:xfrm>
                <a:off x="2108544" y="405620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飛島村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7" name="正方形/長方形 276"/>
              <p:cNvSpPr/>
              <p:nvPr/>
            </p:nvSpPr>
            <p:spPr>
              <a:xfrm>
                <a:off x="3329207" y="50134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東浦町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8" name="正方形/長方形 277"/>
              <p:cNvSpPr/>
              <p:nvPr/>
            </p:nvSpPr>
            <p:spPr>
              <a:xfrm>
                <a:off x="3100892" y="64179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武豊町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9" name="正方形/長方形 278"/>
              <p:cNvSpPr/>
              <p:nvPr/>
            </p:nvSpPr>
            <p:spPr>
              <a:xfrm>
                <a:off x="5184784" y="619471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幸田町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0" name="正方形/長方形 279"/>
              <p:cNvSpPr/>
              <p:nvPr/>
            </p:nvSpPr>
            <p:spPr>
              <a:xfrm>
                <a:off x="9944746" y="37211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東栄町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1" name="正方形/長方形 280"/>
              <p:cNvSpPr/>
              <p:nvPr/>
            </p:nvSpPr>
            <p:spPr>
              <a:xfrm>
                <a:off x="10308936" y="28052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豊根村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2" name="正方形/長方形 281"/>
              <p:cNvSpPr/>
              <p:nvPr/>
            </p:nvSpPr>
            <p:spPr>
              <a:xfrm>
                <a:off x="4487184" y="376657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みよし市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3" name="正方形/長方形 282"/>
              <p:cNvSpPr/>
              <p:nvPr/>
            </p:nvSpPr>
            <p:spPr>
              <a:xfrm>
                <a:off x="3878263" y="405844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4" name="正方形/長方形 283"/>
              <p:cNvSpPr/>
              <p:nvPr/>
            </p:nvSpPr>
            <p:spPr>
              <a:xfrm>
                <a:off x="2689454" y="16909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岩倉市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5" name="正方形/長方形 284"/>
              <p:cNvSpPr/>
              <p:nvPr/>
            </p:nvSpPr>
            <p:spPr>
              <a:xfrm>
                <a:off x="2507102" y="50292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知多市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6" name="正方形/長方形 285"/>
              <p:cNvSpPr/>
              <p:nvPr/>
            </p:nvSpPr>
            <p:spPr>
              <a:xfrm>
                <a:off x="1627407" y="21301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稲沢市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7" name="正方形/長方形 286"/>
              <p:cNvSpPr/>
              <p:nvPr/>
            </p:nvSpPr>
            <p:spPr>
              <a:xfrm>
                <a:off x="2350733" y="59315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常滑市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8" name="正方形/長方形 287"/>
              <p:cNvSpPr/>
              <p:nvPr/>
            </p:nvSpPr>
            <p:spPr>
              <a:xfrm>
                <a:off x="4875213" y="20810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瀬戸市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9" name="正方形/長方形 288"/>
              <p:cNvSpPr/>
              <p:nvPr/>
            </p:nvSpPr>
            <p:spPr>
              <a:xfrm>
                <a:off x="4411075" y="52218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安城市</a:t>
                </a:r>
              </a:p>
            </p:txBody>
          </p:sp>
          <p:sp>
            <p:nvSpPr>
              <p:cNvPr id="290" name="正方形/長方形 289"/>
              <p:cNvSpPr/>
              <p:nvPr/>
            </p:nvSpPr>
            <p:spPr>
              <a:xfrm>
                <a:off x="5860499" y="641794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蒲郡市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1" name="正方形/長方形 290"/>
              <p:cNvSpPr/>
              <p:nvPr/>
            </p:nvSpPr>
            <p:spPr>
              <a:xfrm>
                <a:off x="3210713" y="19131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豊山町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2" name="正方形/長方形 291"/>
              <p:cNvSpPr/>
              <p:nvPr/>
            </p:nvSpPr>
            <p:spPr>
              <a:xfrm>
                <a:off x="3146539" y="768699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南知多町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3" name="正方形/長方形 292"/>
              <p:cNvSpPr/>
              <p:nvPr/>
            </p:nvSpPr>
            <p:spPr>
              <a:xfrm>
                <a:off x="8526682" y="33752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設楽町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4" name="正方形/長方形 293"/>
              <p:cNvSpPr/>
              <p:nvPr/>
            </p:nvSpPr>
            <p:spPr>
              <a:xfrm>
                <a:off x="2751357" y="69772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美浜町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5" name="正方形/長方形 294"/>
              <p:cNvSpPr/>
              <p:nvPr/>
            </p:nvSpPr>
            <p:spPr>
              <a:xfrm>
                <a:off x="2734887" y="533707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阿久比町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6" name="正方形/長方形 295"/>
              <p:cNvSpPr/>
              <p:nvPr/>
            </p:nvSpPr>
            <p:spPr>
              <a:xfrm>
                <a:off x="3027729" y="114371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大口町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7" name="正方形/長方形 296"/>
              <p:cNvSpPr/>
              <p:nvPr/>
            </p:nvSpPr>
            <p:spPr>
              <a:xfrm>
                <a:off x="4274563" y="35115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東郷町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8" name="正方形/長方形 297"/>
              <p:cNvSpPr/>
              <p:nvPr/>
            </p:nvSpPr>
            <p:spPr>
              <a:xfrm>
                <a:off x="1012079" y="27559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愛西市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99" name="正方形/長方形 298"/>
              <p:cNvSpPr/>
              <p:nvPr/>
            </p:nvSpPr>
            <p:spPr>
              <a:xfrm>
                <a:off x="4353364" y="47561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知立市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0" name="正方形/長方形 299"/>
              <p:cNvSpPr/>
              <p:nvPr/>
            </p:nvSpPr>
            <p:spPr>
              <a:xfrm>
                <a:off x="8547668" y="509707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1" name="正方形/長方形 300"/>
              <p:cNvSpPr/>
              <p:nvPr/>
            </p:nvSpPr>
            <p:spPr>
              <a:xfrm>
                <a:off x="2065777" y="256655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あま市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2" name="正方形/長方形 301"/>
              <p:cNvSpPr/>
              <p:nvPr/>
            </p:nvSpPr>
            <p:spPr>
              <a:xfrm>
                <a:off x="2200275" y="28037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大治町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1165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グループ化 79"/>
          <p:cNvGrpSpPr/>
          <p:nvPr/>
        </p:nvGrpSpPr>
        <p:grpSpPr>
          <a:xfrm>
            <a:off x="1337303" y="300031"/>
            <a:ext cx="10172701" cy="9001126"/>
            <a:chOff x="1314450" y="300038"/>
            <a:chExt cx="10172701" cy="9001126"/>
          </a:xfrm>
        </p:grpSpPr>
        <p:sp>
          <p:nvSpPr>
            <p:cNvPr id="81" name="Freeform 120"/>
            <p:cNvSpPr>
              <a:spLocks/>
            </p:cNvSpPr>
            <p:nvPr/>
          </p:nvSpPr>
          <p:spPr bwMode="auto">
            <a:xfrm>
              <a:off x="3340100" y="2009775"/>
              <a:ext cx="269875" cy="315913"/>
            </a:xfrm>
            <a:custGeom>
              <a:avLst/>
              <a:gdLst>
                <a:gd name="T0" fmla="*/ 0 w 170"/>
                <a:gd name="T1" fmla="*/ 57 h 199"/>
                <a:gd name="T2" fmla="*/ 29 w 170"/>
                <a:gd name="T3" fmla="*/ 57 h 199"/>
                <a:gd name="T4" fmla="*/ 0 w 170"/>
                <a:gd name="T5" fmla="*/ 85 h 199"/>
                <a:gd name="T6" fmla="*/ 29 w 170"/>
                <a:gd name="T7" fmla="*/ 114 h 199"/>
                <a:gd name="T8" fmla="*/ 0 w 170"/>
                <a:gd name="T9" fmla="*/ 170 h 199"/>
                <a:gd name="T10" fmla="*/ 29 w 170"/>
                <a:gd name="T11" fmla="*/ 170 h 199"/>
                <a:gd name="T12" fmla="*/ 29 w 170"/>
                <a:gd name="T13" fmla="*/ 199 h 199"/>
                <a:gd name="T14" fmla="*/ 142 w 170"/>
                <a:gd name="T15" fmla="*/ 142 h 199"/>
                <a:gd name="T16" fmla="*/ 114 w 170"/>
                <a:gd name="T17" fmla="*/ 85 h 199"/>
                <a:gd name="T18" fmla="*/ 170 w 170"/>
                <a:gd name="T19" fmla="*/ 29 h 199"/>
                <a:gd name="T20" fmla="*/ 85 w 170"/>
                <a:gd name="T21" fmla="*/ 29 h 199"/>
                <a:gd name="T22" fmla="*/ 57 w 170"/>
                <a:gd name="T23" fmla="*/ 0 h 199"/>
                <a:gd name="T24" fmla="*/ 0 w 170"/>
                <a:gd name="T25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199">
                  <a:moveTo>
                    <a:pt x="0" y="57"/>
                  </a:moveTo>
                  <a:lnTo>
                    <a:pt x="29" y="57"/>
                  </a:lnTo>
                  <a:lnTo>
                    <a:pt x="0" y="85"/>
                  </a:lnTo>
                  <a:lnTo>
                    <a:pt x="29" y="114"/>
                  </a:lnTo>
                  <a:lnTo>
                    <a:pt x="0" y="170"/>
                  </a:lnTo>
                  <a:lnTo>
                    <a:pt x="29" y="170"/>
                  </a:lnTo>
                  <a:lnTo>
                    <a:pt x="29" y="199"/>
                  </a:lnTo>
                  <a:lnTo>
                    <a:pt x="142" y="142"/>
                  </a:lnTo>
                  <a:lnTo>
                    <a:pt x="114" y="85"/>
                  </a:lnTo>
                  <a:lnTo>
                    <a:pt x="170" y="29"/>
                  </a:lnTo>
                  <a:lnTo>
                    <a:pt x="85" y="29"/>
                  </a:lnTo>
                  <a:lnTo>
                    <a:pt x="57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82" name="Freeform 149"/>
            <p:cNvSpPr>
              <a:spLocks/>
            </p:cNvSpPr>
            <p:nvPr/>
          </p:nvSpPr>
          <p:spPr bwMode="auto">
            <a:xfrm>
              <a:off x="5095875" y="5791200"/>
              <a:ext cx="944563" cy="989013"/>
            </a:xfrm>
            <a:custGeom>
              <a:avLst/>
              <a:gdLst>
                <a:gd name="T0" fmla="*/ 340 w 595"/>
                <a:gd name="T1" fmla="*/ 623 h 623"/>
                <a:gd name="T2" fmla="*/ 312 w 595"/>
                <a:gd name="T3" fmla="*/ 623 h 623"/>
                <a:gd name="T4" fmla="*/ 255 w 595"/>
                <a:gd name="T5" fmla="*/ 567 h 623"/>
                <a:gd name="T6" fmla="*/ 227 w 595"/>
                <a:gd name="T7" fmla="*/ 567 h 623"/>
                <a:gd name="T8" fmla="*/ 113 w 595"/>
                <a:gd name="T9" fmla="*/ 453 h 623"/>
                <a:gd name="T10" fmla="*/ 85 w 595"/>
                <a:gd name="T11" fmla="*/ 482 h 623"/>
                <a:gd name="T12" fmla="*/ 57 w 595"/>
                <a:gd name="T13" fmla="*/ 482 h 623"/>
                <a:gd name="T14" fmla="*/ 0 w 595"/>
                <a:gd name="T15" fmla="*/ 397 h 623"/>
                <a:gd name="T16" fmla="*/ 28 w 595"/>
                <a:gd name="T17" fmla="*/ 397 h 623"/>
                <a:gd name="T18" fmla="*/ 28 w 595"/>
                <a:gd name="T19" fmla="*/ 368 h 623"/>
                <a:gd name="T20" fmla="*/ 85 w 595"/>
                <a:gd name="T21" fmla="*/ 425 h 623"/>
                <a:gd name="T22" fmla="*/ 113 w 595"/>
                <a:gd name="T23" fmla="*/ 368 h 623"/>
                <a:gd name="T24" fmla="*/ 85 w 595"/>
                <a:gd name="T25" fmla="*/ 340 h 623"/>
                <a:gd name="T26" fmla="*/ 28 w 595"/>
                <a:gd name="T27" fmla="*/ 312 h 623"/>
                <a:gd name="T28" fmla="*/ 57 w 595"/>
                <a:gd name="T29" fmla="*/ 283 h 623"/>
                <a:gd name="T30" fmla="*/ 85 w 595"/>
                <a:gd name="T31" fmla="*/ 283 h 623"/>
                <a:gd name="T32" fmla="*/ 85 w 595"/>
                <a:gd name="T33" fmla="*/ 255 h 623"/>
                <a:gd name="T34" fmla="*/ 113 w 595"/>
                <a:gd name="T35" fmla="*/ 283 h 623"/>
                <a:gd name="T36" fmla="*/ 170 w 595"/>
                <a:gd name="T37" fmla="*/ 255 h 623"/>
                <a:gd name="T38" fmla="*/ 170 w 595"/>
                <a:gd name="T39" fmla="*/ 198 h 623"/>
                <a:gd name="T40" fmla="*/ 198 w 595"/>
                <a:gd name="T41" fmla="*/ 198 h 623"/>
                <a:gd name="T42" fmla="*/ 198 w 595"/>
                <a:gd name="T43" fmla="*/ 141 h 623"/>
                <a:gd name="T44" fmla="*/ 283 w 595"/>
                <a:gd name="T45" fmla="*/ 141 h 623"/>
                <a:gd name="T46" fmla="*/ 283 w 595"/>
                <a:gd name="T47" fmla="*/ 85 h 623"/>
                <a:gd name="T48" fmla="*/ 340 w 595"/>
                <a:gd name="T49" fmla="*/ 28 h 623"/>
                <a:gd name="T50" fmla="*/ 425 w 595"/>
                <a:gd name="T51" fmla="*/ 0 h 623"/>
                <a:gd name="T52" fmla="*/ 482 w 595"/>
                <a:gd name="T53" fmla="*/ 56 h 623"/>
                <a:gd name="T54" fmla="*/ 567 w 595"/>
                <a:gd name="T55" fmla="*/ 85 h 623"/>
                <a:gd name="T56" fmla="*/ 567 w 595"/>
                <a:gd name="T57" fmla="*/ 141 h 623"/>
                <a:gd name="T58" fmla="*/ 510 w 595"/>
                <a:gd name="T59" fmla="*/ 170 h 623"/>
                <a:gd name="T60" fmla="*/ 539 w 595"/>
                <a:gd name="T61" fmla="*/ 226 h 623"/>
                <a:gd name="T62" fmla="*/ 567 w 595"/>
                <a:gd name="T63" fmla="*/ 198 h 623"/>
                <a:gd name="T64" fmla="*/ 595 w 595"/>
                <a:gd name="T65" fmla="*/ 283 h 623"/>
                <a:gd name="T66" fmla="*/ 539 w 595"/>
                <a:gd name="T67" fmla="*/ 340 h 623"/>
                <a:gd name="T68" fmla="*/ 539 w 595"/>
                <a:gd name="T69" fmla="*/ 368 h 623"/>
                <a:gd name="T70" fmla="*/ 482 w 595"/>
                <a:gd name="T71" fmla="*/ 397 h 623"/>
                <a:gd name="T72" fmla="*/ 482 w 595"/>
                <a:gd name="T73" fmla="*/ 425 h 623"/>
                <a:gd name="T74" fmla="*/ 510 w 595"/>
                <a:gd name="T75" fmla="*/ 453 h 623"/>
                <a:gd name="T76" fmla="*/ 482 w 595"/>
                <a:gd name="T77" fmla="*/ 510 h 623"/>
                <a:gd name="T78" fmla="*/ 510 w 595"/>
                <a:gd name="T79" fmla="*/ 567 h 623"/>
                <a:gd name="T80" fmla="*/ 482 w 595"/>
                <a:gd name="T81" fmla="*/ 567 h 623"/>
                <a:gd name="T82" fmla="*/ 482 w 595"/>
                <a:gd name="T83" fmla="*/ 595 h 623"/>
                <a:gd name="T84" fmla="*/ 453 w 595"/>
                <a:gd name="T85" fmla="*/ 623 h 623"/>
                <a:gd name="T86" fmla="*/ 397 w 595"/>
                <a:gd name="T87" fmla="*/ 567 h 623"/>
                <a:gd name="T88" fmla="*/ 340 w 595"/>
                <a:gd name="T89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5" h="623">
                  <a:moveTo>
                    <a:pt x="340" y="623"/>
                  </a:moveTo>
                  <a:lnTo>
                    <a:pt x="312" y="623"/>
                  </a:lnTo>
                  <a:lnTo>
                    <a:pt x="255" y="567"/>
                  </a:lnTo>
                  <a:lnTo>
                    <a:pt x="227" y="567"/>
                  </a:lnTo>
                  <a:lnTo>
                    <a:pt x="113" y="453"/>
                  </a:lnTo>
                  <a:lnTo>
                    <a:pt x="85" y="482"/>
                  </a:lnTo>
                  <a:lnTo>
                    <a:pt x="57" y="482"/>
                  </a:lnTo>
                  <a:lnTo>
                    <a:pt x="0" y="397"/>
                  </a:lnTo>
                  <a:lnTo>
                    <a:pt x="28" y="397"/>
                  </a:lnTo>
                  <a:lnTo>
                    <a:pt x="28" y="368"/>
                  </a:lnTo>
                  <a:lnTo>
                    <a:pt x="85" y="425"/>
                  </a:lnTo>
                  <a:lnTo>
                    <a:pt x="113" y="368"/>
                  </a:lnTo>
                  <a:lnTo>
                    <a:pt x="85" y="340"/>
                  </a:lnTo>
                  <a:lnTo>
                    <a:pt x="28" y="312"/>
                  </a:lnTo>
                  <a:lnTo>
                    <a:pt x="57" y="283"/>
                  </a:lnTo>
                  <a:lnTo>
                    <a:pt x="85" y="283"/>
                  </a:lnTo>
                  <a:lnTo>
                    <a:pt x="85" y="255"/>
                  </a:lnTo>
                  <a:lnTo>
                    <a:pt x="113" y="283"/>
                  </a:lnTo>
                  <a:lnTo>
                    <a:pt x="170" y="255"/>
                  </a:lnTo>
                  <a:lnTo>
                    <a:pt x="170" y="198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283" y="141"/>
                  </a:lnTo>
                  <a:lnTo>
                    <a:pt x="283" y="85"/>
                  </a:lnTo>
                  <a:lnTo>
                    <a:pt x="340" y="28"/>
                  </a:lnTo>
                  <a:lnTo>
                    <a:pt x="425" y="0"/>
                  </a:lnTo>
                  <a:lnTo>
                    <a:pt x="482" y="56"/>
                  </a:lnTo>
                  <a:lnTo>
                    <a:pt x="567" y="85"/>
                  </a:lnTo>
                  <a:lnTo>
                    <a:pt x="567" y="141"/>
                  </a:lnTo>
                  <a:lnTo>
                    <a:pt x="510" y="170"/>
                  </a:lnTo>
                  <a:lnTo>
                    <a:pt x="539" y="226"/>
                  </a:lnTo>
                  <a:lnTo>
                    <a:pt x="567" y="198"/>
                  </a:lnTo>
                  <a:lnTo>
                    <a:pt x="595" y="283"/>
                  </a:lnTo>
                  <a:lnTo>
                    <a:pt x="539" y="340"/>
                  </a:lnTo>
                  <a:lnTo>
                    <a:pt x="539" y="368"/>
                  </a:lnTo>
                  <a:lnTo>
                    <a:pt x="482" y="397"/>
                  </a:lnTo>
                  <a:lnTo>
                    <a:pt x="482" y="425"/>
                  </a:lnTo>
                  <a:lnTo>
                    <a:pt x="510" y="453"/>
                  </a:lnTo>
                  <a:lnTo>
                    <a:pt x="482" y="510"/>
                  </a:lnTo>
                  <a:lnTo>
                    <a:pt x="510" y="567"/>
                  </a:lnTo>
                  <a:lnTo>
                    <a:pt x="482" y="567"/>
                  </a:lnTo>
                  <a:lnTo>
                    <a:pt x="482" y="595"/>
                  </a:lnTo>
                  <a:lnTo>
                    <a:pt x="453" y="623"/>
                  </a:lnTo>
                  <a:lnTo>
                    <a:pt x="397" y="567"/>
                  </a:lnTo>
                  <a:lnTo>
                    <a:pt x="340" y="62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83" name="Freeform 129"/>
            <p:cNvSpPr>
              <a:spLocks/>
            </p:cNvSpPr>
            <p:nvPr/>
          </p:nvSpPr>
          <p:spPr bwMode="auto">
            <a:xfrm>
              <a:off x="3160713" y="974726"/>
              <a:ext cx="539750" cy="585788"/>
            </a:xfrm>
            <a:custGeom>
              <a:avLst/>
              <a:gdLst>
                <a:gd name="T0" fmla="*/ 85 w 340"/>
                <a:gd name="T1" fmla="*/ 142 h 369"/>
                <a:gd name="T2" fmla="*/ 57 w 340"/>
                <a:gd name="T3" fmla="*/ 227 h 369"/>
                <a:gd name="T4" fmla="*/ 28 w 340"/>
                <a:gd name="T5" fmla="*/ 284 h 369"/>
                <a:gd name="T6" fmla="*/ 0 w 340"/>
                <a:gd name="T7" fmla="*/ 284 h 369"/>
                <a:gd name="T8" fmla="*/ 0 w 340"/>
                <a:gd name="T9" fmla="*/ 369 h 369"/>
                <a:gd name="T10" fmla="*/ 57 w 340"/>
                <a:gd name="T11" fmla="*/ 369 h 369"/>
                <a:gd name="T12" fmla="*/ 142 w 340"/>
                <a:gd name="T13" fmla="*/ 312 h 369"/>
                <a:gd name="T14" fmla="*/ 170 w 340"/>
                <a:gd name="T15" fmla="*/ 255 h 369"/>
                <a:gd name="T16" fmla="*/ 170 w 340"/>
                <a:gd name="T17" fmla="*/ 284 h 369"/>
                <a:gd name="T18" fmla="*/ 227 w 340"/>
                <a:gd name="T19" fmla="*/ 284 h 369"/>
                <a:gd name="T20" fmla="*/ 227 w 340"/>
                <a:gd name="T21" fmla="*/ 255 h 369"/>
                <a:gd name="T22" fmla="*/ 255 w 340"/>
                <a:gd name="T23" fmla="*/ 227 h 369"/>
                <a:gd name="T24" fmla="*/ 312 w 340"/>
                <a:gd name="T25" fmla="*/ 114 h 369"/>
                <a:gd name="T26" fmla="*/ 283 w 340"/>
                <a:gd name="T27" fmla="*/ 114 h 369"/>
                <a:gd name="T28" fmla="*/ 312 w 340"/>
                <a:gd name="T29" fmla="*/ 85 h 369"/>
                <a:gd name="T30" fmla="*/ 340 w 340"/>
                <a:gd name="T31" fmla="*/ 0 h 369"/>
                <a:gd name="T32" fmla="*/ 312 w 340"/>
                <a:gd name="T33" fmla="*/ 0 h 369"/>
                <a:gd name="T34" fmla="*/ 312 w 340"/>
                <a:gd name="T35" fmla="*/ 29 h 369"/>
                <a:gd name="T36" fmla="*/ 255 w 340"/>
                <a:gd name="T37" fmla="*/ 85 h 369"/>
                <a:gd name="T38" fmla="*/ 227 w 340"/>
                <a:gd name="T39" fmla="*/ 57 h 369"/>
                <a:gd name="T40" fmla="*/ 170 w 340"/>
                <a:gd name="T41" fmla="*/ 85 h 369"/>
                <a:gd name="T42" fmla="*/ 142 w 340"/>
                <a:gd name="T43" fmla="*/ 85 h 369"/>
                <a:gd name="T44" fmla="*/ 142 w 340"/>
                <a:gd name="T45" fmla="*/ 114 h 369"/>
                <a:gd name="T46" fmla="*/ 113 w 340"/>
                <a:gd name="T47" fmla="*/ 114 h 369"/>
                <a:gd name="T48" fmla="*/ 85 w 340"/>
                <a:gd name="T49" fmla="*/ 14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0" h="369">
                  <a:moveTo>
                    <a:pt x="85" y="142"/>
                  </a:moveTo>
                  <a:lnTo>
                    <a:pt x="57" y="227"/>
                  </a:lnTo>
                  <a:lnTo>
                    <a:pt x="28" y="284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57" y="369"/>
                  </a:lnTo>
                  <a:lnTo>
                    <a:pt x="142" y="312"/>
                  </a:lnTo>
                  <a:lnTo>
                    <a:pt x="170" y="255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255"/>
                  </a:lnTo>
                  <a:lnTo>
                    <a:pt x="255" y="227"/>
                  </a:lnTo>
                  <a:lnTo>
                    <a:pt x="312" y="114"/>
                  </a:lnTo>
                  <a:lnTo>
                    <a:pt x="283" y="114"/>
                  </a:lnTo>
                  <a:lnTo>
                    <a:pt x="312" y="85"/>
                  </a:lnTo>
                  <a:lnTo>
                    <a:pt x="340" y="0"/>
                  </a:lnTo>
                  <a:lnTo>
                    <a:pt x="312" y="0"/>
                  </a:lnTo>
                  <a:lnTo>
                    <a:pt x="312" y="29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170" y="85"/>
                  </a:lnTo>
                  <a:lnTo>
                    <a:pt x="142" y="85"/>
                  </a:lnTo>
                  <a:lnTo>
                    <a:pt x="142" y="114"/>
                  </a:lnTo>
                  <a:lnTo>
                    <a:pt x="113" y="114"/>
                  </a:lnTo>
                  <a:lnTo>
                    <a:pt x="85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84" name="Freeform 130"/>
            <p:cNvSpPr>
              <a:spLocks/>
            </p:cNvSpPr>
            <p:nvPr/>
          </p:nvSpPr>
          <p:spPr bwMode="auto">
            <a:xfrm>
              <a:off x="3205163" y="795338"/>
              <a:ext cx="450850" cy="404813"/>
            </a:xfrm>
            <a:custGeom>
              <a:avLst/>
              <a:gdLst>
                <a:gd name="T0" fmla="*/ 284 w 284"/>
                <a:gd name="T1" fmla="*/ 113 h 255"/>
                <a:gd name="T2" fmla="*/ 284 w 284"/>
                <a:gd name="T3" fmla="*/ 142 h 255"/>
                <a:gd name="T4" fmla="*/ 227 w 284"/>
                <a:gd name="T5" fmla="*/ 198 h 255"/>
                <a:gd name="T6" fmla="*/ 199 w 284"/>
                <a:gd name="T7" fmla="*/ 170 h 255"/>
                <a:gd name="T8" fmla="*/ 142 w 284"/>
                <a:gd name="T9" fmla="*/ 198 h 255"/>
                <a:gd name="T10" fmla="*/ 114 w 284"/>
                <a:gd name="T11" fmla="*/ 198 h 255"/>
                <a:gd name="T12" fmla="*/ 114 w 284"/>
                <a:gd name="T13" fmla="*/ 227 h 255"/>
                <a:gd name="T14" fmla="*/ 85 w 284"/>
                <a:gd name="T15" fmla="*/ 227 h 255"/>
                <a:gd name="T16" fmla="*/ 57 w 284"/>
                <a:gd name="T17" fmla="*/ 255 h 255"/>
                <a:gd name="T18" fmla="*/ 29 w 284"/>
                <a:gd name="T19" fmla="*/ 227 h 255"/>
                <a:gd name="T20" fmla="*/ 57 w 284"/>
                <a:gd name="T21" fmla="*/ 198 h 255"/>
                <a:gd name="T22" fmla="*/ 0 w 284"/>
                <a:gd name="T23" fmla="*/ 170 h 255"/>
                <a:gd name="T24" fmla="*/ 57 w 284"/>
                <a:gd name="T25" fmla="*/ 142 h 255"/>
                <a:gd name="T26" fmla="*/ 57 w 284"/>
                <a:gd name="T27" fmla="*/ 57 h 255"/>
                <a:gd name="T28" fmla="*/ 29 w 284"/>
                <a:gd name="T29" fmla="*/ 0 h 255"/>
                <a:gd name="T30" fmla="*/ 142 w 284"/>
                <a:gd name="T31" fmla="*/ 0 h 255"/>
                <a:gd name="T32" fmla="*/ 170 w 284"/>
                <a:gd name="T33" fmla="*/ 0 h 255"/>
                <a:gd name="T34" fmla="*/ 199 w 284"/>
                <a:gd name="T35" fmla="*/ 28 h 255"/>
                <a:gd name="T36" fmla="*/ 142 w 284"/>
                <a:gd name="T37" fmla="*/ 57 h 255"/>
                <a:gd name="T38" fmla="*/ 170 w 284"/>
                <a:gd name="T39" fmla="*/ 85 h 255"/>
                <a:gd name="T40" fmla="*/ 199 w 284"/>
                <a:gd name="T41" fmla="*/ 85 h 255"/>
                <a:gd name="T42" fmla="*/ 227 w 284"/>
                <a:gd name="T43" fmla="*/ 57 h 255"/>
                <a:gd name="T44" fmla="*/ 227 w 284"/>
                <a:gd name="T45" fmla="*/ 85 h 255"/>
                <a:gd name="T46" fmla="*/ 255 w 284"/>
                <a:gd name="T47" fmla="*/ 57 h 255"/>
                <a:gd name="T48" fmla="*/ 284 w 284"/>
                <a:gd name="T49" fmla="*/ 57 h 255"/>
                <a:gd name="T50" fmla="*/ 284 w 284"/>
                <a:gd name="T51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4" h="255">
                  <a:moveTo>
                    <a:pt x="284" y="113"/>
                  </a:moveTo>
                  <a:lnTo>
                    <a:pt x="284" y="142"/>
                  </a:lnTo>
                  <a:lnTo>
                    <a:pt x="227" y="198"/>
                  </a:lnTo>
                  <a:lnTo>
                    <a:pt x="199" y="170"/>
                  </a:lnTo>
                  <a:lnTo>
                    <a:pt x="142" y="198"/>
                  </a:lnTo>
                  <a:lnTo>
                    <a:pt x="114" y="198"/>
                  </a:lnTo>
                  <a:lnTo>
                    <a:pt x="114" y="227"/>
                  </a:lnTo>
                  <a:lnTo>
                    <a:pt x="85" y="227"/>
                  </a:lnTo>
                  <a:lnTo>
                    <a:pt x="57" y="255"/>
                  </a:lnTo>
                  <a:lnTo>
                    <a:pt x="29" y="227"/>
                  </a:lnTo>
                  <a:lnTo>
                    <a:pt x="57" y="198"/>
                  </a:lnTo>
                  <a:lnTo>
                    <a:pt x="0" y="170"/>
                  </a:lnTo>
                  <a:lnTo>
                    <a:pt x="57" y="142"/>
                  </a:lnTo>
                  <a:lnTo>
                    <a:pt x="57" y="57"/>
                  </a:lnTo>
                  <a:lnTo>
                    <a:pt x="29" y="0"/>
                  </a:lnTo>
                  <a:lnTo>
                    <a:pt x="142" y="0"/>
                  </a:lnTo>
                  <a:lnTo>
                    <a:pt x="170" y="0"/>
                  </a:lnTo>
                  <a:lnTo>
                    <a:pt x="199" y="28"/>
                  </a:lnTo>
                  <a:lnTo>
                    <a:pt x="142" y="57"/>
                  </a:lnTo>
                  <a:lnTo>
                    <a:pt x="170" y="85"/>
                  </a:lnTo>
                  <a:lnTo>
                    <a:pt x="199" y="85"/>
                  </a:lnTo>
                  <a:lnTo>
                    <a:pt x="227" y="57"/>
                  </a:lnTo>
                  <a:lnTo>
                    <a:pt x="227" y="85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284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grpSp>
          <p:nvGrpSpPr>
            <p:cNvPr id="85" name="Group 171"/>
            <p:cNvGrpSpPr>
              <a:grpSpLocks/>
            </p:cNvGrpSpPr>
            <p:nvPr/>
          </p:nvGrpSpPr>
          <p:grpSpPr bwMode="auto">
            <a:xfrm>
              <a:off x="3070225" y="4800600"/>
              <a:ext cx="990600" cy="1035050"/>
              <a:chOff x="1934" y="3024"/>
              <a:chExt cx="624" cy="652"/>
            </a:xfrm>
          </p:grpSpPr>
          <p:sp>
            <p:nvSpPr>
              <p:cNvPr id="139" name="Freeform 136"/>
              <p:cNvSpPr>
                <a:spLocks/>
              </p:cNvSpPr>
              <p:nvPr/>
            </p:nvSpPr>
            <p:spPr bwMode="auto">
              <a:xfrm>
                <a:off x="2161" y="3024"/>
                <a:ext cx="397" cy="482"/>
              </a:xfrm>
              <a:custGeom>
                <a:avLst/>
                <a:gdLst>
                  <a:gd name="T0" fmla="*/ 57 w 397"/>
                  <a:gd name="T1" fmla="*/ 170 h 482"/>
                  <a:gd name="T2" fmla="*/ 85 w 397"/>
                  <a:gd name="T3" fmla="*/ 113 h 482"/>
                  <a:gd name="T4" fmla="*/ 170 w 397"/>
                  <a:gd name="T5" fmla="*/ 85 h 482"/>
                  <a:gd name="T6" fmla="*/ 198 w 397"/>
                  <a:gd name="T7" fmla="*/ 28 h 482"/>
                  <a:gd name="T8" fmla="*/ 227 w 397"/>
                  <a:gd name="T9" fmla="*/ 0 h 482"/>
                  <a:gd name="T10" fmla="*/ 283 w 397"/>
                  <a:gd name="T11" fmla="*/ 28 h 482"/>
                  <a:gd name="T12" fmla="*/ 340 w 397"/>
                  <a:gd name="T13" fmla="*/ 28 h 482"/>
                  <a:gd name="T14" fmla="*/ 368 w 397"/>
                  <a:gd name="T15" fmla="*/ 85 h 482"/>
                  <a:gd name="T16" fmla="*/ 340 w 397"/>
                  <a:gd name="T17" fmla="*/ 142 h 482"/>
                  <a:gd name="T18" fmla="*/ 397 w 397"/>
                  <a:gd name="T19" fmla="*/ 227 h 482"/>
                  <a:gd name="T20" fmla="*/ 368 w 397"/>
                  <a:gd name="T21" fmla="*/ 312 h 482"/>
                  <a:gd name="T22" fmla="*/ 340 w 397"/>
                  <a:gd name="T23" fmla="*/ 425 h 482"/>
                  <a:gd name="T24" fmla="*/ 340 w 397"/>
                  <a:gd name="T25" fmla="*/ 482 h 482"/>
                  <a:gd name="T26" fmla="*/ 283 w 397"/>
                  <a:gd name="T27" fmla="*/ 482 h 482"/>
                  <a:gd name="T28" fmla="*/ 283 w 397"/>
                  <a:gd name="T29" fmla="*/ 425 h 482"/>
                  <a:gd name="T30" fmla="*/ 255 w 397"/>
                  <a:gd name="T31" fmla="*/ 425 h 482"/>
                  <a:gd name="T32" fmla="*/ 198 w 397"/>
                  <a:gd name="T33" fmla="*/ 454 h 482"/>
                  <a:gd name="T34" fmla="*/ 142 w 397"/>
                  <a:gd name="T35" fmla="*/ 425 h 482"/>
                  <a:gd name="T36" fmla="*/ 170 w 397"/>
                  <a:gd name="T37" fmla="*/ 397 h 482"/>
                  <a:gd name="T38" fmla="*/ 57 w 397"/>
                  <a:gd name="T39" fmla="*/ 340 h 482"/>
                  <a:gd name="T40" fmla="*/ 57 w 397"/>
                  <a:gd name="T41" fmla="*/ 312 h 482"/>
                  <a:gd name="T42" fmla="*/ 0 w 397"/>
                  <a:gd name="T43" fmla="*/ 283 h 482"/>
                  <a:gd name="T44" fmla="*/ 0 w 397"/>
                  <a:gd name="T45" fmla="*/ 198 h 482"/>
                  <a:gd name="T46" fmla="*/ 57 w 397"/>
                  <a:gd name="T47" fmla="*/ 17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7" h="482">
                    <a:moveTo>
                      <a:pt x="57" y="170"/>
                    </a:moveTo>
                    <a:lnTo>
                      <a:pt x="85" y="113"/>
                    </a:lnTo>
                    <a:lnTo>
                      <a:pt x="170" y="85"/>
                    </a:lnTo>
                    <a:lnTo>
                      <a:pt x="198" y="28"/>
                    </a:lnTo>
                    <a:lnTo>
                      <a:pt x="227" y="0"/>
                    </a:lnTo>
                    <a:lnTo>
                      <a:pt x="283" y="28"/>
                    </a:lnTo>
                    <a:lnTo>
                      <a:pt x="340" y="28"/>
                    </a:lnTo>
                    <a:lnTo>
                      <a:pt x="368" y="85"/>
                    </a:lnTo>
                    <a:lnTo>
                      <a:pt x="340" y="142"/>
                    </a:lnTo>
                    <a:lnTo>
                      <a:pt x="397" y="227"/>
                    </a:lnTo>
                    <a:lnTo>
                      <a:pt x="368" y="312"/>
                    </a:lnTo>
                    <a:lnTo>
                      <a:pt x="340" y="425"/>
                    </a:lnTo>
                    <a:lnTo>
                      <a:pt x="340" y="482"/>
                    </a:lnTo>
                    <a:lnTo>
                      <a:pt x="283" y="482"/>
                    </a:lnTo>
                    <a:lnTo>
                      <a:pt x="283" y="425"/>
                    </a:lnTo>
                    <a:lnTo>
                      <a:pt x="255" y="425"/>
                    </a:lnTo>
                    <a:lnTo>
                      <a:pt x="198" y="454"/>
                    </a:lnTo>
                    <a:lnTo>
                      <a:pt x="142" y="425"/>
                    </a:lnTo>
                    <a:lnTo>
                      <a:pt x="170" y="397"/>
                    </a:lnTo>
                    <a:lnTo>
                      <a:pt x="57" y="340"/>
                    </a:lnTo>
                    <a:lnTo>
                      <a:pt x="57" y="312"/>
                    </a:lnTo>
                    <a:lnTo>
                      <a:pt x="0" y="283"/>
                    </a:lnTo>
                    <a:lnTo>
                      <a:pt x="0" y="198"/>
                    </a:lnTo>
                    <a:lnTo>
                      <a:pt x="57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0" name="Freeform 137"/>
              <p:cNvSpPr>
                <a:spLocks/>
              </p:cNvSpPr>
              <p:nvPr/>
            </p:nvSpPr>
            <p:spPr bwMode="auto">
              <a:xfrm>
                <a:off x="1934" y="3307"/>
                <a:ext cx="397" cy="369"/>
              </a:xfrm>
              <a:custGeom>
                <a:avLst/>
                <a:gdLst>
                  <a:gd name="T0" fmla="*/ 227 w 397"/>
                  <a:gd name="T1" fmla="*/ 0 h 369"/>
                  <a:gd name="T2" fmla="*/ 284 w 397"/>
                  <a:gd name="T3" fmla="*/ 29 h 369"/>
                  <a:gd name="T4" fmla="*/ 284 w 397"/>
                  <a:gd name="T5" fmla="*/ 57 h 369"/>
                  <a:gd name="T6" fmla="*/ 397 w 397"/>
                  <a:gd name="T7" fmla="*/ 114 h 369"/>
                  <a:gd name="T8" fmla="*/ 369 w 397"/>
                  <a:gd name="T9" fmla="*/ 142 h 369"/>
                  <a:gd name="T10" fmla="*/ 369 w 397"/>
                  <a:gd name="T11" fmla="*/ 199 h 369"/>
                  <a:gd name="T12" fmla="*/ 340 w 397"/>
                  <a:gd name="T13" fmla="*/ 199 h 369"/>
                  <a:gd name="T14" fmla="*/ 340 w 397"/>
                  <a:gd name="T15" fmla="*/ 284 h 369"/>
                  <a:gd name="T16" fmla="*/ 369 w 397"/>
                  <a:gd name="T17" fmla="*/ 341 h 369"/>
                  <a:gd name="T18" fmla="*/ 340 w 397"/>
                  <a:gd name="T19" fmla="*/ 369 h 369"/>
                  <a:gd name="T20" fmla="*/ 312 w 397"/>
                  <a:gd name="T21" fmla="*/ 312 h 369"/>
                  <a:gd name="T22" fmla="*/ 227 w 397"/>
                  <a:gd name="T23" fmla="*/ 341 h 369"/>
                  <a:gd name="T24" fmla="*/ 170 w 397"/>
                  <a:gd name="T25" fmla="*/ 312 h 369"/>
                  <a:gd name="T26" fmla="*/ 114 w 397"/>
                  <a:gd name="T27" fmla="*/ 341 h 369"/>
                  <a:gd name="T28" fmla="*/ 57 w 397"/>
                  <a:gd name="T29" fmla="*/ 341 h 369"/>
                  <a:gd name="T30" fmla="*/ 28 w 397"/>
                  <a:gd name="T31" fmla="*/ 284 h 369"/>
                  <a:gd name="T32" fmla="*/ 114 w 397"/>
                  <a:gd name="T33" fmla="*/ 142 h 369"/>
                  <a:gd name="T34" fmla="*/ 28 w 397"/>
                  <a:gd name="T35" fmla="*/ 142 h 369"/>
                  <a:gd name="T36" fmla="*/ 0 w 397"/>
                  <a:gd name="T37" fmla="*/ 86 h 369"/>
                  <a:gd name="T38" fmla="*/ 57 w 397"/>
                  <a:gd name="T39" fmla="*/ 29 h 369"/>
                  <a:gd name="T40" fmla="*/ 114 w 397"/>
                  <a:gd name="T41" fmla="*/ 29 h 369"/>
                  <a:gd name="T42" fmla="*/ 199 w 397"/>
                  <a:gd name="T43" fmla="*/ 57 h 369"/>
                  <a:gd name="T44" fmla="*/ 227 w 397"/>
                  <a:gd name="T45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7" h="369">
                    <a:moveTo>
                      <a:pt x="227" y="0"/>
                    </a:moveTo>
                    <a:lnTo>
                      <a:pt x="284" y="29"/>
                    </a:lnTo>
                    <a:lnTo>
                      <a:pt x="284" y="57"/>
                    </a:lnTo>
                    <a:lnTo>
                      <a:pt x="397" y="114"/>
                    </a:lnTo>
                    <a:lnTo>
                      <a:pt x="369" y="142"/>
                    </a:lnTo>
                    <a:lnTo>
                      <a:pt x="369" y="199"/>
                    </a:lnTo>
                    <a:lnTo>
                      <a:pt x="340" y="199"/>
                    </a:lnTo>
                    <a:lnTo>
                      <a:pt x="340" y="284"/>
                    </a:lnTo>
                    <a:lnTo>
                      <a:pt x="369" y="341"/>
                    </a:lnTo>
                    <a:lnTo>
                      <a:pt x="340" y="369"/>
                    </a:lnTo>
                    <a:lnTo>
                      <a:pt x="312" y="312"/>
                    </a:lnTo>
                    <a:lnTo>
                      <a:pt x="227" y="341"/>
                    </a:lnTo>
                    <a:lnTo>
                      <a:pt x="170" y="312"/>
                    </a:lnTo>
                    <a:lnTo>
                      <a:pt x="114" y="341"/>
                    </a:lnTo>
                    <a:lnTo>
                      <a:pt x="57" y="341"/>
                    </a:lnTo>
                    <a:lnTo>
                      <a:pt x="28" y="284"/>
                    </a:lnTo>
                    <a:lnTo>
                      <a:pt x="114" y="142"/>
                    </a:lnTo>
                    <a:lnTo>
                      <a:pt x="28" y="142"/>
                    </a:lnTo>
                    <a:lnTo>
                      <a:pt x="0" y="86"/>
                    </a:lnTo>
                    <a:lnTo>
                      <a:pt x="57" y="29"/>
                    </a:lnTo>
                    <a:lnTo>
                      <a:pt x="114" y="29"/>
                    </a:lnTo>
                    <a:lnTo>
                      <a:pt x="199" y="57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86" name="Group 478"/>
            <p:cNvGrpSpPr>
              <a:grpSpLocks/>
            </p:cNvGrpSpPr>
            <p:nvPr/>
          </p:nvGrpSpPr>
          <p:grpSpPr bwMode="auto">
            <a:xfrm>
              <a:off x="2800350" y="6149975"/>
              <a:ext cx="1890713" cy="2251075"/>
              <a:chOff x="1764" y="3874"/>
              <a:chExt cx="1191" cy="1418"/>
            </a:xfrm>
          </p:grpSpPr>
          <p:sp>
            <p:nvSpPr>
              <p:cNvPr id="133" name="Freeform 143"/>
              <p:cNvSpPr>
                <a:spLocks/>
              </p:cNvSpPr>
              <p:nvPr/>
            </p:nvSpPr>
            <p:spPr bwMode="auto">
              <a:xfrm>
                <a:off x="2586" y="5150"/>
                <a:ext cx="114" cy="142"/>
              </a:xfrm>
              <a:custGeom>
                <a:avLst/>
                <a:gdLst>
                  <a:gd name="T0" fmla="*/ 85 w 114"/>
                  <a:gd name="T1" fmla="*/ 142 h 142"/>
                  <a:gd name="T2" fmla="*/ 85 w 114"/>
                  <a:gd name="T3" fmla="*/ 85 h 142"/>
                  <a:gd name="T4" fmla="*/ 114 w 114"/>
                  <a:gd name="T5" fmla="*/ 57 h 142"/>
                  <a:gd name="T6" fmla="*/ 85 w 114"/>
                  <a:gd name="T7" fmla="*/ 0 h 142"/>
                  <a:gd name="T8" fmla="*/ 29 w 114"/>
                  <a:gd name="T9" fmla="*/ 29 h 142"/>
                  <a:gd name="T10" fmla="*/ 29 w 114"/>
                  <a:gd name="T11" fmla="*/ 85 h 142"/>
                  <a:gd name="T12" fmla="*/ 0 w 114"/>
                  <a:gd name="T13" fmla="*/ 142 h 142"/>
                  <a:gd name="T14" fmla="*/ 85 w 114"/>
                  <a:gd name="T15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142">
                    <a:moveTo>
                      <a:pt x="85" y="142"/>
                    </a:moveTo>
                    <a:lnTo>
                      <a:pt x="85" y="85"/>
                    </a:lnTo>
                    <a:lnTo>
                      <a:pt x="114" y="57"/>
                    </a:lnTo>
                    <a:lnTo>
                      <a:pt x="85" y="0"/>
                    </a:lnTo>
                    <a:lnTo>
                      <a:pt x="29" y="29"/>
                    </a:lnTo>
                    <a:lnTo>
                      <a:pt x="29" y="85"/>
                    </a:lnTo>
                    <a:lnTo>
                      <a:pt x="0" y="142"/>
                    </a:lnTo>
                    <a:lnTo>
                      <a:pt x="85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" name="Freeform 144"/>
              <p:cNvSpPr>
                <a:spLocks/>
              </p:cNvSpPr>
              <p:nvPr/>
            </p:nvSpPr>
            <p:spPr bwMode="auto">
              <a:xfrm>
                <a:off x="2615" y="4980"/>
                <a:ext cx="85" cy="85"/>
              </a:xfrm>
              <a:custGeom>
                <a:avLst/>
                <a:gdLst>
                  <a:gd name="T0" fmla="*/ 0 w 85"/>
                  <a:gd name="T1" fmla="*/ 57 h 85"/>
                  <a:gd name="T2" fmla="*/ 28 w 85"/>
                  <a:gd name="T3" fmla="*/ 0 h 85"/>
                  <a:gd name="T4" fmla="*/ 56 w 85"/>
                  <a:gd name="T5" fmla="*/ 0 h 85"/>
                  <a:gd name="T6" fmla="*/ 85 w 85"/>
                  <a:gd name="T7" fmla="*/ 28 h 85"/>
                  <a:gd name="T8" fmla="*/ 28 w 85"/>
                  <a:gd name="T9" fmla="*/ 85 h 85"/>
                  <a:gd name="T10" fmla="*/ 0 w 85"/>
                  <a:gd name="T11" fmla="*/ 5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85">
                    <a:moveTo>
                      <a:pt x="0" y="57"/>
                    </a:moveTo>
                    <a:lnTo>
                      <a:pt x="28" y="0"/>
                    </a:lnTo>
                    <a:lnTo>
                      <a:pt x="56" y="0"/>
                    </a:lnTo>
                    <a:lnTo>
                      <a:pt x="85" y="28"/>
                    </a:lnTo>
                    <a:lnTo>
                      <a:pt x="28" y="85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" name="Freeform 145"/>
              <p:cNvSpPr>
                <a:spLocks/>
              </p:cNvSpPr>
              <p:nvPr/>
            </p:nvSpPr>
            <p:spPr bwMode="auto">
              <a:xfrm>
                <a:off x="2785" y="4838"/>
                <a:ext cx="170" cy="114"/>
              </a:xfrm>
              <a:custGeom>
                <a:avLst/>
                <a:gdLst>
                  <a:gd name="T0" fmla="*/ 0 w 170"/>
                  <a:gd name="T1" fmla="*/ 57 h 114"/>
                  <a:gd name="T2" fmla="*/ 56 w 170"/>
                  <a:gd name="T3" fmla="*/ 0 h 114"/>
                  <a:gd name="T4" fmla="*/ 113 w 170"/>
                  <a:gd name="T5" fmla="*/ 29 h 114"/>
                  <a:gd name="T6" fmla="*/ 141 w 170"/>
                  <a:gd name="T7" fmla="*/ 29 h 114"/>
                  <a:gd name="T8" fmla="*/ 170 w 170"/>
                  <a:gd name="T9" fmla="*/ 57 h 114"/>
                  <a:gd name="T10" fmla="*/ 113 w 170"/>
                  <a:gd name="T11" fmla="*/ 114 h 114"/>
                  <a:gd name="T12" fmla="*/ 85 w 170"/>
                  <a:gd name="T13" fmla="*/ 57 h 114"/>
                  <a:gd name="T14" fmla="*/ 56 w 170"/>
                  <a:gd name="T15" fmla="*/ 85 h 114"/>
                  <a:gd name="T16" fmla="*/ 0 w 170"/>
                  <a:gd name="T17" fmla="*/ 57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14">
                    <a:moveTo>
                      <a:pt x="0" y="57"/>
                    </a:moveTo>
                    <a:lnTo>
                      <a:pt x="56" y="0"/>
                    </a:lnTo>
                    <a:lnTo>
                      <a:pt x="113" y="29"/>
                    </a:lnTo>
                    <a:lnTo>
                      <a:pt x="141" y="29"/>
                    </a:lnTo>
                    <a:lnTo>
                      <a:pt x="170" y="57"/>
                    </a:lnTo>
                    <a:lnTo>
                      <a:pt x="113" y="114"/>
                    </a:lnTo>
                    <a:lnTo>
                      <a:pt x="85" y="57"/>
                    </a:lnTo>
                    <a:lnTo>
                      <a:pt x="56" y="85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" name="Freeform 139"/>
              <p:cNvSpPr>
                <a:spLocks/>
              </p:cNvSpPr>
              <p:nvPr/>
            </p:nvSpPr>
            <p:spPr bwMode="auto">
              <a:xfrm>
                <a:off x="1962" y="3874"/>
                <a:ext cx="341" cy="454"/>
              </a:xfrm>
              <a:custGeom>
                <a:avLst/>
                <a:gdLst>
                  <a:gd name="T0" fmla="*/ 341 w 341"/>
                  <a:gd name="T1" fmla="*/ 86 h 454"/>
                  <a:gd name="T2" fmla="*/ 256 w 341"/>
                  <a:gd name="T3" fmla="*/ 114 h 454"/>
                  <a:gd name="T4" fmla="*/ 312 w 341"/>
                  <a:gd name="T5" fmla="*/ 142 h 454"/>
                  <a:gd name="T6" fmla="*/ 312 w 341"/>
                  <a:gd name="T7" fmla="*/ 171 h 454"/>
                  <a:gd name="T8" fmla="*/ 284 w 341"/>
                  <a:gd name="T9" fmla="*/ 199 h 454"/>
                  <a:gd name="T10" fmla="*/ 256 w 341"/>
                  <a:gd name="T11" fmla="*/ 426 h 454"/>
                  <a:gd name="T12" fmla="*/ 227 w 341"/>
                  <a:gd name="T13" fmla="*/ 426 h 454"/>
                  <a:gd name="T14" fmla="*/ 199 w 341"/>
                  <a:gd name="T15" fmla="*/ 454 h 454"/>
                  <a:gd name="T16" fmla="*/ 142 w 341"/>
                  <a:gd name="T17" fmla="*/ 426 h 454"/>
                  <a:gd name="T18" fmla="*/ 57 w 341"/>
                  <a:gd name="T19" fmla="*/ 426 h 454"/>
                  <a:gd name="T20" fmla="*/ 29 w 341"/>
                  <a:gd name="T21" fmla="*/ 397 h 454"/>
                  <a:gd name="T22" fmla="*/ 29 w 341"/>
                  <a:gd name="T23" fmla="*/ 341 h 454"/>
                  <a:gd name="T24" fmla="*/ 57 w 341"/>
                  <a:gd name="T25" fmla="*/ 312 h 454"/>
                  <a:gd name="T26" fmla="*/ 29 w 341"/>
                  <a:gd name="T27" fmla="*/ 284 h 454"/>
                  <a:gd name="T28" fmla="*/ 29 w 341"/>
                  <a:gd name="T29" fmla="*/ 171 h 454"/>
                  <a:gd name="T30" fmla="*/ 86 w 341"/>
                  <a:gd name="T31" fmla="*/ 142 h 454"/>
                  <a:gd name="T32" fmla="*/ 0 w 341"/>
                  <a:gd name="T33" fmla="*/ 29 h 454"/>
                  <a:gd name="T34" fmla="*/ 0 w 341"/>
                  <a:gd name="T35" fmla="*/ 0 h 454"/>
                  <a:gd name="T36" fmla="*/ 57 w 341"/>
                  <a:gd name="T37" fmla="*/ 0 h 454"/>
                  <a:gd name="T38" fmla="*/ 199 w 341"/>
                  <a:gd name="T39" fmla="*/ 57 h 454"/>
                  <a:gd name="T40" fmla="*/ 256 w 341"/>
                  <a:gd name="T41" fmla="*/ 57 h 454"/>
                  <a:gd name="T42" fmla="*/ 341 w 341"/>
                  <a:gd name="T43" fmla="*/ 86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41" h="454">
                    <a:moveTo>
                      <a:pt x="341" y="86"/>
                    </a:moveTo>
                    <a:lnTo>
                      <a:pt x="256" y="114"/>
                    </a:lnTo>
                    <a:lnTo>
                      <a:pt x="312" y="142"/>
                    </a:lnTo>
                    <a:lnTo>
                      <a:pt x="312" y="171"/>
                    </a:lnTo>
                    <a:lnTo>
                      <a:pt x="284" y="199"/>
                    </a:lnTo>
                    <a:lnTo>
                      <a:pt x="256" y="426"/>
                    </a:lnTo>
                    <a:lnTo>
                      <a:pt x="227" y="426"/>
                    </a:lnTo>
                    <a:lnTo>
                      <a:pt x="199" y="454"/>
                    </a:lnTo>
                    <a:lnTo>
                      <a:pt x="142" y="426"/>
                    </a:lnTo>
                    <a:lnTo>
                      <a:pt x="57" y="426"/>
                    </a:lnTo>
                    <a:lnTo>
                      <a:pt x="29" y="397"/>
                    </a:lnTo>
                    <a:lnTo>
                      <a:pt x="29" y="341"/>
                    </a:lnTo>
                    <a:lnTo>
                      <a:pt x="57" y="312"/>
                    </a:lnTo>
                    <a:lnTo>
                      <a:pt x="29" y="284"/>
                    </a:lnTo>
                    <a:lnTo>
                      <a:pt x="29" y="171"/>
                    </a:lnTo>
                    <a:lnTo>
                      <a:pt x="86" y="142"/>
                    </a:lnTo>
                    <a:lnTo>
                      <a:pt x="0" y="29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199" y="57"/>
                    </a:lnTo>
                    <a:lnTo>
                      <a:pt x="256" y="57"/>
                    </a:lnTo>
                    <a:lnTo>
                      <a:pt x="341" y="8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7" name="Freeform 142"/>
              <p:cNvSpPr>
                <a:spLocks/>
              </p:cNvSpPr>
              <p:nvPr/>
            </p:nvSpPr>
            <p:spPr bwMode="auto">
              <a:xfrm>
                <a:off x="1764" y="4271"/>
                <a:ext cx="539" cy="624"/>
              </a:xfrm>
              <a:custGeom>
                <a:avLst/>
                <a:gdLst>
                  <a:gd name="T0" fmla="*/ 113 w 539"/>
                  <a:gd name="T1" fmla="*/ 0 h 624"/>
                  <a:gd name="T2" fmla="*/ 142 w 539"/>
                  <a:gd name="T3" fmla="*/ 29 h 624"/>
                  <a:gd name="T4" fmla="*/ 170 w 539"/>
                  <a:gd name="T5" fmla="*/ 0 h 624"/>
                  <a:gd name="T6" fmla="*/ 198 w 539"/>
                  <a:gd name="T7" fmla="*/ 57 h 624"/>
                  <a:gd name="T8" fmla="*/ 255 w 539"/>
                  <a:gd name="T9" fmla="*/ 29 h 624"/>
                  <a:gd name="T10" fmla="*/ 340 w 539"/>
                  <a:gd name="T11" fmla="*/ 29 h 624"/>
                  <a:gd name="T12" fmla="*/ 397 w 539"/>
                  <a:gd name="T13" fmla="*/ 57 h 624"/>
                  <a:gd name="T14" fmla="*/ 425 w 539"/>
                  <a:gd name="T15" fmla="*/ 29 h 624"/>
                  <a:gd name="T16" fmla="*/ 454 w 539"/>
                  <a:gd name="T17" fmla="*/ 114 h 624"/>
                  <a:gd name="T18" fmla="*/ 425 w 539"/>
                  <a:gd name="T19" fmla="*/ 142 h 624"/>
                  <a:gd name="T20" fmla="*/ 425 w 539"/>
                  <a:gd name="T21" fmla="*/ 170 h 624"/>
                  <a:gd name="T22" fmla="*/ 397 w 539"/>
                  <a:gd name="T23" fmla="*/ 256 h 624"/>
                  <a:gd name="T24" fmla="*/ 397 w 539"/>
                  <a:gd name="T25" fmla="*/ 341 h 624"/>
                  <a:gd name="T26" fmla="*/ 482 w 539"/>
                  <a:gd name="T27" fmla="*/ 369 h 624"/>
                  <a:gd name="T28" fmla="*/ 482 w 539"/>
                  <a:gd name="T29" fmla="*/ 397 h 624"/>
                  <a:gd name="T30" fmla="*/ 510 w 539"/>
                  <a:gd name="T31" fmla="*/ 426 h 624"/>
                  <a:gd name="T32" fmla="*/ 539 w 539"/>
                  <a:gd name="T33" fmla="*/ 454 h 624"/>
                  <a:gd name="T34" fmla="*/ 425 w 539"/>
                  <a:gd name="T35" fmla="*/ 624 h 624"/>
                  <a:gd name="T36" fmla="*/ 397 w 539"/>
                  <a:gd name="T37" fmla="*/ 596 h 624"/>
                  <a:gd name="T38" fmla="*/ 425 w 539"/>
                  <a:gd name="T39" fmla="*/ 567 h 624"/>
                  <a:gd name="T40" fmla="*/ 369 w 539"/>
                  <a:gd name="T41" fmla="*/ 539 h 624"/>
                  <a:gd name="T42" fmla="*/ 312 w 539"/>
                  <a:gd name="T43" fmla="*/ 397 h 624"/>
                  <a:gd name="T44" fmla="*/ 255 w 539"/>
                  <a:gd name="T45" fmla="*/ 341 h 624"/>
                  <a:gd name="T46" fmla="*/ 227 w 539"/>
                  <a:gd name="T47" fmla="*/ 369 h 624"/>
                  <a:gd name="T48" fmla="*/ 142 w 539"/>
                  <a:gd name="T49" fmla="*/ 397 h 624"/>
                  <a:gd name="T50" fmla="*/ 85 w 539"/>
                  <a:gd name="T51" fmla="*/ 482 h 624"/>
                  <a:gd name="T52" fmla="*/ 0 w 539"/>
                  <a:gd name="T53" fmla="*/ 369 h 624"/>
                  <a:gd name="T54" fmla="*/ 28 w 539"/>
                  <a:gd name="T55" fmla="*/ 284 h 624"/>
                  <a:gd name="T56" fmla="*/ 85 w 539"/>
                  <a:gd name="T57" fmla="*/ 114 h 624"/>
                  <a:gd name="T58" fmla="*/ 85 w 539"/>
                  <a:gd name="T59" fmla="*/ 85 h 624"/>
                  <a:gd name="T60" fmla="*/ 113 w 539"/>
                  <a:gd name="T61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39" h="624">
                    <a:moveTo>
                      <a:pt x="113" y="0"/>
                    </a:moveTo>
                    <a:lnTo>
                      <a:pt x="142" y="29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255" y="29"/>
                    </a:lnTo>
                    <a:lnTo>
                      <a:pt x="340" y="29"/>
                    </a:lnTo>
                    <a:lnTo>
                      <a:pt x="397" y="57"/>
                    </a:lnTo>
                    <a:lnTo>
                      <a:pt x="425" y="29"/>
                    </a:lnTo>
                    <a:lnTo>
                      <a:pt x="454" y="114"/>
                    </a:lnTo>
                    <a:lnTo>
                      <a:pt x="425" y="142"/>
                    </a:lnTo>
                    <a:lnTo>
                      <a:pt x="425" y="170"/>
                    </a:lnTo>
                    <a:lnTo>
                      <a:pt x="397" y="256"/>
                    </a:lnTo>
                    <a:lnTo>
                      <a:pt x="397" y="341"/>
                    </a:lnTo>
                    <a:lnTo>
                      <a:pt x="482" y="369"/>
                    </a:lnTo>
                    <a:lnTo>
                      <a:pt x="482" y="397"/>
                    </a:lnTo>
                    <a:lnTo>
                      <a:pt x="510" y="426"/>
                    </a:lnTo>
                    <a:lnTo>
                      <a:pt x="539" y="454"/>
                    </a:lnTo>
                    <a:lnTo>
                      <a:pt x="425" y="624"/>
                    </a:lnTo>
                    <a:lnTo>
                      <a:pt x="397" y="596"/>
                    </a:lnTo>
                    <a:lnTo>
                      <a:pt x="425" y="567"/>
                    </a:lnTo>
                    <a:lnTo>
                      <a:pt x="369" y="539"/>
                    </a:lnTo>
                    <a:lnTo>
                      <a:pt x="312" y="397"/>
                    </a:lnTo>
                    <a:lnTo>
                      <a:pt x="255" y="341"/>
                    </a:lnTo>
                    <a:lnTo>
                      <a:pt x="227" y="369"/>
                    </a:lnTo>
                    <a:lnTo>
                      <a:pt x="142" y="397"/>
                    </a:lnTo>
                    <a:lnTo>
                      <a:pt x="85" y="482"/>
                    </a:lnTo>
                    <a:lnTo>
                      <a:pt x="0" y="369"/>
                    </a:lnTo>
                    <a:lnTo>
                      <a:pt x="28" y="284"/>
                    </a:lnTo>
                    <a:lnTo>
                      <a:pt x="85" y="114"/>
                    </a:lnTo>
                    <a:lnTo>
                      <a:pt x="85" y="85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8" name="Freeform 146"/>
              <p:cNvSpPr>
                <a:spLocks/>
              </p:cNvSpPr>
              <p:nvPr/>
            </p:nvSpPr>
            <p:spPr bwMode="auto">
              <a:xfrm>
                <a:off x="1849" y="4612"/>
                <a:ext cx="652" cy="482"/>
              </a:xfrm>
              <a:custGeom>
                <a:avLst/>
                <a:gdLst>
                  <a:gd name="T0" fmla="*/ 454 w 652"/>
                  <a:gd name="T1" fmla="*/ 113 h 482"/>
                  <a:gd name="T2" fmla="*/ 340 w 652"/>
                  <a:gd name="T3" fmla="*/ 283 h 482"/>
                  <a:gd name="T4" fmla="*/ 312 w 652"/>
                  <a:gd name="T5" fmla="*/ 255 h 482"/>
                  <a:gd name="T6" fmla="*/ 340 w 652"/>
                  <a:gd name="T7" fmla="*/ 226 h 482"/>
                  <a:gd name="T8" fmla="*/ 284 w 652"/>
                  <a:gd name="T9" fmla="*/ 198 h 482"/>
                  <a:gd name="T10" fmla="*/ 227 w 652"/>
                  <a:gd name="T11" fmla="*/ 56 h 482"/>
                  <a:gd name="T12" fmla="*/ 170 w 652"/>
                  <a:gd name="T13" fmla="*/ 0 h 482"/>
                  <a:gd name="T14" fmla="*/ 142 w 652"/>
                  <a:gd name="T15" fmla="*/ 28 h 482"/>
                  <a:gd name="T16" fmla="*/ 57 w 652"/>
                  <a:gd name="T17" fmla="*/ 56 h 482"/>
                  <a:gd name="T18" fmla="*/ 0 w 652"/>
                  <a:gd name="T19" fmla="*/ 141 h 482"/>
                  <a:gd name="T20" fmla="*/ 28 w 652"/>
                  <a:gd name="T21" fmla="*/ 198 h 482"/>
                  <a:gd name="T22" fmla="*/ 57 w 652"/>
                  <a:gd name="T23" fmla="*/ 198 h 482"/>
                  <a:gd name="T24" fmla="*/ 170 w 652"/>
                  <a:gd name="T25" fmla="*/ 311 h 482"/>
                  <a:gd name="T26" fmla="*/ 397 w 652"/>
                  <a:gd name="T27" fmla="*/ 425 h 482"/>
                  <a:gd name="T28" fmla="*/ 425 w 652"/>
                  <a:gd name="T29" fmla="*/ 396 h 482"/>
                  <a:gd name="T30" fmla="*/ 482 w 652"/>
                  <a:gd name="T31" fmla="*/ 425 h 482"/>
                  <a:gd name="T32" fmla="*/ 482 w 652"/>
                  <a:gd name="T33" fmla="*/ 453 h 482"/>
                  <a:gd name="T34" fmla="*/ 567 w 652"/>
                  <a:gd name="T35" fmla="*/ 453 h 482"/>
                  <a:gd name="T36" fmla="*/ 595 w 652"/>
                  <a:gd name="T37" fmla="*/ 425 h 482"/>
                  <a:gd name="T38" fmla="*/ 624 w 652"/>
                  <a:gd name="T39" fmla="*/ 482 h 482"/>
                  <a:gd name="T40" fmla="*/ 652 w 652"/>
                  <a:gd name="T41" fmla="*/ 425 h 482"/>
                  <a:gd name="T42" fmla="*/ 595 w 652"/>
                  <a:gd name="T43" fmla="*/ 396 h 482"/>
                  <a:gd name="T44" fmla="*/ 624 w 652"/>
                  <a:gd name="T45" fmla="*/ 368 h 482"/>
                  <a:gd name="T46" fmla="*/ 624 w 652"/>
                  <a:gd name="T47" fmla="*/ 340 h 482"/>
                  <a:gd name="T48" fmla="*/ 595 w 652"/>
                  <a:gd name="T49" fmla="*/ 311 h 482"/>
                  <a:gd name="T50" fmla="*/ 624 w 652"/>
                  <a:gd name="T51" fmla="*/ 283 h 482"/>
                  <a:gd name="T52" fmla="*/ 595 w 652"/>
                  <a:gd name="T53" fmla="*/ 255 h 482"/>
                  <a:gd name="T54" fmla="*/ 595 w 652"/>
                  <a:gd name="T55" fmla="*/ 226 h 482"/>
                  <a:gd name="T56" fmla="*/ 567 w 652"/>
                  <a:gd name="T57" fmla="*/ 198 h 482"/>
                  <a:gd name="T58" fmla="*/ 482 w 652"/>
                  <a:gd name="T59" fmla="*/ 198 h 482"/>
                  <a:gd name="T60" fmla="*/ 454 w 652"/>
                  <a:gd name="T61" fmla="*/ 113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52" h="482">
                    <a:moveTo>
                      <a:pt x="454" y="113"/>
                    </a:moveTo>
                    <a:lnTo>
                      <a:pt x="340" y="283"/>
                    </a:lnTo>
                    <a:lnTo>
                      <a:pt x="312" y="255"/>
                    </a:lnTo>
                    <a:lnTo>
                      <a:pt x="340" y="226"/>
                    </a:lnTo>
                    <a:lnTo>
                      <a:pt x="284" y="198"/>
                    </a:lnTo>
                    <a:lnTo>
                      <a:pt x="227" y="56"/>
                    </a:lnTo>
                    <a:lnTo>
                      <a:pt x="170" y="0"/>
                    </a:lnTo>
                    <a:lnTo>
                      <a:pt x="142" y="28"/>
                    </a:lnTo>
                    <a:lnTo>
                      <a:pt x="57" y="56"/>
                    </a:lnTo>
                    <a:lnTo>
                      <a:pt x="0" y="141"/>
                    </a:lnTo>
                    <a:lnTo>
                      <a:pt x="28" y="198"/>
                    </a:lnTo>
                    <a:lnTo>
                      <a:pt x="57" y="198"/>
                    </a:lnTo>
                    <a:lnTo>
                      <a:pt x="170" y="311"/>
                    </a:lnTo>
                    <a:lnTo>
                      <a:pt x="397" y="425"/>
                    </a:lnTo>
                    <a:lnTo>
                      <a:pt x="425" y="396"/>
                    </a:lnTo>
                    <a:lnTo>
                      <a:pt x="482" y="425"/>
                    </a:lnTo>
                    <a:lnTo>
                      <a:pt x="482" y="453"/>
                    </a:lnTo>
                    <a:lnTo>
                      <a:pt x="567" y="453"/>
                    </a:lnTo>
                    <a:lnTo>
                      <a:pt x="595" y="425"/>
                    </a:lnTo>
                    <a:lnTo>
                      <a:pt x="624" y="482"/>
                    </a:lnTo>
                    <a:lnTo>
                      <a:pt x="652" y="425"/>
                    </a:lnTo>
                    <a:lnTo>
                      <a:pt x="595" y="396"/>
                    </a:lnTo>
                    <a:lnTo>
                      <a:pt x="624" y="368"/>
                    </a:lnTo>
                    <a:lnTo>
                      <a:pt x="624" y="340"/>
                    </a:lnTo>
                    <a:lnTo>
                      <a:pt x="595" y="311"/>
                    </a:lnTo>
                    <a:lnTo>
                      <a:pt x="624" y="283"/>
                    </a:lnTo>
                    <a:lnTo>
                      <a:pt x="595" y="255"/>
                    </a:lnTo>
                    <a:lnTo>
                      <a:pt x="595" y="226"/>
                    </a:lnTo>
                    <a:lnTo>
                      <a:pt x="567" y="198"/>
                    </a:lnTo>
                    <a:lnTo>
                      <a:pt x="482" y="198"/>
                    </a:lnTo>
                    <a:lnTo>
                      <a:pt x="454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7" name="Freeform 111"/>
            <p:cNvSpPr>
              <a:spLocks/>
            </p:cNvSpPr>
            <p:nvPr/>
          </p:nvSpPr>
          <p:spPr bwMode="auto">
            <a:xfrm>
              <a:off x="9415463" y="3270251"/>
              <a:ext cx="1576388" cy="1350963"/>
            </a:xfrm>
            <a:custGeom>
              <a:avLst/>
              <a:gdLst>
                <a:gd name="T0" fmla="*/ 199 w 993"/>
                <a:gd name="T1" fmla="*/ 567 h 851"/>
                <a:gd name="T2" fmla="*/ 284 w 993"/>
                <a:gd name="T3" fmla="*/ 624 h 851"/>
                <a:gd name="T4" fmla="*/ 312 w 993"/>
                <a:gd name="T5" fmla="*/ 652 h 851"/>
                <a:gd name="T6" fmla="*/ 397 w 993"/>
                <a:gd name="T7" fmla="*/ 709 h 851"/>
                <a:gd name="T8" fmla="*/ 454 w 993"/>
                <a:gd name="T9" fmla="*/ 709 h 851"/>
                <a:gd name="T10" fmla="*/ 511 w 993"/>
                <a:gd name="T11" fmla="*/ 737 h 851"/>
                <a:gd name="T12" fmla="*/ 482 w 993"/>
                <a:gd name="T13" fmla="*/ 794 h 851"/>
                <a:gd name="T14" fmla="*/ 539 w 993"/>
                <a:gd name="T15" fmla="*/ 766 h 851"/>
                <a:gd name="T16" fmla="*/ 596 w 993"/>
                <a:gd name="T17" fmla="*/ 851 h 851"/>
                <a:gd name="T18" fmla="*/ 652 w 993"/>
                <a:gd name="T19" fmla="*/ 794 h 851"/>
                <a:gd name="T20" fmla="*/ 652 w 993"/>
                <a:gd name="T21" fmla="*/ 737 h 851"/>
                <a:gd name="T22" fmla="*/ 766 w 993"/>
                <a:gd name="T23" fmla="*/ 652 h 851"/>
                <a:gd name="T24" fmla="*/ 766 w 993"/>
                <a:gd name="T25" fmla="*/ 595 h 851"/>
                <a:gd name="T26" fmla="*/ 879 w 993"/>
                <a:gd name="T27" fmla="*/ 539 h 851"/>
                <a:gd name="T28" fmla="*/ 879 w 993"/>
                <a:gd name="T29" fmla="*/ 482 h 851"/>
                <a:gd name="T30" fmla="*/ 936 w 993"/>
                <a:gd name="T31" fmla="*/ 482 h 851"/>
                <a:gd name="T32" fmla="*/ 964 w 993"/>
                <a:gd name="T33" fmla="*/ 454 h 851"/>
                <a:gd name="T34" fmla="*/ 964 w 993"/>
                <a:gd name="T35" fmla="*/ 369 h 851"/>
                <a:gd name="T36" fmla="*/ 993 w 993"/>
                <a:gd name="T37" fmla="*/ 312 h 851"/>
                <a:gd name="T38" fmla="*/ 908 w 993"/>
                <a:gd name="T39" fmla="*/ 284 h 851"/>
                <a:gd name="T40" fmla="*/ 908 w 993"/>
                <a:gd name="T41" fmla="*/ 227 h 851"/>
                <a:gd name="T42" fmla="*/ 851 w 993"/>
                <a:gd name="T43" fmla="*/ 227 h 851"/>
                <a:gd name="T44" fmla="*/ 823 w 993"/>
                <a:gd name="T45" fmla="*/ 170 h 851"/>
                <a:gd name="T46" fmla="*/ 738 w 993"/>
                <a:gd name="T47" fmla="*/ 170 h 851"/>
                <a:gd name="T48" fmla="*/ 652 w 993"/>
                <a:gd name="T49" fmla="*/ 114 h 851"/>
                <a:gd name="T50" fmla="*/ 567 w 993"/>
                <a:gd name="T51" fmla="*/ 142 h 851"/>
                <a:gd name="T52" fmla="*/ 511 w 993"/>
                <a:gd name="T53" fmla="*/ 142 h 851"/>
                <a:gd name="T54" fmla="*/ 511 w 993"/>
                <a:gd name="T55" fmla="*/ 114 h 851"/>
                <a:gd name="T56" fmla="*/ 426 w 993"/>
                <a:gd name="T57" fmla="*/ 85 h 851"/>
                <a:gd name="T58" fmla="*/ 369 w 993"/>
                <a:gd name="T59" fmla="*/ 114 h 851"/>
                <a:gd name="T60" fmla="*/ 341 w 993"/>
                <a:gd name="T61" fmla="*/ 114 h 851"/>
                <a:gd name="T62" fmla="*/ 312 w 993"/>
                <a:gd name="T63" fmla="*/ 57 h 851"/>
                <a:gd name="T64" fmla="*/ 341 w 993"/>
                <a:gd name="T65" fmla="*/ 28 h 851"/>
                <a:gd name="T66" fmla="*/ 256 w 993"/>
                <a:gd name="T67" fmla="*/ 0 h 851"/>
                <a:gd name="T68" fmla="*/ 142 w 993"/>
                <a:gd name="T69" fmla="*/ 28 h 851"/>
                <a:gd name="T70" fmla="*/ 114 w 993"/>
                <a:gd name="T71" fmla="*/ 57 h 851"/>
                <a:gd name="T72" fmla="*/ 57 w 993"/>
                <a:gd name="T73" fmla="*/ 57 h 851"/>
                <a:gd name="T74" fmla="*/ 57 w 993"/>
                <a:gd name="T75" fmla="*/ 170 h 851"/>
                <a:gd name="T76" fmla="*/ 0 w 993"/>
                <a:gd name="T77" fmla="*/ 284 h 851"/>
                <a:gd name="T78" fmla="*/ 85 w 993"/>
                <a:gd name="T79" fmla="*/ 312 h 851"/>
                <a:gd name="T80" fmla="*/ 85 w 993"/>
                <a:gd name="T81" fmla="*/ 369 h 851"/>
                <a:gd name="T82" fmla="*/ 142 w 993"/>
                <a:gd name="T83" fmla="*/ 369 h 851"/>
                <a:gd name="T84" fmla="*/ 142 w 993"/>
                <a:gd name="T85" fmla="*/ 397 h 851"/>
                <a:gd name="T86" fmla="*/ 227 w 993"/>
                <a:gd name="T87" fmla="*/ 425 h 851"/>
                <a:gd name="T88" fmla="*/ 227 w 993"/>
                <a:gd name="T89" fmla="*/ 454 h 851"/>
                <a:gd name="T90" fmla="*/ 199 w 993"/>
                <a:gd name="T91" fmla="*/ 454 h 851"/>
                <a:gd name="T92" fmla="*/ 171 w 993"/>
                <a:gd name="T93" fmla="*/ 510 h 851"/>
                <a:gd name="T94" fmla="*/ 199 w 993"/>
                <a:gd name="T95" fmla="*/ 510 h 851"/>
                <a:gd name="T96" fmla="*/ 199 w 993"/>
                <a:gd name="T97" fmla="*/ 56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93" h="851">
                  <a:moveTo>
                    <a:pt x="199" y="567"/>
                  </a:moveTo>
                  <a:lnTo>
                    <a:pt x="284" y="624"/>
                  </a:lnTo>
                  <a:lnTo>
                    <a:pt x="312" y="652"/>
                  </a:lnTo>
                  <a:lnTo>
                    <a:pt x="397" y="709"/>
                  </a:lnTo>
                  <a:lnTo>
                    <a:pt x="454" y="709"/>
                  </a:lnTo>
                  <a:lnTo>
                    <a:pt x="511" y="737"/>
                  </a:lnTo>
                  <a:lnTo>
                    <a:pt x="482" y="794"/>
                  </a:lnTo>
                  <a:lnTo>
                    <a:pt x="539" y="766"/>
                  </a:lnTo>
                  <a:lnTo>
                    <a:pt x="596" y="851"/>
                  </a:lnTo>
                  <a:lnTo>
                    <a:pt x="652" y="794"/>
                  </a:lnTo>
                  <a:lnTo>
                    <a:pt x="652" y="737"/>
                  </a:lnTo>
                  <a:lnTo>
                    <a:pt x="766" y="652"/>
                  </a:lnTo>
                  <a:lnTo>
                    <a:pt x="766" y="595"/>
                  </a:lnTo>
                  <a:lnTo>
                    <a:pt x="879" y="539"/>
                  </a:lnTo>
                  <a:lnTo>
                    <a:pt x="879" y="482"/>
                  </a:lnTo>
                  <a:lnTo>
                    <a:pt x="936" y="482"/>
                  </a:lnTo>
                  <a:lnTo>
                    <a:pt x="964" y="454"/>
                  </a:lnTo>
                  <a:lnTo>
                    <a:pt x="964" y="369"/>
                  </a:lnTo>
                  <a:lnTo>
                    <a:pt x="993" y="312"/>
                  </a:lnTo>
                  <a:lnTo>
                    <a:pt x="908" y="284"/>
                  </a:lnTo>
                  <a:lnTo>
                    <a:pt x="908" y="227"/>
                  </a:lnTo>
                  <a:lnTo>
                    <a:pt x="851" y="227"/>
                  </a:lnTo>
                  <a:lnTo>
                    <a:pt x="823" y="170"/>
                  </a:lnTo>
                  <a:lnTo>
                    <a:pt x="738" y="170"/>
                  </a:lnTo>
                  <a:lnTo>
                    <a:pt x="652" y="114"/>
                  </a:lnTo>
                  <a:lnTo>
                    <a:pt x="567" y="142"/>
                  </a:lnTo>
                  <a:lnTo>
                    <a:pt x="511" y="142"/>
                  </a:lnTo>
                  <a:lnTo>
                    <a:pt x="511" y="114"/>
                  </a:lnTo>
                  <a:lnTo>
                    <a:pt x="426" y="85"/>
                  </a:lnTo>
                  <a:lnTo>
                    <a:pt x="369" y="114"/>
                  </a:lnTo>
                  <a:lnTo>
                    <a:pt x="341" y="114"/>
                  </a:lnTo>
                  <a:lnTo>
                    <a:pt x="312" y="57"/>
                  </a:lnTo>
                  <a:lnTo>
                    <a:pt x="341" y="28"/>
                  </a:lnTo>
                  <a:lnTo>
                    <a:pt x="256" y="0"/>
                  </a:lnTo>
                  <a:lnTo>
                    <a:pt x="142" y="28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284"/>
                  </a:lnTo>
                  <a:lnTo>
                    <a:pt x="85" y="312"/>
                  </a:lnTo>
                  <a:lnTo>
                    <a:pt x="85" y="369"/>
                  </a:lnTo>
                  <a:lnTo>
                    <a:pt x="142" y="369"/>
                  </a:lnTo>
                  <a:lnTo>
                    <a:pt x="142" y="397"/>
                  </a:lnTo>
                  <a:lnTo>
                    <a:pt x="227" y="425"/>
                  </a:lnTo>
                  <a:lnTo>
                    <a:pt x="227" y="454"/>
                  </a:lnTo>
                  <a:lnTo>
                    <a:pt x="199" y="454"/>
                  </a:lnTo>
                  <a:lnTo>
                    <a:pt x="171" y="510"/>
                  </a:lnTo>
                  <a:lnTo>
                    <a:pt x="199" y="510"/>
                  </a:lnTo>
                  <a:lnTo>
                    <a:pt x="199" y="56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88" name="Freeform 112"/>
            <p:cNvSpPr>
              <a:spLocks/>
            </p:cNvSpPr>
            <p:nvPr/>
          </p:nvSpPr>
          <p:spPr bwMode="auto">
            <a:xfrm>
              <a:off x="7931150" y="2505076"/>
              <a:ext cx="2160588" cy="2160588"/>
            </a:xfrm>
            <a:custGeom>
              <a:avLst/>
              <a:gdLst>
                <a:gd name="T0" fmla="*/ 142 w 1361"/>
                <a:gd name="T1" fmla="*/ 992 h 1361"/>
                <a:gd name="T2" fmla="*/ 198 w 1361"/>
                <a:gd name="T3" fmla="*/ 1106 h 1361"/>
                <a:gd name="T4" fmla="*/ 312 w 1361"/>
                <a:gd name="T5" fmla="*/ 1049 h 1361"/>
                <a:gd name="T6" fmla="*/ 397 w 1361"/>
                <a:gd name="T7" fmla="*/ 1049 h 1361"/>
                <a:gd name="T8" fmla="*/ 397 w 1361"/>
                <a:gd name="T9" fmla="*/ 1191 h 1361"/>
                <a:gd name="T10" fmla="*/ 482 w 1361"/>
                <a:gd name="T11" fmla="*/ 1134 h 1361"/>
                <a:gd name="T12" fmla="*/ 567 w 1361"/>
                <a:gd name="T13" fmla="*/ 1191 h 1361"/>
                <a:gd name="T14" fmla="*/ 624 w 1361"/>
                <a:gd name="T15" fmla="*/ 1077 h 1361"/>
                <a:gd name="T16" fmla="*/ 737 w 1361"/>
                <a:gd name="T17" fmla="*/ 1077 h 1361"/>
                <a:gd name="T18" fmla="*/ 850 w 1361"/>
                <a:gd name="T19" fmla="*/ 1219 h 1361"/>
                <a:gd name="T20" fmla="*/ 935 w 1361"/>
                <a:gd name="T21" fmla="*/ 1361 h 1361"/>
                <a:gd name="T22" fmla="*/ 992 w 1361"/>
                <a:gd name="T23" fmla="*/ 1361 h 1361"/>
                <a:gd name="T24" fmla="*/ 1077 w 1361"/>
                <a:gd name="T25" fmla="*/ 1163 h 1361"/>
                <a:gd name="T26" fmla="*/ 1106 w 1361"/>
                <a:gd name="T27" fmla="*/ 1106 h 1361"/>
                <a:gd name="T28" fmla="*/ 1134 w 1361"/>
                <a:gd name="T29" fmla="*/ 992 h 1361"/>
                <a:gd name="T30" fmla="*/ 1134 w 1361"/>
                <a:gd name="T31" fmla="*/ 936 h 1361"/>
                <a:gd name="T32" fmla="*/ 1162 w 1361"/>
                <a:gd name="T33" fmla="*/ 907 h 1361"/>
                <a:gd name="T34" fmla="*/ 1077 w 1361"/>
                <a:gd name="T35" fmla="*/ 851 h 1361"/>
                <a:gd name="T36" fmla="*/ 1020 w 1361"/>
                <a:gd name="T37" fmla="*/ 794 h 1361"/>
                <a:gd name="T38" fmla="*/ 992 w 1361"/>
                <a:gd name="T39" fmla="*/ 652 h 1361"/>
                <a:gd name="T40" fmla="*/ 1049 w 1361"/>
                <a:gd name="T41" fmla="*/ 539 h 1361"/>
                <a:gd name="T42" fmla="*/ 1191 w 1361"/>
                <a:gd name="T43" fmla="*/ 482 h 1361"/>
                <a:gd name="T44" fmla="*/ 1361 w 1361"/>
                <a:gd name="T45" fmla="*/ 510 h 1361"/>
                <a:gd name="T46" fmla="*/ 1332 w 1361"/>
                <a:gd name="T47" fmla="*/ 369 h 1361"/>
                <a:gd name="T48" fmla="*/ 1219 w 1361"/>
                <a:gd name="T49" fmla="*/ 142 h 1361"/>
                <a:gd name="T50" fmla="*/ 1219 w 1361"/>
                <a:gd name="T51" fmla="*/ 0 h 1361"/>
                <a:gd name="T52" fmla="*/ 1191 w 1361"/>
                <a:gd name="T53" fmla="*/ 29 h 1361"/>
                <a:gd name="T54" fmla="*/ 1049 w 1361"/>
                <a:gd name="T55" fmla="*/ 29 h 1361"/>
                <a:gd name="T56" fmla="*/ 822 w 1361"/>
                <a:gd name="T57" fmla="*/ 142 h 1361"/>
                <a:gd name="T58" fmla="*/ 794 w 1361"/>
                <a:gd name="T59" fmla="*/ 227 h 1361"/>
                <a:gd name="T60" fmla="*/ 624 w 1361"/>
                <a:gd name="T61" fmla="*/ 199 h 1361"/>
                <a:gd name="T62" fmla="*/ 453 w 1361"/>
                <a:gd name="T63" fmla="*/ 227 h 1361"/>
                <a:gd name="T64" fmla="*/ 397 w 1361"/>
                <a:gd name="T65" fmla="*/ 199 h 1361"/>
                <a:gd name="T66" fmla="*/ 340 w 1361"/>
                <a:gd name="T67" fmla="*/ 142 h 1361"/>
                <a:gd name="T68" fmla="*/ 283 w 1361"/>
                <a:gd name="T69" fmla="*/ 284 h 1361"/>
                <a:gd name="T70" fmla="*/ 255 w 1361"/>
                <a:gd name="T71" fmla="*/ 482 h 1361"/>
                <a:gd name="T72" fmla="*/ 85 w 1361"/>
                <a:gd name="T73" fmla="*/ 539 h 1361"/>
                <a:gd name="T74" fmla="*/ 113 w 1361"/>
                <a:gd name="T75" fmla="*/ 624 h 1361"/>
                <a:gd name="T76" fmla="*/ 28 w 1361"/>
                <a:gd name="T77" fmla="*/ 766 h 1361"/>
                <a:gd name="T78" fmla="*/ 28 w 1361"/>
                <a:gd name="T79" fmla="*/ 907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1" h="1361">
                  <a:moveTo>
                    <a:pt x="85" y="992"/>
                  </a:moveTo>
                  <a:lnTo>
                    <a:pt x="142" y="992"/>
                  </a:lnTo>
                  <a:lnTo>
                    <a:pt x="113" y="1106"/>
                  </a:lnTo>
                  <a:lnTo>
                    <a:pt x="198" y="1106"/>
                  </a:lnTo>
                  <a:lnTo>
                    <a:pt x="255" y="1049"/>
                  </a:lnTo>
                  <a:lnTo>
                    <a:pt x="312" y="1049"/>
                  </a:lnTo>
                  <a:lnTo>
                    <a:pt x="340" y="992"/>
                  </a:lnTo>
                  <a:lnTo>
                    <a:pt x="397" y="1049"/>
                  </a:lnTo>
                  <a:lnTo>
                    <a:pt x="425" y="1134"/>
                  </a:lnTo>
                  <a:lnTo>
                    <a:pt x="397" y="1191"/>
                  </a:lnTo>
                  <a:lnTo>
                    <a:pt x="453" y="1219"/>
                  </a:lnTo>
                  <a:lnTo>
                    <a:pt x="482" y="1134"/>
                  </a:lnTo>
                  <a:lnTo>
                    <a:pt x="539" y="1191"/>
                  </a:lnTo>
                  <a:lnTo>
                    <a:pt x="567" y="1191"/>
                  </a:lnTo>
                  <a:lnTo>
                    <a:pt x="567" y="1134"/>
                  </a:lnTo>
                  <a:lnTo>
                    <a:pt x="624" y="1077"/>
                  </a:lnTo>
                  <a:lnTo>
                    <a:pt x="652" y="1106"/>
                  </a:lnTo>
                  <a:lnTo>
                    <a:pt x="737" y="1077"/>
                  </a:lnTo>
                  <a:lnTo>
                    <a:pt x="822" y="1077"/>
                  </a:lnTo>
                  <a:lnTo>
                    <a:pt x="850" y="1219"/>
                  </a:lnTo>
                  <a:lnTo>
                    <a:pt x="907" y="1248"/>
                  </a:lnTo>
                  <a:lnTo>
                    <a:pt x="935" y="1361"/>
                  </a:lnTo>
                  <a:lnTo>
                    <a:pt x="964" y="1361"/>
                  </a:lnTo>
                  <a:lnTo>
                    <a:pt x="992" y="1361"/>
                  </a:lnTo>
                  <a:lnTo>
                    <a:pt x="1049" y="1304"/>
                  </a:lnTo>
                  <a:lnTo>
                    <a:pt x="1077" y="1163"/>
                  </a:lnTo>
                  <a:lnTo>
                    <a:pt x="1106" y="1163"/>
                  </a:lnTo>
                  <a:lnTo>
                    <a:pt x="1106" y="1106"/>
                  </a:lnTo>
                  <a:lnTo>
                    <a:pt x="1134" y="1049"/>
                  </a:lnTo>
                  <a:lnTo>
                    <a:pt x="1134" y="992"/>
                  </a:lnTo>
                  <a:lnTo>
                    <a:pt x="1106" y="992"/>
                  </a:lnTo>
                  <a:lnTo>
                    <a:pt x="1134" y="936"/>
                  </a:lnTo>
                  <a:lnTo>
                    <a:pt x="1162" y="936"/>
                  </a:lnTo>
                  <a:lnTo>
                    <a:pt x="1162" y="907"/>
                  </a:lnTo>
                  <a:lnTo>
                    <a:pt x="1077" y="879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794"/>
                  </a:lnTo>
                  <a:lnTo>
                    <a:pt x="935" y="766"/>
                  </a:lnTo>
                  <a:lnTo>
                    <a:pt x="992" y="652"/>
                  </a:lnTo>
                  <a:lnTo>
                    <a:pt x="992" y="539"/>
                  </a:lnTo>
                  <a:lnTo>
                    <a:pt x="1049" y="539"/>
                  </a:lnTo>
                  <a:lnTo>
                    <a:pt x="1077" y="510"/>
                  </a:lnTo>
                  <a:lnTo>
                    <a:pt x="1191" y="482"/>
                  </a:lnTo>
                  <a:lnTo>
                    <a:pt x="1276" y="510"/>
                  </a:lnTo>
                  <a:lnTo>
                    <a:pt x="1361" y="510"/>
                  </a:lnTo>
                  <a:lnTo>
                    <a:pt x="1361" y="397"/>
                  </a:lnTo>
                  <a:lnTo>
                    <a:pt x="1332" y="369"/>
                  </a:lnTo>
                  <a:lnTo>
                    <a:pt x="1304" y="284"/>
                  </a:lnTo>
                  <a:lnTo>
                    <a:pt x="1219" y="142"/>
                  </a:lnTo>
                  <a:lnTo>
                    <a:pt x="1247" y="29"/>
                  </a:lnTo>
                  <a:lnTo>
                    <a:pt x="1219" y="0"/>
                  </a:lnTo>
                  <a:lnTo>
                    <a:pt x="1219" y="29"/>
                  </a:lnTo>
                  <a:lnTo>
                    <a:pt x="1191" y="29"/>
                  </a:lnTo>
                  <a:lnTo>
                    <a:pt x="1162" y="57"/>
                  </a:lnTo>
                  <a:lnTo>
                    <a:pt x="1049" y="29"/>
                  </a:lnTo>
                  <a:lnTo>
                    <a:pt x="907" y="114"/>
                  </a:lnTo>
                  <a:lnTo>
                    <a:pt x="822" y="142"/>
                  </a:lnTo>
                  <a:lnTo>
                    <a:pt x="822" y="170"/>
                  </a:lnTo>
                  <a:lnTo>
                    <a:pt x="794" y="227"/>
                  </a:lnTo>
                  <a:lnTo>
                    <a:pt x="737" y="199"/>
                  </a:lnTo>
                  <a:lnTo>
                    <a:pt x="624" y="199"/>
                  </a:lnTo>
                  <a:lnTo>
                    <a:pt x="482" y="284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199"/>
                  </a:lnTo>
                  <a:lnTo>
                    <a:pt x="397" y="142"/>
                  </a:lnTo>
                  <a:lnTo>
                    <a:pt x="340" y="142"/>
                  </a:lnTo>
                  <a:lnTo>
                    <a:pt x="283" y="227"/>
                  </a:lnTo>
                  <a:lnTo>
                    <a:pt x="283" y="284"/>
                  </a:lnTo>
                  <a:lnTo>
                    <a:pt x="170" y="397"/>
                  </a:lnTo>
                  <a:lnTo>
                    <a:pt x="255" y="482"/>
                  </a:lnTo>
                  <a:lnTo>
                    <a:pt x="142" y="567"/>
                  </a:lnTo>
                  <a:lnTo>
                    <a:pt x="85" y="539"/>
                  </a:lnTo>
                  <a:lnTo>
                    <a:pt x="85" y="624"/>
                  </a:lnTo>
                  <a:lnTo>
                    <a:pt x="113" y="624"/>
                  </a:lnTo>
                  <a:lnTo>
                    <a:pt x="85" y="737"/>
                  </a:lnTo>
                  <a:lnTo>
                    <a:pt x="28" y="766"/>
                  </a:lnTo>
                  <a:lnTo>
                    <a:pt x="0" y="822"/>
                  </a:lnTo>
                  <a:lnTo>
                    <a:pt x="28" y="907"/>
                  </a:lnTo>
                  <a:lnTo>
                    <a:pt x="85" y="99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89" name="Freeform 154"/>
            <p:cNvSpPr>
              <a:spLocks/>
            </p:cNvSpPr>
            <p:nvPr/>
          </p:nvSpPr>
          <p:spPr bwMode="auto">
            <a:xfrm>
              <a:off x="9866313" y="2325688"/>
              <a:ext cx="1620838" cy="1530350"/>
            </a:xfrm>
            <a:custGeom>
              <a:avLst/>
              <a:gdLst>
                <a:gd name="T0" fmla="*/ 28 w 1021"/>
                <a:gd name="T1" fmla="*/ 142 h 964"/>
                <a:gd name="T2" fmla="*/ 85 w 1021"/>
                <a:gd name="T3" fmla="*/ 397 h 964"/>
                <a:gd name="T4" fmla="*/ 142 w 1021"/>
                <a:gd name="T5" fmla="*/ 510 h 964"/>
                <a:gd name="T6" fmla="*/ 57 w 1021"/>
                <a:gd name="T7" fmla="*/ 623 h 964"/>
                <a:gd name="T8" fmla="*/ 57 w 1021"/>
                <a:gd name="T9" fmla="*/ 709 h 964"/>
                <a:gd name="T10" fmla="*/ 142 w 1021"/>
                <a:gd name="T11" fmla="*/ 680 h 964"/>
                <a:gd name="T12" fmla="*/ 227 w 1021"/>
                <a:gd name="T13" fmla="*/ 737 h 964"/>
                <a:gd name="T14" fmla="*/ 368 w 1021"/>
                <a:gd name="T15" fmla="*/ 709 h 964"/>
                <a:gd name="T16" fmla="*/ 539 w 1021"/>
                <a:gd name="T17" fmla="*/ 765 h 964"/>
                <a:gd name="T18" fmla="*/ 624 w 1021"/>
                <a:gd name="T19" fmla="*/ 822 h 964"/>
                <a:gd name="T20" fmla="*/ 709 w 1021"/>
                <a:gd name="T21" fmla="*/ 907 h 964"/>
                <a:gd name="T22" fmla="*/ 765 w 1021"/>
                <a:gd name="T23" fmla="*/ 907 h 964"/>
                <a:gd name="T24" fmla="*/ 794 w 1021"/>
                <a:gd name="T25" fmla="*/ 765 h 964"/>
                <a:gd name="T26" fmla="*/ 765 w 1021"/>
                <a:gd name="T27" fmla="*/ 680 h 964"/>
                <a:gd name="T28" fmla="*/ 822 w 1021"/>
                <a:gd name="T29" fmla="*/ 709 h 964"/>
                <a:gd name="T30" fmla="*/ 879 w 1021"/>
                <a:gd name="T31" fmla="*/ 652 h 964"/>
                <a:gd name="T32" fmla="*/ 907 w 1021"/>
                <a:gd name="T33" fmla="*/ 567 h 964"/>
                <a:gd name="T34" fmla="*/ 964 w 1021"/>
                <a:gd name="T35" fmla="*/ 567 h 964"/>
                <a:gd name="T36" fmla="*/ 964 w 1021"/>
                <a:gd name="T37" fmla="*/ 453 h 964"/>
                <a:gd name="T38" fmla="*/ 879 w 1021"/>
                <a:gd name="T39" fmla="*/ 425 h 964"/>
                <a:gd name="T40" fmla="*/ 850 w 1021"/>
                <a:gd name="T41" fmla="*/ 312 h 964"/>
                <a:gd name="T42" fmla="*/ 935 w 1021"/>
                <a:gd name="T43" fmla="*/ 312 h 964"/>
                <a:gd name="T44" fmla="*/ 935 w 1021"/>
                <a:gd name="T45" fmla="*/ 198 h 964"/>
                <a:gd name="T46" fmla="*/ 992 w 1021"/>
                <a:gd name="T47" fmla="*/ 170 h 964"/>
                <a:gd name="T48" fmla="*/ 964 w 1021"/>
                <a:gd name="T49" fmla="*/ 113 h 964"/>
                <a:gd name="T50" fmla="*/ 680 w 1021"/>
                <a:gd name="T51" fmla="*/ 198 h 964"/>
                <a:gd name="T52" fmla="*/ 652 w 1021"/>
                <a:gd name="T53" fmla="*/ 142 h 964"/>
                <a:gd name="T54" fmla="*/ 482 w 1021"/>
                <a:gd name="T55" fmla="*/ 113 h 964"/>
                <a:gd name="T56" fmla="*/ 397 w 1021"/>
                <a:gd name="T57" fmla="*/ 85 h 964"/>
                <a:gd name="T58" fmla="*/ 340 w 1021"/>
                <a:gd name="T59" fmla="*/ 28 h 964"/>
                <a:gd name="T60" fmla="*/ 255 w 1021"/>
                <a:gd name="T61" fmla="*/ 28 h 964"/>
                <a:gd name="T62" fmla="*/ 113 w 1021"/>
                <a:gd name="T63" fmla="*/ 28 h 964"/>
                <a:gd name="T64" fmla="*/ 0 w 1021"/>
                <a:gd name="T65" fmla="*/ 113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1" h="964">
                  <a:moveTo>
                    <a:pt x="0" y="113"/>
                  </a:moveTo>
                  <a:lnTo>
                    <a:pt x="28" y="142"/>
                  </a:lnTo>
                  <a:lnTo>
                    <a:pt x="0" y="255"/>
                  </a:lnTo>
                  <a:lnTo>
                    <a:pt x="85" y="397"/>
                  </a:lnTo>
                  <a:lnTo>
                    <a:pt x="113" y="482"/>
                  </a:lnTo>
                  <a:lnTo>
                    <a:pt x="142" y="510"/>
                  </a:lnTo>
                  <a:lnTo>
                    <a:pt x="142" y="623"/>
                  </a:lnTo>
                  <a:lnTo>
                    <a:pt x="57" y="623"/>
                  </a:lnTo>
                  <a:lnTo>
                    <a:pt x="28" y="652"/>
                  </a:lnTo>
                  <a:lnTo>
                    <a:pt x="57" y="709"/>
                  </a:lnTo>
                  <a:lnTo>
                    <a:pt x="85" y="709"/>
                  </a:lnTo>
                  <a:lnTo>
                    <a:pt x="142" y="680"/>
                  </a:lnTo>
                  <a:lnTo>
                    <a:pt x="227" y="709"/>
                  </a:lnTo>
                  <a:lnTo>
                    <a:pt x="227" y="737"/>
                  </a:lnTo>
                  <a:lnTo>
                    <a:pt x="283" y="737"/>
                  </a:lnTo>
                  <a:lnTo>
                    <a:pt x="368" y="709"/>
                  </a:lnTo>
                  <a:lnTo>
                    <a:pt x="454" y="765"/>
                  </a:lnTo>
                  <a:lnTo>
                    <a:pt x="539" y="765"/>
                  </a:lnTo>
                  <a:lnTo>
                    <a:pt x="567" y="822"/>
                  </a:lnTo>
                  <a:lnTo>
                    <a:pt x="624" y="822"/>
                  </a:lnTo>
                  <a:lnTo>
                    <a:pt x="624" y="879"/>
                  </a:lnTo>
                  <a:lnTo>
                    <a:pt x="709" y="907"/>
                  </a:lnTo>
                  <a:lnTo>
                    <a:pt x="765" y="964"/>
                  </a:lnTo>
                  <a:lnTo>
                    <a:pt x="765" y="907"/>
                  </a:lnTo>
                  <a:lnTo>
                    <a:pt x="822" y="879"/>
                  </a:lnTo>
                  <a:lnTo>
                    <a:pt x="794" y="765"/>
                  </a:lnTo>
                  <a:lnTo>
                    <a:pt x="765" y="709"/>
                  </a:lnTo>
                  <a:lnTo>
                    <a:pt x="765" y="680"/>
                  </a:lnTo>
                  <a:lnTo>
                    <a:pt x="794" y="652"/>
                  </a:lnTo>
                  <a:lnTo>
                    <a:pt x="822" y="709"/>
                  </a:lnTo>
                  <a:lnTo>
                    <a:pt x="850" y="709"/>
                  </a:lnTo>
                  <a:lnTo>
                    <a:pt x="879" y="652"/>
                  </a:lnTo>
                  <a:lnTo>
                    <a:pt x="907" y="652"/>
                  </a:lnTo>
                  <a:lnTo>
                    <a:pt x="907" y="567"/>
                  </a:lnTo>
                  <a:lnTo>
                    <a:pt x="935" y="595"/>
                  </a:lnTo>
                  <a:lnTo>
                    <a:pt x="964" y="567"/>
                  </a:lnTo>
                  <a:lnTo>
                    <a:pt x="935" y="510"/>
                  </a:lnTo>
                  <a:lnTo>
                    <a:pt x="964" y="453"/>
                  </a:lnTo>
                  <a:lnTo>
                    <a:pt x="907" y="425"/>
                  </a:lnTo>
                  <a:lnTo>
                    <a:pt x="879" y="425"/>
                  </a:lnTo>
                  <a:lnTo>
                    <a:pt x="822" y="368"/>
                  </a:lnTo>
                  <a:lnTo>
                    <a:pt x="850" y="312"/>
                  </a:lnTo>
                  <a:lnTo>
                    <a:pt x="907" y="340"/>
                  </a:lnTo>
                  <a:lnTo>
                    <a:pt x="935" y="312"/>
                  </a:lnTo>
                  <a:lnTo>
                    <a:pt x="935" y="283"/>
                  </a:lnTo>
                  <a:lnTo>
                    <a:pt x="935" y="198"/>
                  </a:lnTo>
                  <a:lnTo>
                    <a:pt x="992" y="198"/>
                  </a:lnTo>
                  <a:lnTo>
                    <a:pt x="992" y="170"/>
                  </a:lnTo>
                  <a:lnTo>
                    <a:pt x="1021" y="170"/>
                  </a:lnTo>
                  <a:lnTo>
                    <a:pt x="964" y="113"/>
                  </a:lnTo>
                  <a:lnTo>
                    <a:pt x="794" y="198"/>
                  </a:lnTo>
                  <a:lnTo>
                    <a:pt x="680" y="198"/>
                  </a:lnTo>
                  <a:lnTo>
                    <a:pt x="624" y="170"/>
                  </a:lnTo>
                  <a:lnTo>
                    <a:pt x="652" y="142"/>
                  </a:lnTo>
                  <a:lnTo>
                    <a:pt x="624" y="113"/>
                  </a:lnTo>
                  <a:lnTo>
                    <a:pt x="482" y="113"/>
                  </a:lnTo>
                  <a:lnTo>
                    <a:pt x="454" y="85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340" y="28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227" y="0"/>
                  </a:lnTo>
                  <a:lnTo>
                    <a:pt x="113" y="28"/>
                  </a:lnTo>
                  <a:lnTo>
                    <a:pt x="0" y="28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90" name="Freeform 160"/>
            <p:cNvSpPr>
              <a:spLocks/>
            </p:cNvSpPr>
            <p:nvPr/>
          </p:nvSpPr>
          <p:spPr bwMode="auto">
            <a:xfrm>
              <a:off x="2035175" y="3179763"/>
              <a:ext cx="404813" cy="541337"/>
            </a:xfrm>
            <a:custGeom>
              <a:avLst/>
              <a:gdLst>
                <a:gd name="T0" fmla="*/ 28 w 255"/>
                <a:gd name="T1" fmla="*/ 142 h 341"/>
                <a:gd name="T2" fmla="*/ 0 w 255"/>
                <a:gd name="T3" fmla="*/ 227 h 341"/>
                <a:gd name="T4" fmla="*/ 28 w 255"/>
                <a:gd name="T5" fmla="*/ 256 h 341"/>
                <a:gd name="T6" fmla="*/ 85 w 255"/>
                <a:gd name="T7" fmla="*/ 256 h 341"/>
                <a:gd name="T8" fmla="*/ 113 w 255"/>
                <a:gd name="T9" fmla="*/ 284 h 341"/>
                <a:gd name="T10" fmla="*/ 142 w 255"/>
                <a:gd name="T11" fmla="*/ 284 h 341"/>
                <a:gd name="T12" fmla="*/ 199 w 255"/>
                <a:gd name="T13" fmla="*/ 341 h 341"/>
                <a:gd name="T14" fmla="*/ 227 w 255"/>
                <a:gd name="T15" fmla="*/ 341 h 341"/>
                <a:gd name="T16" fmla="*/ 199 w 255"/>
                <a:gd name="T17" fmla="*/ 284 h 341"/>
                <a:gd name="T18" fmla="*/ 199 w 255"/>
                <a:gd name="T19" fmla="*/ 227 h 341"/>
                <a:gd name="T20" fmla="*/ 227 w 255"/>
                <a:gd name="T21" fmla="*/ 227 h 341"/>
                <a:gd name="T22" fmla="*/ 255 w 255"/>
                <a:gd name="T23" fmla="*/ 199 h 341"/>
                <a:gd name="T24" fmla="*/ 255 w 255"/>
                <a:gd name="T25" fmla="*/ 57 h 341"/>
                <a:gd name="T26" fmla="*/ 227 w 255"/>
                <a:gd name="T27" fmla="*/ 57 h 341"/>
                <a:gd name="T28" fmla="*/ 227 w 255"/>
                <a:gd name="T29" fmla="*/ 29 h 341"/>
                <a:gd name="T30" fmla="*/ 170 w 255"/>
                <a:gd name="T31" fmla="*/ 57 h 341"/>
                <a:gd name="T32" fmla="*/ 170 w 255"/>
                <a:gd name="T33" fmla="*/ 0 h 341"/>
                <a:gd name="T34" fmla="*/ 142 w 255"/>
                <a:gd name="T35" fmla="*/ 57 h 341"/>
                <a:gd name="T36" fmla="*/ 85 w 255"/>
                <a:gd name="T37" fmla="*/ 29 h 341"/>
                <a:gd name="T38" fmla="*/ 85 w 255"/>
                <a:gd name="T39" fmla="*/ 142 h 341"/>
                <a:gd name="T40" fmla="*/ 57 w 255"/>
                <a:gd name="T41" fmla="*/ 142 h 341"/>
                <a:gd name="T42" fmla="*/ 28 w 255"/>
                <a:gd name="T43" fmla="*/ 142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5" h="341">
                  <a:moveTo>
                    <a:pt x="28" y="142"/>
                  </a:moveTo>
                  <a:lnTo>
                    <a:pt x="0" y="227"/>
                  </a:lnTo>
                  <a:lnTo>
                    <a:pt x="28" y="256"/>
                  </a:lnTo>
                  <a:lnTo>
                    <a:pt x="85" y="256"/>
                  </a:lnTo>
                  <a:lnTo>
                    <a:pt x="113" y="284"/>
                  </a:lnTo>
                  <a:lnTo>
                    <a:pt x="142" y="284"/>
                  </a:lnTo>
                  <a:lnTo>
                    <a:pt x="199" y="341"/>
                  </a:lnTo>
                  <a:lnTo>
                    <a:pt x="227" y="341"/>
                  </a:lnTo>
                  <a:lnTo>
                    <a:pt x="199" y="284"/>
                  </a:lnTo>
                  <a:lnTo>
                    <a:pt x="199" y="227"/>
                  </a:lnTo>
                  <a:lnTo>
                    <a:pt x="227" y="227"/>
                  </a:lnTo>
                  <a:lnTo>
                    <a:pt x="255" y="199"/>
                  </a:lnTo>
                  <a:lnTo>
                    <a:pt x="255" y="57"/>
                  </a:lnTo>
                  <a:lnTo>
                    <a:pt x="227" y="57"/>
                  </a:lnTo>
                  <a:lnTo>
                    <a:pt x="227" y="29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42" y="57"/>
                  </a:lnTo>
                  <a:lnTo>
                    <a:pt x="85" y="29"/>
                  </a:lnTo>
                  <a:lnTo>
                    <a:pt x="85" y="142"/>
                  </a:lnTo>
                  <a:lnTo>
                    <a:pt x="57" y="142"/>
                  </a:lnTo>
                  <a:lnTo>
                    <a:pt x="28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91" name="Freeform 162"/>
            <p:cNvSpPr>
              <a:spLocks/>
            </p:cNvSpPr>
            <p:nvPr/>
          </p:nvSpPr>
          <p:spPr bwMode="auto">
            <a:xfrm>
              <a:off x="2079625" y="3810000"/>
              <a:ext cx="720725" cy="765175"/>
            </a:xfrm>
            <a:custGeom>
              <a:avLst/>
              <a:gdLst>
                <a:gd name="T0" fmla="*/ 199 w 454"/>
                <a:gd name="T1" fmla="*/ 0 h 482"/>
                <a:gd name="T2" fmla="*/ 114 w 454"/>
                <a:gd name="T3" fmla="*/ 29 h 482"/>
                <a:gd name="T4" fmla="*/ 114 w 454"/>
                <a:gd name="T5" fmla="*/ 0 h 482"/>
                <a:gd name="T6" fmla="*/ 57 w 454"/>
                <a:gd name="T7" fmla="*/ 0 h 482"/>
                <a:gd name="T8" fmla="*/ 85 w 454"/>
                <a:gd name="T9" fmla="*/ 29 h 482"/>
                <a:gd name="T10" fmla="*/ 0 w 454"/>
                <a:gd name="T11" fmla="*/ 29 h 482"/>
                <a:gd name="T12" fmla="*/ 29 w 454"/>
                <a:gd name="T13" fmla="*/ 85 h 482"/>
                <a:gd name="T14" fmla="*/ 114 w 454"/>
                <a:gd name="T15" fmla="*/ 114 h 482"/>
                <a:gd name="T16" fmla="*/ 142 w 454"/>
                <a:gd name="T17" fmla="*/ 170 h 482"/>
                <a:gd name="T18" fmla="*/ 284 w 454"/>
                <a:gd name="T19" fmla="*/ 255 h 482"/>
                <a:gd name="T20" fmla="*/ 256 w 454"/>
                <a:gd name="T21" fmla="*/ 312 h 482"/>
                <a:gd name="T22" fmla="*/ 284 w 454"/>
                <a:gd name="T23" fmla="*/ 312 h 482"/>
                <a:gd name="T24" fmla="*/ 284 w 454"/>
                <a:gd name="T25" fmla="*/ 482 h 482"/>
                <a:gd name="T26" fmla="*/ 454 w 454"/>
                <a:gd name="T27" fmla="*/ 454 h 482"/>
                <a:gd name="T28" fmla="*/ 397 w 454"/>
                <a:gd name="T29" fmla="*/ 284 h 482"/>
                <a:gd name="T30" fmla="*/ 426 w 454"/>
                <a:gd name="T31" fmla="*/ 227 h 482"/>
                <a:gd name="T32" fmla="*/ 369 w 454"/>
                <a:gd name="T33" fmla="*/ 199 h 482"/>
                <a:gd name="T34" fmla="*/ 369 w 454"/>
                <a:gd name="T35" fmla="*/ 227 h 482"/>
                <a:gd name="T36" fmla="*/ 312 w 454"/>
                <a:gd name="T37" fmla="*/ 227 h 482"/>
                <a:gd name="T38" fmla="*/ 312 w 454"/>
                <a:gd name="T39" fmla="*/ 170 h 482"/>
                <a:gd name="T40" fmla="*/ 341 w 454"/>
                <a:gd name="T41" fmla="*/ 170 h 482"/>
                <a:gd name="T42" fmla="*/ 369 w 454"/>
                <a:gd name="T43" fmla="*/ 114 h 482"/>
                <a:gd name="T44" fmla="*/ 284 w 454"/>
                <a:gd name="T45" fmla="*/ 29 h 482"/>
                <a:gd name="T46" fmla="*/ 199 w 454"/>
                <a:gd name="T47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482">
                  <a:moveTo>
                    <a:pt x="199" y="0"/>
                  </a:moveTo>
                  <a:lnTo>
                    <a:pt x="114" y="29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85" y="29"/>
                  </a:lnTo>
                  <a:lnTo>
                    <a:pt x="0" y="29"/>
                  </a:lnTo>
                  <a:lnTo>
                    <a:pt x="29" y="85"/>
                  </a:lnTo>
                  <a:lnTo>
                    <a:pt x="114" y="114"/>
                  </a:lnTo>
                  <a:lnTo>
                    <a:pt x="142" y="170"/>
                  </a:lnTo>
                  <a:lnTo>
                    <a:pt x="284" y="255"/>
                  </a:lnTo>
                  <a:lnTo>
                    <a:pt x="256" y="312"/>
                  </a:lnTo>
                  <a:lnTo>
                    <a:pt x="284" y="312"/>
                  </a:lnTo>
                  <a:lnTo>
                    <a:pt x="284" y="482"/>
                  </a:lnTo>
                  <a:lnTo>
                    <a:pt x="454" y="454"/>
                  </a:lnTo>
                  <a:lnTo>
                    <a:pt x="397" y="284"/>
                  </a:lnTo>
                  <a:lnTo>
                    <a:pt x="426" y="227"/>
                  </a:lnTo>
                  <a:lnTo>
                    <a:pt x="369" y="199"/>
                  </a:lnTo>
                  <a:lnTo>
                    <a:pt x="369" y="227"/>
                  </a:lnTo>
                  <a:lnTo>
                    <a:pt x="312" y="227"/>
                  </a:lnTo>
                  <a:lnTo>
                    <a:pt x="312" y="170"/>
                  </a:lnTo>
                  <a:lnTo>
                    <a:pt x="341" y="170"/>
                  </a:lnTo>
                  <a:lnTo>
                    <a:pt x="369" y="114"/>
                  </a:lnTo>
                  <a:lnTo>
                    <a:pt x="284" y="29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92" name="Freeform 96"/>
            <p:cNvSpPr>
              <a:spLocks/>
            </p:cNvSpPr>
            <p:nvPr/>
          </p:nvSpPr>
          <p:spPr bwMode="auto">
            <a:xfrm>
              <a:off x="4330700" y="2774950"/>
              <a:ext cx="674688" cy="404813"/>
            </a:xfrm>
            <a:custGeom>
              <a:avLst/>
              <a:gdLst>
                <a:gd name="T0" fmla="*/ 425 w 425"/>
                <a:gd name="T1" fmla="*/ 227 h 255"/>
                <a:gd name="T2" fmla="*/ 283 w 425"/>
                <a:gd name="T3" fmla="*/ 227 h 255"/>
                <a:gd name="T4" fmla="*/ 227 w 425"/>
                <a:gd name="T5" fmla="*/ 199 h 255"/>
                <a:gd name="T6" fmla="*/ 227 w 425"/>
                <a:gd name="T7" fmla="*/ 170 h 255"/>
                <a:gd name="T8" fmla="*/ 170 w 425"/>
                <a:gd name="T9" fmla="*/ 170 h 255"/>
                <a:gd name="T10" fmla="*/ 142 w 425"/>
                <a:gd name="T11" fmla="*/ 227 h 255"/>
                <a:gd name="T12" fmla="*/ 85 w 425"/>
                <a:gd name="T13" fmla="*/ 227 h 255"/>
                <a:gd name="T14" fmla="*/ 28 w 425"/>
                <a:gd name="T15" fmla="*/ 255 h 255"/>
                <a:gd name="T16" fmla="*/ 28 w 425"/>
                <a:gd name="T17" fmla="*/ 199 h 255"/>
                <a:gd name="T18" fmla="*/ 28 w 425"/>
                <a:gd name="T19" fmla="*/ 85 h 255"/>
                <a:gd name="T20" fmla="*/ 57 w 425"/>
                <a:gd name="T21" fmla="*/ 57 h 255"/>
                <a:gd name="T22" fmla="*/ 0 w 425"/>
                <a:gd name="T23" fmla="*/ 29 h 255"/>
                <a:gd name="T24" fmla="*/ 57 w 425"/>
                <a:gd name="T25" fmla="*/ 0 h 255"/>
                <a:gd name="T26" fmla="*/ 113 w 425"/>
                <a:gd name="T27" fmla="*/ 29 h 255"/>
                <a:gd name="T28" fmla="*/ 170 w 425"/>
                <a:gd name="T29" fmla="*/ 0 h 255"/>
                <a:gd name="T30" fmla="*/ 227 w 425"/>
                <a:gd name="T31" fmla="*/ 29 h 255"/>
                <a:gd name="T32" fmla="*/ 283 w 425"/>
                <a:gd name="T33" fmla="*/ 0 h 255"/>
                <a:gd name="T34" fmla="*/ 312 w 425"/>
                <a:gd name="T35" fmla="*/ 29 h 255"/>
                <a:gd name="T36" fmla="*/ 368 w 425"/>
                <a:gd name="T37" fmla="*/ 29 h 255"/>
                <a:gd name="T38" fmla="*/ 368 w 425"/>
                <a:gd name="T39" fmla="*/ 57 h 255"/>
                <a:gd name="T40" fmla="*/ 425 w 425"/>
                <a:gd name="T41" fmla="*/ 114 h 255"/>
                <a:gd name="T42" fmla="*/ 425 w 425"/>
                <a:gd name="T43" fmla="*/ 142 h 255"/>
                <a:gd name="T44" fmla="*/ 425 w 425"/>
                <a:gd name="T45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5" h="255">
                  <a:moveTo>
                    <a:pt x="425" y="227"/>
                  </a:moveTo>
                  <a:lnTo>
                    <a:pt x="283" y="227"/>
                  </a:lnTo>
                  <a:lnTo>
                    <a:pt x="227" y="199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42" y="227"/>
                  </a:lnTo>
                  <a:lnTo>
                    <a:pt x="85" y="227"/>
                  </a:lnTo>
                  <a:lnTo>
                    <a:pt x="28" y="255"/>
                  </a:lnTo>
                  <a:lnTo>
                    <a:pt x="28" y="199"/>
                  </a:lnTo>
                  <a:lnTo>
                    <a:pt x="28" y="85"/>
                  </a:lnTo>
                  <a:lnTo>
                    <a:pt x="57" y="57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113" y="29"/>
                  </a:lnTo>
                  <a:lnTo>
                    <a:pt x="170" y="0"/>
                  </a:lnTo>
                  <a:lnTo>
                    <a:pt x="227" y="29"/>
                  </a:lnTo>
                  <a:lnTo>
                    <a:pt x="283" y="0"/>
                  </a:lnTo>
                  <a:lnTo>
                    <a:pt x="312" y="29"/>
                  </a:lnTo>
                  <a:lnTo>
                    <a:pt x="368" y="29"/>
                  </a:lnTo>
                  <a:lnTo>
                    <a:pt x="368" y="57"/>
                  </a:lnTo>
                  <a:lnTo>
                    <a:pt x="425" y="114"/>
                  </a:lnTo>
                  <a:lnTo>
                    <a:pt x="425" y="142"/>
                  </a:lnTo>
                  <a:lnTo>
                    <a:pt x="425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93" name="Freeform 175"/>
            <p:cNvSpPr>
              <a:spLocks/>
            </p:cNvSpPr>
            <p:nvPr/>
          </p:nvSpPr>
          <p:spPr bwMode="auto">
            <a:xfrm>
              <a:off x="4330700" y="3540125"/>
              <a:ext cx="630238" cy="585788"/>
            </a:xfrm>
            <a:custGeom>
              <a:avLst/>
              <a:gdLst>
                <a:gd name="T0" fmla="*/ 397 w 397"/>
                <a:gd name="T1" fmla="*/ 0 h 369"/>
                <a:gd name="T2" fmla="*/ 340 w 397"/>
                <a:gd name="T3" fmla="*/ 29 h 369"/>
                <a:gd name="T4" fmla="*/ 283 w 397"/>
                <a:gd name="T5" fmla="*/ 0 h 369"/>
                <a:gd name="T6" fmla="*/ 227 w 397"/>
                <a:gd name="T7" fmla="*/ 29 h 369"/>
                <a:gd name="T8" fmla="*/ 198 w 397"/>
                <a:gd name="T9" fmla="*/ 29 h 369"/>
                <a:gd name="T10" fmla="*/ 170 w 397"/>
                <a:gd name="T11" fmla="*/ 57 h 369"/>
                <a:gd name="T12" fmla="*/ 85 w 397"/>
                <a:gd name="T13" fmla="*/ 29 h 369"/>
                <a:gd name="T14" fmla="*/ 28 w 397"/>
                <a:gd name="T15" fmla="*/ 85 h 369"/>
                <a:gd name="T16" fmla="*/ 28 w 397"/>
                <a:gd name="T17" fmla="*/ 142 h 369"/>
                <a:gd name="T18" fmla="*/ 0 w 397"/>
                <a:gd name="T19" fmla="*/ 199 h 369"/>
                <a:gd name="T20" fmla="*/ 57 w 397"/>
                <a:gd name="T21" fmla="*/ 227 h 369"/>
                <a:gd name="T22" fmla="*/ 57 w 397"/>
                <a:gd name="T23" fmla="*/ 255 h 369"/>
                <a:gd name="T24" fmla="*/ 85 w 397"/>
                <a:gd name="T25" fmla="*/ 255 h 369"/>
                <a:gd name="T26" fmla="*/ 113 w 397"/>
                <a:gd name="T27" fmla="*/ 284 h 369"/>
                <a:gd name="T28" fmla="*/ 113 w 397"/>
                <a:gd name="T29" fmla="*/ 369 h 369"/>
                <a:gd name="T30" fmla="*/ 170 w 397"/>
                <a:gd name="T31" fmla="*/ 284 h 369"/>
                <a:gd name="T32" fmla="*/ 198 w 397"/>
                <a:gd name="T33" fmla="*/ 170 h 369"/>
                <a:gd name="T34" fmla="*/ 255 w 397"/>
                <a:gd name="T35" fmla="*/ 170 h 369"/>
                <a:gd name="T36" fmla="*/ 397 w 397"/>
                <a:gd name="T37" fmla="*/ 114 h 369"/>
                <a:gd name="T38" fmla="*/ 368 w 397"/>
                <a:gd name="T39" fmla="*/ 85 h 369"/>
                <a:gd name="T40" fmla="*/ 397 w 397"/>
                <a:gd name="T4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369">
                  <a:moveTo>
                    <a:pt x="397" y="0"/>
                  </a:moveTo>
                  <a:lnTo>
                    <a:pt x="340" y="29"/>
                  </a:lnTo>
                  <a:lnTo>
                    <a:pt x="283" y="0"/>
                  </a:lnTo>
                  <a:lnTo>
                    <a:pt x="227" y="29"/>
                  </a:lnTo>
                  <a:lnTo>
                    <a:pt x="198" y="29"/>
                  </a:lnTo>
                  <a:lnTo>
                    <a:pt x="170" y="57"/>
                  </a:lnTo>
                  <a:lnTo>
                    <a:pt x="85" y="29"/>
                  </a:lnTo>
                  <a:lnTo>
                    <a:pt x="28" y="85"/>
                  </a:lnTo>
                  <a:lnTo>
                    <a:pt x="28" y="142"/>
                  </a:lnTo>
                  <a:lnTo>
                    <a:pt x="0" y="199"/>
                  </a:lnTo>
                  <a:lnTo>
                    <a:pt x="57" y="227"/>
                  </a:lnTo>
                  <a:lnTo>
                    <a:pt x="57" y="255"/>
                  </a:lnTo>
                  <a:lnTo>
                    <a:pt x="85" y="255"/>
                  </a:lnTo>
                  <a:lnTo>
                    <a:pt x="113" y="284"/>
                  </a:lnTo>
                  <a:lnTo>
                    <a:pt x="113" y="369"/>
                  </a:lnTo>
                  <a:lnTo>
                    <a:pt x="170" y="284"/>
                  </a:lnTo>
                  <a:lnTo>
                    <a:pt x="198" y="170"/>
                  </a:lnTo>
                  <a:lnTo>
                    <a:pt x="255" y="170"/>
                  </a:lnTo>
                  <a:lnTo>
                    <a:pt x="397" y="114"/>
                  </a:lnTo>
                  <a:lnTo>
                    <a:pt x="368" y="85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>
              <a:off x="4510088" y="3270251"/>
              <a:ext cx="811213" cy="944563"/>
            </a:xfrm>
            <a:custGeom>
              <a:avLst/>
              <a:gdLst>
                <a:gd name="T0" fmla="*/ 0 w 511"/>
                <a:gd name="T1" fmla="*/ 539 h 595"/>
                <a:gd name="T2" fmla="*/ 57 w 511"/>
                <a:gd name="T3" fmla="*/ 454 h 595"/>
                <a:gd name="T4" fmla="*/ 85 w 511"/>
                <a:gd name="T5" fmla="*/ 340 h 595"/>
                <a:gd name="T6" fmla="*/ 142 w 511"/>
                <a:gd name="T7" fmla="*/ 340 h 595"/>
                <a:gd name="T8" fmla="*/ 284 w 511"/>
                <a:gd name="T9" fmla="*/ 284 h 595"/>
                <a:gd name="T10" fmla="*/ 255 w 511"/>
                <a:gd name="T11" fmla="*/ 255 h 595"/>
                <a:gd name="T12" fmla="*/ 284 w 511"/>
                <a:gd name="T13" fmla="*/ 170 h 595"/>
                <a:gd name="T14" fmla="*/ 255 w 511"/>
                <a:gd name="T15" fmla="*/ 57 h 595"/>
                <a:gd name="T16" fmla="*/ 341 w 511"/>
                <a:gd name="T17" fmla="*/ 0 h 595"/>
                <a:gd name="T18" fmla="*/ 341 w 511"/>
                <a:gd name="T19" fmla="*/ 57 h 595"/>
                <a:gd name="T20" fmla="*/ 397 w 511"/>
                <a:gd name="T21" fmla="*/ 114 h 595"/>
                <a:gd name="T22" fmla="*/ 426 w 511"/>
                <a:gd name="T23" fmla="*/ 114 h 595"/>
                <a:gd name="T24" fmla="*/ 454 w 511"/>
                <a:gd name="T25" fmla="*/ 142 h 595"/>
                <a:gd name="T26" fmla="*/ 511 w 511"/>
                <a:gd name="T27" fmla="*/ 142 h 595"/>
                <a:gd name="T28" fmla="*/ 511 w 511"/>
                <a:gd name="T29" fmla="*/ 199 h 595"/>
                <a:gd name="T30" fmla="*/ 426 w 511"/>
                <a:gd name="T31" fmla="*/ 227 h 595"/>
                <a:gd name="T32" fmla="*/ 426 w 511"/>
                <a:gd name="T33" fmla="*/ 340 h 595"/>
                <a:gd name="T34" fmla="*/ 369 w 511"/>
                <a:gd name="T35" fmla="*/ 454 h 595"/>
                <a:gd name="T36" fmla="*/ 341 w 511"/>
                <a:gd name="T37" fmla="*/ 595 h 595"/>
                <a:gd name="T38" fmla="*/ 284 w 511"/>
                <a:gd name="T39" fmla="*/ 567 h 595"/>
                <a:gd name="T40" fmla="*/ 170 w 511"/>
                <a:gd name="T41" fmla="*/ 595 h 595"/>
                <a:gd name="T42" fmla="*/ 142 w 511"/>
                <a:gd name="T43" fmla="*/ 539 h 595"/>
                <a:gd name="T44" fmla="*/ 85 w 511"/>
                <a:gd name="T45" fmla="*/ 539 h 595"/>
                <a:gd name="T46" fmla="*/ 57 w 511"/>
                <a:gd name="T47" fmla="*/ 567 h 595"/>
                <a:gd name="T48" fmla="*/ 0 w 511"/>
                <a:gd name="T49" fmla="*/ 53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1" h="595">
                  <a:moveTo>
                    <a:pt x="0" y="539"/>
                  </a:moveTo>
                  <a:lnTo>
                    <a:pt x="57" y="454"/>
                  </a:lnTo>
                  <a:lnTo>
                    <a:pt x="85" y="340"/>
                  </a:lnTo>
                  <a:lnTo>
                    <a:pt x="142" y="340"/>
                  </a:lnTo>
                  <a:lnTo>
                    <a:pt x="284" y="284"/>
                  </a:lnTo>
                  <a:lnTo>
                    <a:pt x="255" y="255"/>
                  </a:lnTo>
                  <a:lnTo>
                    <a:pt x="284" y="170"/>
                  </a:lnTo>
                  <a:lnTo>
                    <a:pt x="255" y="57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397" y="114"/>
                  </a:lnTo>
                  <a:lnTo>
                    <a:pt x="426" y="114"/>
                  </a:lnTo>
                  <a:lnTo>
                    <a:pt x="454" y="142"/>
                  </a:lnTo>
                  <a:lnTo>
                    <a:pt x="511" y="142"/>
                  </a:lnTo>
                  <a:lnTo>
                    <a:pt x="511" y="199"/>
                  </a:lnTo>
                  <a:lnTo>
                    <a:pt x="426" y="227"/>
                  </a:lnTo>
                  <a:lnTo>
                    <a:pt x="426" y="340"/>
                  </a:lnTo>
                  <a:lnTo>
                    <a:pt x="369" y="454"/>
                  </a:lnTo>
                  <a:lnTo>
                    <a:pt x="341" y="595"/>
                  </a:lnTo>
                  <a:lnTo>
                    <a:pt x="284" y="567"/>
                  </a:lnTo>
                  <a:lnTo>
                    <a:pt x="170" y="595"/>
                  </a:lnTo>
                  <a:lnTo>
                    <a:pt x="142" y="539"/>
                  </a:lnTo>
                  <a:lnTo>
                    <a:pt x="85" y="539"/>
                  </a:lnTo>
                  <a:lnTo>
                    <a:pt x="57" y="567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95" name="Freeform 98"/>
            <p:cNvSpPr>
              <a:spLocks/>
            </p:cNvSpPr>
            <p:nvPr/>
          </p:nvSpPr>
          <p:spPr bwMode="auto">
            <a:xfrm>
              <a:off x="3925888" y="3856038"/>
              <a:ext cx="674688" cy="719138"/>
            </a:xfrm>
            <a:custGeom>
              <a:avLst/>
              <a:gdLst>
                <a:gd name="T0" fmla="*/ 255 w 425"/>
                <a:gd name="T1" fmla="*/ 0 h 453"/>
                <a:gd name="T2" fmla="*/ 312 w 425"/>
                <a:gd name="T3" fmla="*/ 28 h 453"/>
                <a:gd name="T4" fmla="*/ 312 w 425"/>
                <a:gd name="T5" fmla="*/ 56 h 453"/>
                <a:gd name="T6" fmla="*/ 340 w 425"/>
                <a:gd name="T7" fmla="*/ 56 h 453"/>
                <a:gd name="T8" fmla="*/ 368 w 425"/>
                <a:gd name="T9" fmla="*/ 85 h 453"/>
                <a:gd name="T10" fmla="*/ 368 w 425"/>
                <a:gd name="T11" fmla="*/ 170 h 453"/>
                <a:gd name="T12" fmla="*/ 425 w 425"/>
                <a:gd name="T13" fmla="*/ 198 h 453"/>
                <a:gd name="T14" fmla="*/ 340 w 425"/>
                <a:gd name="T15" fmla="*/ 283 h 453"/>
                <a:gd name="T16" fmla="*/ 312 w 425"/>
                <a:gd name="T17" fmla="*/ 283 h 453"/>
                <a:gd name="T18" fmla="*/ 227 w 425"/>
                <a:gd name="T19" fmla="*/ 368 h 453"/>
                <a:gd name="T20" fmla="*/ 170 w 425"/>
                <a:gd name="T21" fmla="*/ 453 h 453"/>
                <a:gd name="T22" fmla="*/ 142 w 425"/>
                <a:gd name="T23" fmla="*/ 397 h 453"/>
                <a:gd name="T24" fmla="*/ 142 w 425"/>
                <a:gd name="T25" fmla="*/ 368 h 453"/>
                <a:gd name="T26" fmla="*/ 85 w 425"/>
                <a:gd name="T27" fmla="*/ 368 h 453"/>
                <a:gd name="T28" fmla="*/ 85 w 425"/>
                <a:gd name="T29" fmla="*/ 340 h 453"/>
                <a:gd name="T30" fmla="*/ 28 w 425"/>
                <a:gd name="T31" fmla="*/ 312 h 453"/>
                <a:gd name="T32" fmla="*/ 0 w 425"/>
                <a:gd name="T33" fmla="*/ 255 h 453"/>
                <a:gd name="T34" fmla="*/ 28 w 425"/>
                <a:gd name="T35" fmla="*/ 198 h 453"/>
                <a:gd name="T36" fmla="*/ 56 w 425"/>
                <a:gd name="T37" fmla="*/ 198 h 453"/>
                <a:gd name="T38" fmla="*/ 85 w 425"/>
                <a:gd name="T39" fmla="*/ 141 h 453"/>
                <a:gd name="T40" fmla="*/ 198 w 425"/>
                <a:gd name="T41" fmla="*/ 141 h 453"/>
                <a:gd name="T42" fmla="*/ 227 w 425"/>
                <a:gd name="T43" fmla="*/ 85 h 453"/>
                <a:gd name="T44" fmla="*/ 255 w 425"/>
                <a:gd name="T4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5" h="453">
                  <a:moveTo>
                    <a:pt x="255" y="0"/>
                  </a:moveTo>
                  <a:lnTo>
                    <a:pt x="312" y="28"/>
                  </a:lnTo>
                  <a:lnTo>
                    <a:pt x="312" y="56"/>
                  </a:lnTo>
                  <a:lnTo>
                    <a:pt x="340" y="56"/>
                  </a:lnTo>
                  <a:lnTo>
                    <a:pt x="368" y="85"/>
                  </a:lnTo>
                  <a:lnTo>
                    <a:pt x="368" y="170"/>
                  </a:lnTo>
                  <a:lnTo>
                    <a:pt x="425" y="198"/>
                  </a:lnTo>
                  <a:lnTo>
                    <a:pt x="340" y="283"/>
                  </a:lnTo>
                  <a:lnTo>
                    <a:pt x="312" y="283"/>
                  </a:lnTo>
                  <a:lnTo>
                    <a:pt x="227" y="368"/>
                  </a:lnTo>
                  <a:lnTo>
                    <a:pt x="170" y="453"/>
                  </a:lnTo>
                  <a:lnTo>
                    <a:pt x="142" y="397"/>
                  </a:lnTo>
                  <a:lnTo>
                    <a:pt x="142" y="368"/>
                  </a:lnTo>
                  <a:lnTo>
                    <a:pt x="85" y="368"/>
                  </a:lnTo>
                  <a:lnTo>
                    <a:pt x="85" y="340"/>
                  </a:lnTo>
                  <a:lnTo>
                    <a:pt x="28" y="312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56" y="198"/>
                  </a:lnTo>
                  <a:lnTo>
                    <a:pt x="85" y="141"/>
                  </a:lnTo>
                  <a:lnTo>
                    <a:pt x="198" y="141"/>
                  </a:lnTo>
                  <a:lnTo>
                    <a:pt x="227" y="85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96" name="Freeform 108"/>
            <p:cNvSpPr>
              <a:spLocks/>
            </p:cNvSpPr>
            <p:nvPr/>
          </p:nvSpPr>
          <p:spPr bwMode="auto">
            <a:xfrm>
              <a:off x="4195763" y="2235201"/>
              <a:ext cx="584200" cy="585788"/>
            </a:xfrm>
            <a:custGeom>
              <a:avLst/>
              <a:gdLst>
                <a:gd name="T0" fmla="*/ 255 w 368"/>
                <a:gd name="T1" fmla="*/ 340 h 369"/>
                <a:gd name="T2" fmla="*/ 198 w 368"/>
                <a:gd name="T3" fmla="*/ 369 h 369"/>
                <a:gd name="T4" fmla="*/ 142 w 368"/>
                <a:gd name="T5" fmla="*/ 340 h 369"/>
                <a:gd name="T6" fmla="*/ 142 w 368"/>
                <a:gd name="T7" fmla="*/ 312 h 369"/>
                <a:gd name="T8" fmla="*/ 113 w 368"/>
                <a:gd name="T9" fmla="*/ 312 h 369"/>
                <a:gd name="T10" fmla="*/ 142 w 368"/>
                <a:gd name="T11" fmla="*/ 284 h 369"/>
                <a:gd name="T12" fmla="*/ 57 w 368"/>
                <a:gd name="T13" fmla="*/ 312 h 369"/>
                <a:gd name="T14" fmla="*/ 57 w 368"/>
                <a:gd name="T15" fmla="*/ 284 h 369"/>
                <a:gd name="T16" fmla="*/ 0 w 368"/>
                <a:gd name="T17" fmla="*/ 227 h 369"/>
                <a:gd name="T18" fmla="*/ 28 w 368"/>
                <a:gd name="T19" fmla="*/ 170 h 369"/>
                <a:gd name="T20" fmla="*/ 57 w 368"/>
                <a:gd name="T21" fmla="*/ 170 h 369"/>
                <a:gd name="T22" fmla="*/ 57 w 368"/>
                <a:gd name="T23" fmla="*/ 113 h 369"/>
                <a:gd name="T24" fmla="*/ 142 w 368"/>
                <a:gd name="T25" fmla="*/ 85 h 369"/>
                <a:gd name="T26" fmla="*/ 227 w 368"/>
                <a:gd name="T27" fmla="*/ 0 h 369"/>
                <a:gd name="T28" fmla="*/ 255 w 368"/>
                <a:gd name="T29" fmla="*/ 28 h 369"/>
                <a:gd name="T30" fmla="*/ 283 w 368"/>
                <a:gd name="T31" fmla="*/ 0 h 369"/>
                <a:gd name="T32" fmla="*/ 340 w 368"/>
                <a:gd name="T33" fmla="*/ 0 h 369"/>
                <a:gd name="T34" fmla="*/ 340 w 368"/>
                <a:gd name="T35" fmla="*/ 85 h 369"/>
                <a:gd name="T36" fmla="*/ 312 w 368"/>
                <a:gd name="T37" fmla="*/ 85 h 369"/>
                <a:gd name="T38" fmla="*/ 283 w 368"/>
                <a:gd name="T39" fmla="*/ 142 h 369"/>
                <a:gd name="T40" fmla="*/ 312 w 368"/>
                <a:gd name="T41" fmla="*/ 199 h 369"/>
                <a:gd name="T42" fmla="*/ 340 w 368"/>
                <a:gd name="T43" fmla="*/ 170 h 369"/>
                <a:gd name="T44" fmla="*/ 368 w 368"/>
                <a:gd name="T45" fmla="*/ 199 h 369"/>
                <a:gd name="T46" fmla="*/ 340 w 368"/>
                <a:gd name="T47" fmla="*/ 227 h 369"/>
                <a:gd name="T48" fmla="*/ 255 w 368"/>
                <a:gd name="T49" fmla="*/ 284 h 369"/>
                <a:gd name="T50" fmla="*/ 255 w 368"/>
                <a:gd name="T51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8" h="369">
                  <a:moveTo>
                    <a:pt x="255" y="340"/>
                  </a:moveTo>
                  <a:lnTo>
                    <a:pt x="198" y="369"/>
                  </a:lnTo>
                  <a:lnTo>
                    <a:pt x="142" y="340"/>
                  </a:lnTo>
                  <a:lnTo>
                    <a:pt x="142" y="312"/>
                  </a:lnTo>
                  <a:lnTo>
                    <a:pt x="113" y="312"/>
                  </a:lnTo>
                  <a:lnTo>
                    <a:pt x="142" y="284"/>
                  </a:lnTo>
                  <a:lnTo>
                    <a:pt x="57" y="312"/>
                  </a:lnTo>
                  <a:lnTo>
                    <a:pt x="57" y="284"/>
                  </a:lnTo>
                  <a:lnTo>
                    <a:pt x="0" y="227"/>
                  </a:lnTo>
                  <a:lnTo>
                    <a:pt x="28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42" y="85"/>
                  </a:lnTo>
                  <a:lnTo>
                    <a:pt x="227" y="0"/>
                  </a:lnTo>
                  <a:lnTo>
                    <a:pt x="255" y="28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85"/>
                  </a:lnTo>
                  <a:lnTo>
                    <a:pt x="312" y="85"/>
                  </a:lnTo>
                  <a:lnTo>
                    <a:pt x="283" y="142"/>
                  </a:lnTo>
                  <a:lnTo>
                    <a:pt x="312" y="199"/>
                  </a:lnTo>
                  <a:lnTo>
                    <a:pt x="340" y="170"/>
                  </a:lnTo>
                  <a:lnTo>
                    <a:pt x="368" y="199"/>
                  </a:lnTo>
                  <a:lnTo>
                    <a:pt x="340" y="227"/>
                  </a:lnTo>
                  <a:lnTo>
                    <a:pt x="255" y="284"/>
                  </a:lnTo>
                  <a:lnTo>
                    <a:pt x="255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97" name="Freeform 109"/>
            <p:cNvSpPr>
              <a:spLocks/>
            </p:cNvSpPr>
            <p:nvPr/>
          </p:nvSpPr>
          <p:spPr bwMode="auto">
            <a:xfrm>
              <a:off x="4600575" y="1604963"/>
              <a:ext cx="1214438" cy="1350963"/>
            </a:xfrm>
            <a:custGeom>
              <a:avLst/>
              <a:gdLst>
                <a:gd name="T0" fmla="*/ 0 w 765"/>
                <a:gd name="T1" fmla="*/ 284 h 851"/>
                <a:gd name="T2" fmla="*/ 28 w 765"/>
                <a:gd name="T3" fmla="*/ 369 h 851"/>
                <a:gd name="T4" fmla="*/ 57 w 765"/>
                <a:gd name="T5" fmla="*/ 369 h 851"/>
                <a:gd name="T6" fmla="*/ 85 w 765"/>
                <a:gd name="T7" fmla="*/ 397 h 851"/>
                <a:gd name="T8" fmla="*/ 85 w 765"/>
                <a:gd name="T9" fmla="*/ 482 h 851"/>
                <a:gd name="T10" fmla="*/ 57 w 765"/>
                <a:gd name="T11" fmla="*/ 482 h 851"/>
                <a:gd name="T12" fmla="*/ 28 w 765"/>
                <a:gd name="T13" fmla="*/ 539 h 851"/>
                <a:gd name="T14" fmla="*/ 57 w 765"/>
                <a:gd name="T15" fmla="*/ 596 h 851"/>
                <a:gd name="T16" fmla="*/ 85 w 765"/>
                <a:gd name="T17" fmla="*/ 567 h 851"/>
                <a:gd name="T18" fmla="*/ 113 w 765"/>
                <a:gd name="T19" fmla="*/ 596 h 851"/>
                <a:gd name="T20" fmla="*/ 85 w 765"/>
                <a:gd name="T21" fmla="*/ 624 h 851"/>
                <a:gd name="T22" fmla="*/ 0 w 765"/>
                <a:gd name="T23" fmla="*/ 681 h 851"/>
                <a:gd name="T24" fmla="*/ 0 w 765"/>
                <a:gd name="T25" fmla="*/ 737 h 851"/>
                <a:gd name="T26" fmla="*/ 57 w 765"/>
                <a:gd name="T27" fmla="*/ 766 h 851"/>
                <a:gd name="T28" fmla="*/ 113 w 765"/>
                <a:gd name="T29" fmla="*/ 737 h 851"/>
                <a:gd name="T30" fmla="*/ 142 w 765"/>
                <a:gd name="T31" fmla="*/ 766 h 851"/>
                <a:gd name="T32" fmla="*/ 198 w 765"/>
                <a:gd name="T33" fmla="*/ 766 h 851"/>
                <a:gd name="T34" fmla="*/ 198 w 765"/>
                <a:gd name="T35" fmla="*/ 794 h 851"/>
                <a:gd name="T36" fmla="*/ 255 w 765"/>
                <a:gd name="T37" fmla="*/ 851 h 851"/>
                <a:gd name="T38" fmla="*/ 284 w 765"/>
                <a:gd name="T39" fmla="*/ 822 h 851"/>
                <a:gd name="T40" fmla="*/ 312 w 765"/>
                <a:gd name="T41" fmla="*/ 822 h 851"/>
                <a:gd name="T42" fmla="*/ 340 w 765"/>
                <a:gd name="T43" fmla="*/ 766 h 851"/>
                <a:gd name="T44" fmla="*/ 425 w 765"/>
                <a:gd name="T45" fmla="*/ 794 h 851"/>
                <a:gd name="T46" fmla="*/ 454 w 765"/>
                <a:gd name="T47" fmla="*/ 766 h 851"/>
                <a:gd name="T48" fmla="*/ 539 w 765"/>
                <a:gd name="T49" fmla="*/ 766 h 851"/>
                <a:gd name="T50" fmla="*/ 539 w 765"/>
                <a:gd name="T51" fmla="*/ 709 h 851"/>
                <a:gd name="T52" fmla="*/ 624 w 765"/>
                <a:gd name="T53" fmla="*/ 652 h 851"/>
                <a:gd name="T54" fmla="*/ 652 w 765"/>
                <a:gd name="T55" fmla="*/ 652 h 851"/>
                <a:gd name="T56" fmla="*/ 737 w 765"/>
                <a:gd name="T57" fmla="*/ 482 h 851"/>
                <a:gd name="T58" fmla="*/ 709 w 765"/>
                <a:gd name="T59" fmla="*/ 454 h 851"/>
                <a:gd name="T60" fmla="*/ 709 w 765"/>
                <a:gd name="T61" fmla="*/ 397 h 851"/>
                <a:gd name="T62" fmla="*/ 765 w 765"/>
                <a:gd name="T63" fmla="*/ 340 h 851"/>
                <a:gd name="T64" fmla="*/ 680 w 765"/>
                <a:gd name="T65" fmla="*/ 255 h 851"/>
                <a:gd name="T66" fmla="*/ 680 w 765"/>
                <a:gd name="T67" fmla="*/ 199 h 851"/>
                <a:gd name="T68" fmla="*/ 624 w 765"/>
                <a:gd name="T69" fmla="*/ 142 h 851"/>
                <a:gd name="T70" fmla="*/ 510 w 765"/>
                <a:gd name="T71" fmla="*/ 142 h 851"/>
                <a:gd name="T72" fmla="*/ 482 w 765"/>
                <a:gd name="T73" fmla="*/ 57 h 851"/>
                <a:gd name="T74" fmla="*/ 284 w 765"/>
                <a:gd name="T75" fmla="*/ 0 h 851"/>
                <a:gd name="T76" fmla="*/ 255 w 765"/>
                <a:gd name="T77" fmla="*/ 85 h 851"/>
                <a:gd name="T78" fmla="*/ 284 w 765"/>
                <a:gd name="T79" fmla="*/ 85 h 851"/>
                <a:gd name="T80" fmla="*/ 255 w 765"/>
                <a:gd name="T81" fmla="*/ 114 h 851"/>
                <a:gd name="T82" fmla="*/ 227 w 765"/>
                <a:gd name="T83" fmla="*/ 114 h 851"/>
                <a:gd name="T84" fmla="*/ 170 w 765"/>
                <a:gd name="T85" fmla="*/ 170 h 851"/>
                <a:gd name="T86" fmla="*/ 170 w 765"/>
                <a:gd name="T87" fmla="*/ 199 h 851"/>
                <a:gd name="T88" fmla="*/ 85 w 765"/>
                <a:gd name="T89" fmla="*/ 284 h 851"/>
                <a:gd name="T90" fmla="*/ 28 w 765"/>
                <a:gd name="T91" fmla="*/ 227 h 851"/>
                <a:gd name="T92" fmla="*/ 28 w 765"/>
                <a:gd name="T93" fmla="*/ 284 h 851"/>
                <a:gd name="T94" fmla="*/ 0 w 765"/>
                <a:gd name="T95" fmla="*/ 28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65" h="851">
                  <a:moveTo>
                    <a:pt x="0" y="284"/>
                  </a:moveTo>
                  <a:lnTo>
                    <a:pt x="28" y="369"/>
                  </a:lnTo>
                  <a:lnTo>
                    <a:pt x="57" y="369"/>
                  </a:lnTo>
                  <a:lnTo>
                    <a:pt x="85" y="397"/>
                  </a:lnTo>
                  <a:lnTo>
                    <a:pt x="85" y="482"/>
                  </a:lnTo>
                  <a:lnTo>
                    <a:pt x="57" y="482"/>
                  </a:lnTo>
                  <a:lnTo>
                    <a:pt x="28" y="539"/>
                  </a:lnTo>
                  <a:lnTo>
                    <a:pt x="57" y="596"/>
                  </a:lnTo>
                  <a:lnTo>
                    <a:pt x="85" y="567"/>
                  </a:lnTo>
                  <a:lnTo>
                    <a:pt x="113" y="596"/>
                  </a:lnTo>
                  <a:lnTo>
                    <a:pt x="85" y="624"/>
                  </a:lnTo>
                  <a:lnTo>
                    <a:pt x="0" y="681"/>
                  </a:lnTo>
                  <a:lnTo>
                    <a:pt x="0" y="737"/>
                  </a:lnTo>
                  <a:lnTo>
                    <a:pt x="57" y="766"/>
                  </a:lnTo>
                  <a:lnTo>
                    <a:pt x="113" y="737"/>
                  </a:lnTo>
                  <a:lnTo>
                    <a:pt x="142" y="766"/>
                  </a:lnTo>
                  <a:lnTo>
                    <a:pt x="198" y="766"/>
                  </a:lnTo>
                  <a:lnTo>
                    <a:pt x="198" y="794"/>
                  </a:lnTo>
                  <a:lnTo>
                    <a:pt x="255" y="851"/>
                  </a:lnTo>
                  <a:lnTo>
                    <a:pt x="284" y="822"/>
                  </a:lnTo>
                  <a:lnTo>
                    <a:pt x="312" y="822"/>
                  </a:lnTo>
                  <a:lnTo>
                    <a:pt x="340" y="766"/>
                  </a:lnTo>
                  <a:lnTo>
                    <a:pt x="425" y="794"/>
                  </a:lnTo>
                  <a:lnTo>
                    <a:pt x="454" y="766"/>
                  </a:lnTo>
                  <a:lnTo>
                    <a:pt x="539" y="766"/>
                  </a:lnTo>
                  <a:lnTo>
                    <a:pt x="539" y="709"/>
                  </a:lnTo>
                  <a:lnTo>
                    <a:pt x="624" y="652"/>
                  </a:lnTo>
                  <a:lnTo>
                    <a:pt x="652" y="652"/>
                  </a:lnTo>
                  <a:lnTo>
                    <a:pt x="737" y="482"/>
                  </a:lnTo>
                  <a:lnTo>
                    <a:pt x="709" y="454"/>
                  </a:lnTo>
                  <a:lnTo>
                    <a:pt x="709" y="397"/>
                  </a:lnTo>
                  <a:lnTo>
                    <a:pt x="765" y="340"/>
                  </a:lnTo>
                  <a:lnTo>
                    <a:pt x="680" y="255"/>
                  </a:lnTo>
                  <a:lnTo>
                    <a:pt x="680" y="199"/>
                  </a:lnTo>
                  <a:lnTo>
                    <a:pt x="624" y="142"/>
                  </a:lnTo>
                  <a:lnTo>
                    <a:pt x="510" y="142"/>
                  </a:lnTo>
                  <a:lnTo>
                    <a:pt x="482" y="57"/>
                  </a:lnTo>
                  <a:lnTo>
                    <a:pt x="284" y="0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255" y="114"/>
                  </a:lnTo>
                  <a:lnTo>
                    <a:pt x="227" y="114"/>
                  </a:lnTo>
                  <a:lnTo>
                    <a:pt x="170" y="170"/>
                  </a:lnTo>
                  <a:lnTo>
                    <a:pt x="170" y="199"/>
                  </a:lnTo>
                  <a:lnTo>
                    <a:pt x="85" y="284"/>
                  </a:lnTo>
                  <a:lnTo>
                    <a:pt x="28" y="227"/>
                  </a:lnTo>
                  <a:lnTo>
                    <a:pt x="28" y="284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98" name="Freeform 110"/>
            <p:cNvSpPr>
              <a:spLocks/>
            </p:cNvSpPr>
            <p:nvPr/>
          </p:nvSpPr>
          <p:spPr bwMode="auto">
            <a:xfrm>
              <a:off x="3521075" y="1244601"/>
              <a:ext cx="1530350" cy="1306513"/>
            </a:xfrm>
            <a:custGeom>
              <a:avLst/>
              <a:gdLst>
                <a:gd name="T0" fmla="*/ 56 w 964"/>
                <a:gd name="T1" fmla="*/ 823 h 823"/>
                <a:gd name="T2" fmla="*/ 255 w 964"/>
                <a:gd name="T3" fmla="*/ 823 h 823"/>
                <a:gd name="T4" fmla="*/ 283 w 964"/>
                <a:gd name="T5" fmla="*/ 766 h 823"/>
                <a:gd name="T6" fmla="*/ 340 w 964"/>
                <a:gd name="T7" fmla="*/ 766 h 823"/>
                <a:gd name="T8" fmla="*/ 368 w 964"/>
                <a:gd name="T9" fmla="*/ 652 h 823"/>
                <a:gd name="T10" fmla="*/ 453 w 964"/>
                <a:gd name="T11" fmla="*/ 652 h 823"/>
                <a:gd name="T12" fmla="*/ 482 w 964"/>
                <a:gd name="T13" fmla="*/ 596 h 823"/>
                <a:gd name="T14" fmla="*/ 538 w 964"/>
                <a:gd name="T15" fmla="*/ 567 h 823"/>
                <a:gd name="T16" fmla="*/ 567 w 964"/>
                <a:gd name="T17" fmla="*/ 511 h 823"/>
                <a:gd name="T18" fmla="*/ 623 w 964"/>
                <a:gd name="T19" fmla="*/ 539 h 823"/>
                <a:gd name="T20" fmla="*/ 680 w 964"/>
                <a:gd name="T21" fmla="*/ 511 h 823"/>
                <a:gd name="T22" fmla="*/ 708 w 964"/>
                <a:gd name="T23" fmla="*/ 511 h 823"/>
                <a:gd name="T24" fmla="*/ 708 w 964"/>
                <a:gd name="T25" fmla="*/ 454 h 823"/>
                <a:gd name="T26" fmla="*/ 765 w 964"/>
                <a:gd name="T27" fmla="*/ 511 h 823"/>
                <a:gd name="T28" fmla="*/ 850 w 964"/>
                <a:gd name="T29" fmla="*/ 426 h 823"/>
                <a:gd name="T30" fmla="*/ 850 w 964"/>
                <a:gd name="T31" fmla="*/ 397 h 823"/>
                <a:gd name="T32" fmla="*/ 907 w 964"/>
                <a:gd name="T33" fmla="*/ 341 h 823"/>
                <a:gd name="T34" fmla="*/ 935 w 964"/>
                <a:gd name="T35" fmla="*/ 341 h 823"/>
                <a:gd name="T36" fmla="*/ 964 w 964"/>
                <a:gd name="T37" fmla="*/ 312 h 823"/>
                <a:gd name="T38" fmla="*/ 935 w 964"/>
                <a:gd name="T39" fmla="*/ 312 h 823"/>
                <a:gd name="T40" fmla="*/ 850 w 964"/>
                <a:gd name="T41" fmla="*/ 284 h 823"/>
                <a:gd name="T42" fmla="*/ 850 w 964"/>
                <a:gd name="T43" fmla="*/ 199 h 823"/>
                <a:gd name="T44" fmla="*/ 822 w 964"/>
                <a:gd name="T45" fmla="*/ 199 h 823"/>
                <a:gd name="T46" fmla="*/ 765 w 964"/>
                <a:gd name="T47" fmla="*/ 114 h 823"/>
                <a:gd name="T48" fmla="*/ 822 w 964"/>
                <a:gd name="T49" fmla="*/ 57 h 823"/>
                <a:gd name="T50" fmla="*/ 793 w 964"/>
                <a:gd name="T51" fmla="*/ 0 h 823"/>
                <a:gd name="T52" fmla="*/ 708 w 964"/>
                <a:gd name="T53" fmla="*/ 0 h 823"/>
                <a:gd name="T54" fmla="*/ 680 w 964"/>
                <a:gd name="T55" fmla="*/ 29 h 823"/>
                <a:gd name="T56" fmla="*/ 623 w 964"/>
                <a:gd name="T57" fmla="*/ 29 h 823"/>
                <a:gd name="T58" fmla="*/ 538 w 964"/>
                <a:gd name="T59" fmla="*/ 85 h 823"/>
                <a:gd name="T60" fmla="*/ 510 w 964"/>
                <a:gd name="T61" fmla="*/ 199 h 823"/>
                <a:gd name="T62" fmla="*/ 482 w 964"/>
                <a:gd name="T63" fmla="*/ 199 h 823"/>
                <a:gd name="T64" fmla="*/ 482 w 964"/>
                <a:gd name="T65" fmla="*/ 312 h 823"/>
                <a:gd name="T66" fmla="*/ 453 w 964"/>
                <a:gd name="T67" fmla="*/ 341 h 823"/>
                <a:gd name="T68" fmla="*/ 340 w 964"/>
                <a:gd name="T69" fmla="*/ 369 h 823"/>
                <a:gd name="T70" fmla="*/ 311 w 964"/>
                <a:gd name="T71" fmla="*/ 341 h 823"/>
                <a:gd name="T72" fmla="*/ 226 w 964"/>
                <a:gd name="T73" fmla="*/ 341 h 823"/>
                <a:gd name="T74" fmla="*/ 170 w 964"/>
                <a:gd name="T75" fmla="*/ 369 h 823"/>
                <a:gd name="T76" fmla="*/ 113 w 964"/>
                <a:gd name="T77" fmla="*/ 341 h 823"/>
                <a:gd name="T78" fmla="*/ 85 w 964"/>
                <a:gd name="T79" fmla="*/ 341 h 823"/>
                <a:gd name="T80" fmla="*/ 113 w 964"/>
                <a:gd name="T81" fmla="*/ 397 h 823"/>
                <a:gd name="T82" fmla="*/ 56 w 964"/>
                <a:gd name="T83" fmla="*/ 426 h 823"/>
                <a:gd name="T84" fmla="*/ 28 w 964"/>
                <a:gd name="T85" fmla="*/ 426 h 823"/>
                <a:gd name="T86" fmla="*/ 56 w 964"/>
                <a:gd name="T87" fmla="*/ 511 h 823"/>
                <a:gd name="T88" fmla="*/ 0 w 964"/>
                <a:gd name="T89" fmla="*/ 567 h 823"/>
                <a:gd name="T90" fmla="*/ 28 w 964"/>
                <a:gd name="T91" fmla="*/ 624 h 823"/>
                <a:gd name="T92" fmla="*/ 28 w 964"/>
                <a:gd name="T93" fmla="*/ 681 h 823"/>
                <a:gd name="T94" fmla="*/ 0 w 964"/>
                <a:gd name="T95" fmla="*/ 737 h 823"/>
                <a:gd name="T96" fmla="*/ 28 w 964"/>
                <a:gd name="T97" fmla="*/ 766 h 823"/>
                <a:gd name="T98" fmla="*/ 56 w 964"/>
                <a:gd name="T99" fmla="*/ 766 h 823"/>
                <a:gd name="T100" fmla="*/ 56 w 964"/>
                <a:gd name="T101" fmla="*/ 8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4" h="823">
                  <a:moveTo>
                    <a:pt x="56" y="823"/>
                  </a:moveTo>
                  <a:lnTo>
                    <a:pt x="255" y="823"/>
                  </a:lnTo>
                  <a:lnTo>
                    <a:pt x="283" y="766"/>
                  </a:lnTo>
                  <a:lnTo>
                    <a:pt x="340" y="766"/>
                  </a:lnTo>
                  <a:lnTo>
                    <a:pt x="368" y="652"/>
                  </a:lnTo>
                  <a:lnTo>
                    <a:pt x="453" y="652"/>
                  </a:lnTo>
                  <a:lnTo>
                    <a:pt x="482" y="596"/>
                  </a:lnTo>
                  <a:lnTo>
                    <a:pt x="538" y="567"/>
                  </a:lnTo>
                  <a:lnTo>
                    <a:pt x="567" y="511"/>
                  </a:lnTo>
                  <a:lnTo>
                    <a:pt x="623" y="539"/>
                  </a:lnTo>
                  <a:lnTo>
                    <a:pt x="680" y="511"/>
                  </a:lnTo>
                  <a:lnTo>
                    <a:pt x="708" y="511"/>
                  </a:lnTo>
                  <a:lnTo>
                    <a:pt x="708" y="454"/>
                  </a:lnTo>
                  <a:lnTo>
                    <a:pt x="765" y="511"/>
                  </a:lnTo>
                  <a:lnTo>
                    <a:pt x="850" y="426"/>
                  </a:lnTo>
                  <a:lnTo>
                    <a:pt x="850" y="397"/>
                  </a:lnTo>
                  <a:lnTo>
                    <a:pt x="907" y="341"/>
                  </a:lnTo>
                  <a:lnTo>
                    <a:pt x="935" y="341"/>
                  </a:lnTo>
                  <a:lnTo>
                    <a:pt x="964" y="312"/>
                  </a:lnTo>
                  <a:lnTo>
                    <a:pt x="935" y="312"/>
                  </a:lnTo>
                  <a:lnTo>
                    <a:pt x="850" y="284"/>
                  </a:lnTo>
                  <a:lnTo>
                    <a:pt x="850" y="199"/>
                  </a:lnTo>
                  <a:lnTo>
                    <a:pt x="822" y="199"/>
                  </a:lnTo>
                  <a:lnTo>
                    <a:pt x="765" y="114"/>
                  </a:lnTo>
                  <a:lnTo>
                    <a:pt x="822" y="57"/>
                  </a:lnTo>
                  <a:lnTo>
                    <a:pt x="793" y="0"/>
                  </a:lnTo>
                  <a:lnTo>
                    <a:pt x="708" y="0"/>
                  </a:lnTo>
                  <a:lnTo>
                    <a:pt x="680" y="29"/>
                  </a:lnTo>
                  <a:lnTo>
                    <a:pt x="623" y="29"/>
                  </a:lnTo>
                  <a:lnTo>
                    <a:pt x="538" y="85"/>
                  </a:lnTo>
                  <a:lnTo>
                    <a:pt x="510" y="199"/>
                  </a:lnTo>
                  <a:lnTo>
                    <a:pt x="482" y="199"/>
                  </a:lnTo>
                  <a:lnTo>
                    <a:pt x="482" y="312"/>
                  </a:lnTo>
                  <a:lnTo>
                    <a:pt x="453" y="341"/>
                  </a:lnTo>
                  <a:lnTo>
                    <a:pt x="340" y="369"/>
                  </a:lnTo>
                  <a:lnTo>
                    <a:pt x="311" y="341"/>
                  </a:lnTo>
                  <a:lnTo>
                    <a:pt x="226" y="341"/>
                  </a:lnTo>
                  <a:lnTo>
                    <a:pt x="170" y="369"/>
                  </a:lnTo>
                  <a:lnTo>
                    <a:pt x="113" y="341"/>
                  </a:lnTo>
                  <a:lnTo>
                    <a:pt x="85" y="341"/>
                  </a:lnTo>
                  <a:lnTo>
                    <a:pt x="113" y="397"/>
                  </a:lnTo>
                  <a:lnTo>
                    <a:pt x="56" y="426"/>
                  </a:lnTo>
                  <a:lnTo>
                    <a:pt x="28" y="426"/>
                  </a:lnTo>
                  <a:lnTo>
                    <a:pt x="56" y="511"/>
                  </a:lnTo>
                  <a:lnTo>
                    <a:pt x="0" y="567"/>
                  </a:lnTo>
                  <a:lnTo>
                    <a:pt x="28" y="624"/>
                  </a:lnTo>
                  <a:lnTo>
                    <a:pt x="28" y="681"/>
                  </a:lnTo>
                  <a:lnTo>
                    <a:pt x="0" y="737"/>
                  </a:lnTo>
                  <a:lnTo>
                    <a:pt x="28" y="766"/>
                  </a:lnTo>
                  <a:lnTo>
                    <a:pt x="56" y="766"/>
                  </a:lnTo>
                  <a:lnTo>
                    <a:pt x="56" y="82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99" name="Freeform 113"/>
            <p:cNvSpPr>
              <a:spLocks/>
            </p:cNvSpPr>
            <p:nvPr/>
          </p:nvSpPr>
          <p:spPr bwMode="auto">
            <a:xfrm>
              <a:off x="4556125" y="1739901"/>
              <a:ext cx="4679950" cy="3195638"/>
            </a:xfrm>
            <a:custGeom>
              <a:avLst/>
              <a:gdLst>
                <a:gd name="T0" fmla="*/ 453 w 2948"/>
                <a:gd name="T1" fmla="*/ 1956 h 2013"/>
                <a:gd name="T2" fmla="*/ 623 w 2948"/>
                <a:gd name="T3" fmla="*/ 1985 h 2013"/>
                <a:gd name="T4" fmla="*/ 708 w 2948"/>
                <a:gd name="T5" fmla="*/ 1701 h 2013"/>
                <a:gd name="T6" fmla="*/ 850 w 2948"/>
                <a:gd name="T7" fmla="*/ 1730 h 2013"/>
                <a:gd name="T8" fmla="*/ 964 w 2948"/>
                <a:gd name="T9" fmla="*/ 1701 h 2013"/>
                <a:gd name="T10" fmla="*/ 1077 w 2948"/>
                <a:gd name="T11" fmla="*/ 1758 h 2013"/>
                <a:gd name="T12" fmla="*/ 1190 w 2948"/>
                <a:gd name="T13" fmla="*/ 1843 h 2013"/>
                <a:gd name="T14" fmla="*/ 1332 w 2948"/>
                <a:gd name="T15" fmla="*/ 1815 h 2013"/>
                <a:gd name="T16" fmla="*/ 1502 w 2948"/>
                <a:gd name="T17" fmla="*/ 1843 h 2013"/>
                <a:gd name="T18" fmla="*/ 1672 w 2948"/>
                <a:gd name="T19" fmla="*/ 1843 h 2013"/>
                <a:gd name="T20" fmla="*/ 1814 w 2948"/>
                <a:gd name="T21" fmla="*/ 1956 h 2013"/>
                <a:gd name="T22" fmla="*/ 1927 w 2948"/>
                <a:gd name="T23" fmla="*/ 1900 h 2013"/>
                <a:gd name="T24" fmla="*/ 2098 w 2948"/>
                <a:gd name="T25" fmla="*/ 1786 h 2013"/>
                <a:gd name="T26" fmla="*/ 2126 w 2948"/>
                <a:gd name="T27" fmla="*/ 1701 h 2013"/>
                <a:gd name="T28" fmla="*/ 2211 w 2948"/>
                <a:gd name="T29" fmla="*/ 1531 h 2013"/>
                <a:gd name="T30" fmla="*/ 2126 w 2948"/>
                <a:gd name="T31" fmla="*/ 1304 h 2013"/>
                <a:gd name="T32" fmla="*/ 2239 w 2948"/>
                <a:gd name="T33" fmla="*/ 1106 h 2013"/>
                <a:gd name="T34" fmla="*/ 2268 w 2948"/>
                <a:gd name="T35" fmla="*/ 1049 h 2013"/>
                <a:gd name="T36" fmla="*/ 2409 w 2948"/>
                <a:gd name="T37" fmla="*/ 766 h 2013"/>
                <a:gd name="T38" fmla="*/ 2523 w 2948"/>
                <a:gd name="T39" fmla="*/ 624 h 2013"/>
                <a:gd name="T40" fmla="*/ 2608 w 2948"/>
                <a:gd name="T41" fmla="*/ 766 h 2013"/>
                <a:gd name="T42" fmla="*/ 2920 w 2948"/>
                <a:gd name="T43" fmla="*/ 709 h 2013"/>
                <a:gd name="T44" fmla="*/ 2920 w 2948"/>
                <a:gd name="T45" fmla="*/ 596 h 2013"/>
                <a:gd name="T46" fmla="*/ 2806 w 2948"/>
                <a:gd name="T47" fmla="*/ 340 h 2013"/>
                <a:gd name="T48" fmla="*/ 2778 w 2948"/>
                <a:gd name="T49" fmla="*/ 199 h 2013"/>
                <a:gd name="T50" fmla="*/ 2920 w 2948"/>
                <a:gd name="T51" fmla="*/ 57 h 2013"/>
                <a:gd name="T52" fmla="*/ 2835 w 2948"/>
                <a:gd name="T53" fmla="*/ 57 h 2013"/>
                <a:gd name="T54" fmla="*/ 2608 w 2948"/>
                <a:gd name="T55" fmla="*/ 57 h 2013"/>
                <a:gd name="T56" fmla="*/ 2608 w 2948"/>
                <a:gd name="T57" fmla="*/ 142 h 2013"/>
                <a:gd name="T58" fmla="*/ 2494 w 2948"/>
                <a:gd name="T59" fmla="*/ 170 h 2013"/>
                <a:gd name="T60" fmla="*/ 2324 w 2948"/>
                <a:gd name="T61" fmla="*/ 312 h 2013"/>
                <a:gd name="T62" fmla="*/ 2098 w 2948"/>
                <a:gd name="T63" fmla="*/ 425 h 2013"/>
                <a:gd name="T64" fmla="*/ 1956 w 2948"/>
                <a:gd name="T65" fmla="*/ 312 h 2013"/>
                <a:gd name="T66" fmla="*/ 1899 w 2948"/>
                <a:gd name="T67" fmla="*/ 255 h 2013"/>
                <a:gd name="T68" fmla="*/ 1644 w 2948"/>
                <a:gd name="T69" fmla="*/ 227 h 2013"/>
                <a:gd name="T70" fmla="*/ 1672 w 2948"/>
                <a:gd name="T71" fmla="*/ 114 h 2013"/>
                <a:gd name="T72" fmla="*/ 1332 w 2948"/>
                <a:gd name="T73" fmla="*/ 29 h 2013"/>
                <a:gd name="T74" fmla="*/ 1162 w 2948"/>
                <a:gd name="T75" fmla="*/ 142 h 2013"/>
                <a:gd name="T76" fmla="*/ 992 w 2948"/>
                <a:gd name="T77" fmla="*/ 227 h 2013"/>
                <a:gd name="T78" fmla="*/ 850 w 2948"/>
                <a:gd name="T79" fmla="*/ 255 h 2013"/>
                <a:gd name="T80" fmla="*/ 737 w 2948"/>
                <a:gd name="T81" fmla="*/ 369 h 2013"/>
                <a:gd name="T82" fmla="*/ 652 w 2948"/>
                <a:gd name="T83" fmla="*/ 567 h 2013"/>
                <a:gd name="T84" fmla="*/ 482 w 2948"/>
                <a:gd name="T85" fmla="*/ 681 h 2013"/>
                <a:gd name="T86" fmla="*/ 340 w 2948"/>
                <a:gd name="T87" fmla="*/ 737 h 2013"/>
                <a:gd name="T88" fmla="*/ 283 w 2948"/>
                <a:gd name="T89" fmla="*/ 879 h 2013"/>
                <a:gd name="T90" fmla="*/ 368 w 2948"/>
                <a:gd name="T91" fmla="*/ 1078 h 2013"/>
                <a:gd name="T92" fmla="*/ 482 w 2948"/>
                <a:gd name="T93" fmla="*/ 1106 h 2013"/>
                <a:gd name="T94" fmla="*/ 397 w 2948"/>
                <a:gd name="T95" fmla="*/ 1191 h 2013"/>
                <a:gd name="T96" fmla="*/ 312 w 2948"/>
                <a:gd name="T97" fmla="*/ 1559 h 2013"/>
                <a:gd name="T98" fmla="*/ 113 w 2948"/>
                <a:gd name="T99" fmla="*/ 1616 h 2013"/>
                <a:gd name="T100" fmla="*/ 0 w 2948"/>
                <a:gd name="T101" fmla="*/ 1730 h 2013"/>
                <a:gd name="T102" fmla="*/ 0 w 2948"/>
                <a:gd name="T103" fmla="*/ 1843 h 2013"/>
                <a:gd name="T104" fmla="*/ 170 w 2948"/>
                <a:gd name="T105" fmla="*/ 1843 h 2013"/>
                <a:gd name="T106" fmla="*/ 283 w 2948"/>
                <a:gd name="T107" fmla="*/ 1928 h 2013"/>
                <a:gd name="T108" fmla="*/ 368 w 2948"/>
                <a:gd name="T109" fmla="*/ 1928 h 2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948" h="2013">
                  <a:moveTo>
                    <a:pt x="397" y="2013"/>
                  </a:moveTo>
                  <a:lnTo>
                    <a:pt x="453" y="2013"/>
                  </a:lnTo>
                  <a:lnTo>
                    <a:pt x="453" y="1956"/>
                  </a:lnTo>
                  <a:lnTo>
                    <a:pt x="510" y="1956"/>
                  </a:lnTo>
                  <a:lnTo>
                    <a:pt x="538" y="1985"/>
                  </a:lnTo>
                  <a:lnTo>
                    <a:pt x="623" y="1985"/>
                  </a:lnTo>
                  <a:lnTo>
                    <a:pt x="680" y="1928"/>
                  </a:lnTo>
                  <a:lnTo>
                    <a:pt x="623" y="1815"/>
                  </a:lnTo>
                  <a:lnTo>
                    <a:pt x="708" y="1701"/>
                  </a:lnTo>
                  <a:lnTo>
                    <a:pt x="765" y="1730"/>
                  </a:lnTo>
                  <a:lnTo>
                    <a:pt x="850" y="1673"/>
                  </a:lnTo>
                  <a:lnTo>
                    <a:pt x="850" y="1730"/>
                  </a:lnTo>
                  <a:lnTo>
                    <a:pt x="907" y="1730"/>
                  </a:lnTo>
                  <a:lnTo>
                    <a:pt x="935" y="1673"/>
                  </a:lnTo>
                  <a:lnTo>
                    <a:pt x="964" y="1701"/>
                  </a:lnTo>
                  <a:lnTo>
                    <a:pt x="1049" y="1673"/>
                  </a:lnTo>
                  <a:lnTo>
                    <a:pt x="1077" y="1701"/>
                  </a:lnTo>
                  <a:lnTo>
                    <a:pt x="1077" y="1758"/>
                  </a:lnTo>
                  <a:lnTo>
                    <a:pt x="1162" y="1758"/>
                  </a:lnTo>
                  <a:lnTo>
                    <a:pt x="1190" y="1786"/>
                  </a:lnTo>
                  <a:lnTo>
                    <a:pt x="1190" y="1843"/>
                  </a:lnTo>
                  <a:lnTo>
                    <a:pt x="1247" y="1815"/>
                  </a:lnTo>
                  <a:lnTo>
                    <a:pt x="1247" y="1758"/>
                  </a:lnTo>
                  <a:lnTo>
                    <a:pt x="1332" y="1815"/>
                  </a:lnTo>
                  <a:lnTo>
                    <a:pt x="1417" y="1843"/>
                  </a:lnTo>
                  <a:lnTo>
                    <a:pt x="1474" y="1815"/>
                  </a:lnTo>
                  <a:lnTo>
                    <a:pt x="1502" y="1843"/>
                  </a:lnTo>
                  <a:lnTo>
                    <a:pt x="1559" y="1843"/>
                  </a:lnTo>
                  <a:lnTo>
                    <a:pt x="1644" y="1871"/>
                  </a:lnTo>
                  <a:lnTo>
                    <a:pt x="1672" y="1843"/>
                  </a:lnTo>
                  <a:lnTo>
                    <a:pt x="1786" y="1843"/>
                  </a:lnTo>
                  <a:lnTo>
                    <a:pt x="1814" y="1900"/>
                  </a:lnTo>
                  <a:lnTo>
                    <a:pt x="1814" y="1956"/>
                  </a:lnTo>
                  <a:lnTo>
                    <a:pt x="1871" y="2013"/>
                  </a:lnTo>
                  <a:lnTo>
                    <a:pt x="1927" y="1985"/>
                  </a:lnTo>
                  <a:lnTo>
                    <a:pt x="1927" y="1900"/>
                  </a:lnTo>
                  <a:lnTo>
                    <a:pt x="2012" y="1871"/>
                  </a:lnTo>
                  <a:lnTo>
                    <a:pt x="2098" y="1900"/>
                  </a:lnTo>
                  <a:lnTo>
                    <a:pt x="2098" y="1786"/>
                  </a:lnTo>
                  <a:lnTo>
                    <a:pt x="2154" y="1758"/>
                  </a:lnTo>
                  <a:lnTo>
                    <a:pt x="2154" y="1730"/>
                  </a:lnTo>
                  <a:lnTo>
                    <a:pt x="2126" y="1701"/>
                  </a:lnTo>
                  <a:lnTo>
                    <a:pt x="2126" y="1616"/>
                  </a:lnTo>
                  <a:lnTo>
                    <a:pt x="2154" y="1556"/>
                  </a:lnTo>
                  <a:lnTo>
                    <a:pt x="2211" y="1531"/>
                  </a:lnTo>
                  <a:lnTo>
                    <a:pt x="2211" y="1474"/>
                  </a:lnTo>
                  <a:lnTo>
                    <a:pt x="2154" y="1389"/>
                  </a:lnTo>
                  <a:lnTo>
                    <a:pt x="2126" y="1304"/>
                  </a:lnTo>
                  <a:lnTo>
                    <a:pt x="2154" y="1248"/>
                  </a:lnTo>
                  <a:lnTo>
                    <a:pt x="2211" y="1219"/>
                  </a:lnTo>
                  <a:lnTo>
                    <a:pt x="2239" y="1106"/>
                  </a:lnTo>
                  <a:lnTo>
                    <a:pt x="2211" y="1106"/>
                  </a:lnTo>
                  <a:lnTo>
                    <a:pt x="2211" y="1021"/>
                  </a:lnTo>
                  <a:lnTo>
                    <a:pt x="2268" y="1049"/>
                  </a:lnTo>
                  <a:lnTo>
                    <a:pt x="2381" y="964"/>
                  </a:lnTo>
                  <a:lnTo>
                    <a:pt x="2296" y="879"/>
                  </a:lnTo>
                  <a:lnTo>
                    <a:pt x="2409" y="766"/>
                  </a:lnTo>
                  <a:lnTo>
                    <a:pt x="2409" y="709"/>
                  </a:lnTo>
                  <a:lnTo>
                    <a:pt x="2466" y="624"/>
                  </a:lnTo>
                  <a:lnTo>
                    <a:pt x="2523" y="624"/>
                  </a:lnTo>
                  <a:lnTo>
                    <a:pt x="2523" y="709"/>
                  </a:lnTo>
                  <a:lnTo>
                    <a:pt x="2579" y="709"/>
                  </a:lnTo>
                  <a:lnTo>
                    <a:pt x="2608" y="766"/>
                  </a:lnTo>
                  <a:lnTo>
                    <a:pt x="2750" y="681"/>
                  </a:lnTo>
                  <a:lnTo>
                    <a:pt x="2863" y="681"/>
                  </a:lnTo>
                  <a:lnTo>
                    <a:pt x="2920" y="709"/>
                  </a:lnTo>
                  <a:lnTo>
                    <a:pt x="2948" y="652"/>
                  </a:lnTo>
                  <a:lnTo>
                    <a:pt x="2948" y="624"/>
                  </a:lnTo>
                  <a:lnTo>
                    <a:pt x="2920" y="596"/>
                  </a:lnTo>
                  <a:lnTo>
                    <a:pt x="2948" y="482"/>
                  </a:lnTo>
                  <a:lnTo>
                    <a:pt x="2835" y="340"/>
                  </a:lnTo>
                  <a:lnTo>
                    <a:pt x="2806" y="340"/>
                  </a:lnTo>
                  <a:lnTo>
                    <a:pt x="2806" y="284"/>
                  </a:lnTo>
                  <a:lnTo>
                    <a:pt x="2778" y="255"/>
                  </a:lnTo>
                  <a:lnTo>
                    <a:pt x="2778" y="199"/>
                  </a:lnTo>
                  <a:lnTo>
                    <a:pt x="2835" y="170"/>
                  </a:lnTo>
                  <a:lnTo>
                    <a:pt x="2835" y="114"/>
                  </a:lnTo>
                  <a:lnTo>
                    <a:pt x="2920" y="57"/>
                  </a:lnTo>
                  <a:lnTo>
                    <a:pt x="2891" y="0"/>
                  </a:lnTo>
                  <a:lnTo>
                    <a:pt x="2835" y="0"/>
                  </a:lnTo>
                  <a:lnTo>
                    <a:pt x="2835" y="57"/>
                  </a:lnTo>
                  <a:lnTo>
                    <a:pt x="2693" y="57"/>
                  </a:lnTo>
                  <a:lnTo>
                    <a:pt x="2665" y="29"/>
                  </a:lnTo>
                  <a:lnTo>
                    <a:pt x="2608" y="57"/>
                  </a:lnTo>
                  <a:lnTo>
                    <a:pt x="2636" y="114"/>
                  </a:lnTo>
                  <a:lnTo>
                    <a:pt x="2579" y="85"/>
                  </a:lnTo>
                  <a:lnTo>
                    <a:pt x="2608" y="142"/>
                  </a:lnTo>
                  <a:lnTo>
                    <a:pt x="2551" y="142"/>
                  </a:lnTo>
                  <a:lnTo>
                    <a:pt x="2551" y="199"/>
                  </a:lnTo>
                  <a:lnTo>
                    <a:pt x="2494" y="170"/>
                  </a:lnTo>
                  <a:lnTo>
                    <a:pt x="2494" y="227"/>
                  </a:lnTo>
                  <a:lnTo>
                    <a:pt x="2409" y="227"/>
                  </a:lnTo>
                  <a:lnTo>
                    <a:pt x="2324" y="312"/>
                  </a:lnTo>
                  <a:lnTo>
                    <a:pt x="2268" y="340"/>
                  </a:lnTo>
                  <a:lnTo>
                    <a:pt x="2154" y="425"/>
                  </a:lnTo>
                  <a:lnTo>
                    <a:pt x="2098" y="425"/>
                  </a:lnTo>
                  <a:lnTo>
                    <a:pt x="2041" y="340"/>
                  </a:lnTo>
                  <a:lnTo>
                    <a:pt x="2012" y="369"/>
                  </a:lnTo>
                  <a:lnTo>
                    <a:pt x="1956" y="312"/>
                  </a:lnTo>
                  <a:lnTo>
                    <a:pt x="1927" y="340"/>
                  </a:lnTo>
                  <a:lnTo>
                    <a:pt x="1871" y="284"/>
                  </a:lnTo>
                  <a:lnTo>
                    <a:pt x="1899" y="255"/>
                  </a:lnTo>
                  <a:lnTo>
                    <a:pt x="1899" y="199"/>
                  </a:lnTo>
                  <a:lnTo>
                    <a:pt x="1786" y="199"/>
                  </a:lnTo>
                  <a:lnTo>
                    <a:pt x="1644" y="227"/>
                  </a:lnTo>
                  <a:lnTo>
                    <a:pt x="1644" y="199"/>
                  </a:lnTo>
                  <a:lnTo>
                    <a:pt x="1616" y="170"/>
                  </a:lnTo>
                  <a:lnTo>
                    <a:pt x="1672" y="114"/>
                  </a:lnTo>
                  <a:lnTo>
                    <a:pt x="1587" y="85"/>
                  </a:lnTo>
                  <a:lnTo>
                    <a:pt x="1445" y="0"/>
                  </a:lnTo>
                  <a:lnTo>
                    <a:pt x="1332" y="29"/>
                  </a:lnTo>
                  <a:lnTo>
                    <a:pt x="1275" y="0"/>
                  </a:lnTo>
                  <a:lnTo>
                    <a:pt x="1190" y="57"/>
                  </a:lnTo>
                  <a:lnTo>
                    <a:pt x="1162" y="142"/>
                  </a:lnTo>
                  <a:lnTo>
                    <a:pt x="1049" y="170"/>
                  </a:lnTo>
                  <a:lnTo>
                    <a:pt x="992" y="255"/>
                  </a:lnTo>
                  <a:lnTo>
                    <a:pt x="992" y="227"/>
                  </a:lnTo>
                  <a:lnTo>
                    <a:pt x="879" y="199"/>
                  </a:lnTo>
                  <a:lnTo>
                    <a:pt x="879" y="227"/>
                  </a:lnTo>
                  <a:lnTo>
                    <a:pt x="850" y="255"/>
                  </a:lnTo>
                  <a:lnTo>
                    <a:pt x="793" y="255"/>
                  </a:lnTo>
                  <a:lnTo>
                    <a:pt x="737" y="312"/>
                  </a:lnTo>
                  <a:lnTo>
                    <a:pt x="737" y="369"/>
                  </a:lnTo>
                  <a:lnTo>
                    <a:pt x="765" y="397"/>
                  </a:lnTo>
                  <a:lnTo>
                    <a:pt x="680" y="567"/>
                  </a:lnTo>
                  <a:lnTo>
                    <a:pt x="652" y="567"/>
                  </a:lnTo>
                  <a:lnTo>
                    <a:pt x="567" y="624"/>
                  </a:lnTo>
                  <a:lnTo>
                    <a:pt x="567" y="681"/>
                  </a:lnTo>
                  <a:lnTo>
                    <a:pt x="482" y="681"/>
                  </a:lnTo>
                  <a:lnTo>
                    <a:pt x="453" y="709"/>
                  </a:lnTo>
                  <a:lnTo>
                    <a:pt x="368" y="681"/>
                  </a:lnTo>
                  <a:lnTo>
                    <a:pt x="340" y="737"/>
                  </a:lnTo>
                  <a:lnTo>
                    <a:pt x="312" y="737"/>
                  </a:lnTo>
                  <a:lnTo>
                    <a:pt x="283" y="766"/>
                  </a:lnTo>
                  <a:lnTo>
                    <a:pt x="283" y="879"/>
                  </a:lnTo>
                  <a:lnTo>
                    <a:pt x="312" y="964"/>
                  </a:lnTo>
                  <a:lnTo>
                    <a:pt x="312" y="1021"/>
                  </a:lnTo>
                  <a:lnTo>
                    <a:pt x="368" y="1078"/>
                  </a:lnTo>
                  <a:lnTo>
                    <a:pt x="397" y="1078"/>
                  </a:lnTo>
                  <a:lnTo>
                    <a:pt x="425" y="1106"/>
                  </a:lnTo>
                  <a:lnTo>
                    <a:pt x="482" y="1106"/>
                  </a:lnTo>
                  <a:lnTo>
                    <a:pt x="482" y="1134"/>
                  </a:lnTo>
                  <a:lnTo>
                    <a:pt x="482" y="1163"/>
                  </a:lnTo>
                  <a:lnTo>
                    <a:pt x="397" y="1191"/>
                  </a:lnTo>
                  <a:lnTo>
                    <a:pt x="397" y="1304"/>
                  </a:lnTo>
                  <a:lnTo>
                    <a:pt x="340" y="1418"/>
                  </a:lnTo>
                  <a:lnTo>
                    <a:pt x="312" y="1559"/>
                  </a:lnTo>
                  <a:lnTo>
                    <a:pt x="255" y="1531"/>
                  </a:lnTo>
                  <a:lnTo>
                    <a:pt x="141" y="1559"/>
                  </a:lnTo>
                  <a:lnTo>
                    <a:pt x="113" y="1616"/>
                  </a:lnTo>
                  <a:lnTo>
                    <a:pt x="56" y="1616"/>
                  </a:lnTo>
                  <a:lnTo>
                    <a:pt x="56" y="1701"/>
                  </a:lnTo>
                  <a:lnTo>
                    <a:pt x="0" y="1730"/>
                  </a:lnTo>
                  <a:lnTo>
                    <a:pt x="28" y="1786"/>
                  </a:lnTo>
                  <a:lnTo>
                    <a:pt x="0" y="1815"/>
                  </a:lnTo>
                  <a:lnTo>
                    <a:pt x="0" y="1843"/>
                  </a:lnTo>
                  <a:lnTo>
                    <a:pt x="28" y="1871"/>
                  </a:lnTo>
                  <a:lnTo>
                    <a:pt x="113" y="1900"/>
                  </a:lnTo>
                  <a:lnTo>
                    <a:pt x="170" y="1843"/>
                  </a:lnTo>
                  <a:lnTo>
                    <a:pt x="170" y="1900"/>
                  </a:lnTo>
                  <a:lnTo>
                    <a:pt x="226" y="1871"/>
                  </a:lnTo>
                  <a:lnTo>
                    <a:pt x="283" y="1928"/>
                  </a:lnTo>
                  <a:lnTo>
                    <a:pt x="340" y="1900"/>
                  </a:lnTo>
                  <a:lnTo>
                    <a:pt x="312" y="1956"/>
                  </a:lnTo>
                  <a:lnTo>
                    <a:pt x="368" y="1928"/>
                  </a:lnTo>
                  <a:lnTo>
                    <a:pt x="397" y="20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0" name="Freeform 114"/>
            <p:cNvSpPr>
              <a:spLocks/>
            </p:cNvSpPr>
            <p:nvPr/>
          </p:nvSpPr>
          <p:spPr bwMode="auto">
            <a:xfrm>
              <a:off x="3970338" y="4125913"/>
              <a:ext cx="809625" cy="1260475"/>
            </a:xfrm>
            <a:custGeom>
              <a:avLst/>
              <a:gdLst>
                <a:gd name="T0" fmla="*/ 142 w 510"/>
                <a:gd name="T1" fmla="*/ 283 h 794"/>
                <a:gd name="T2" fmla="*/ 199 w 510"/>
                <a:gd name="T3" fmla="*/ 198 h 794"/>
                <a:gd name="T4" fmla="*/ 284 w 510"/>
                <a:gd name="T5" fmla="*/ 113 h 794"/>
                <a:gd name="T6" fmla="*/ 312 w 510"/>
                <a:gd name="T7" fmla="*/ 113 h 794"/>
                <a:gd name="T8" fmla="*/ 397 w 510"/>
                <a:gd name="T9" fmla="*/ 28 h 794"/>
                <a:gd name="T10" fmla="*/ 425 w 510"/>
                <a:gd name="T11" fmla="*/ 0 h 794"/>
                <a:gd name="T12" fmla="*/ 482 w 510"/>
                <a:gd name="T13" fmla="*/ 0 h 794"/>
                <a:gd name="T14" fmla="*/ 510 w 510"/>
                <a:gd name="T15" fmla="*/ 56 h 794"/>
                <a:gd name="T16" fmla="*/ 482 w 510"/>
                <a:gd name="T17" fmla="*/ 113 h 794"/>
                <a:gd name="T18" fmla="*/ 425 w 510"/>
                <a:gd name="T19" fmla="*/ 113 h 794"/>
                <a:gd name="T20" fmla="*/ 425 w 510"/>
                <a:gd name="T21" fmla="*/ 198 h 794"/>
                <a:gd name="T22" fmla="*/ 369 w 510"/>
                <a:gd name="T23" fmla="*/ 227 h 794"/>
                <a:gd name="T24" fmla="*/ 397 w 510"/>
                <a:gd name="T25" fmla="*/ 283 h 794"/>
                <a:gd name="T26" fmla="*/ 369 w 510"/>
                <a:gd name="T27" fmla="*/ 312 h 794"/>
                <a:gd name="T28" fmla="*/ 369 w 510"/>
                <a:gd name="T29" fmla="*/ 340 h 794"/>
                <a:gd name="T30" fmla="*/ 312 w 510"/>
                <a:gd name="T31" fmla="*/ 368 h 794"/>
                <a:gd name="T32" fmla="*/ 284 w 510"/>
                <a:gd name="T33" fmla="*/ 425 h 794"/>
                <a:gd name="T34" fmla="*/ 255 w 510"/>
                <a:gd name="T35" fmla="*/ 425 h 794"/>
                <a:gd name="T36" fmla="*/ 227 w 510"/>
                <a:gd name="T37" fmla="*/ 510 h 794"/>
                <a:gd name="T38" fmla="*/ 284 w 510"/>
                <a:gd name="T39" fmla="*/ 510 h 794"/>
                <a:gd name="T40" fmla="*/ 255 w 510"/>
                <a:gd name="T41" fmla="*/ 538 h 794"/>
                <a:gd name="T42" fmla="*/ 340 w 510"/>
                <a:gd name="T43" fmla="*/ 538 h 794"/>
                <a:gd name="T44" fmla="*/ 369 w 510"/>
                <a:gd name="T45" fmla="*/ 595 h 794"/>
                <a:gd name="T46" fmla="*/ 369 w 510"/>
                <a:gd name="T47" fmla="*/ 623 h 794"/>
                <a:gd name="T48" fmla="*/ 397 w 510"/>
                <a:gd name="T49" fmla="*/ 652 h 794"/>
                <a:gd name="T50" fmla="*/ 369 w 510"/>
                <a:gd name="T51" fmla="*/ 680 h 794"/>
                <a:gd name="T52" fmla="*/ 369 w 510"/>
                <a:gd name="T53" fmla="*/ 737 h 794"/>
                <a:gd name="T54" fmla="*/ 312 w 510"/>
                <a:gd name="T55" fmla="*/ 680 h 794"/>
                <a:gd name="T56" fmla="*/ 227 w 510"/>
                <a:gd name="T57" fmla="*/ 765 h 794"/>
                <a:gd name="T58" fmla="*/ 170 w 510"/>
                <a:gd name="T59" fmla="*/ 794 h 794"/>
                <a:gd name="T60" fmla="*/ 114 w 510"/>
                <a:gd name="T61" fmla="*/ 765 h 794"/>
                <a:gd name="T62" fmla="*/ 85 w 510"/>
                <a:gd name="T63" fmla="*/ 737 h 794"/>
                <a:gd name="T64" fmla="*/ 28 w 510"/>
                <a:gd name="T65" fmla="*/ 737 h 794"/>
                <a:gd name="T66" fmla="*/ 57 w 510"/>
                <a:gd name="T67" fmla="*/ 652 h 794"/>
                <a:gd name="T68" fmla="*/ 0 w 510"/>
                <a:gd name="T69" fmla="*/ 567 h 794"/>
                <a:gd name="T70" fmla="*/ 28 w 510"/>
                <a:gd name="T71" fmla="*/ 510 h 794"/>
                <a:gd name="T72" fmla="*/ 0 w 510"/>
                <a:gd name="T73" fmla="*/ 453 h 794"/>
                <a:gd name="T74" fmla="*/ 28 w 510"/>
                <a:gd name="T75" fmla="*/ 425 h 794"/>
                <a:gd name="T76" fmla="*/ 57 w 510"/>
                <a:gd name="T77" fmla="*/ 397 h 794"/>
                <a:gd name="T78" fmla="*/ 57 w 510"/>
                <a:gd name="T79" fmla="*/ 340 h 794"/>
                <a:gd name="T80" fmla="*/ 85 w 510"/>
                <a:gd name="T81" fmla="*/ 283 h 794"/>
                <a:gd name="T82" fmla="*/ 142 w 510"/>
                <a:gd name="T83" fmla="*/ 28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0" h="794">
                  <a:moveTo>
                    <a:pt x="142" y="283"/>
                  </a:moveTo>
                  <a:lnTo>
                    <a:pt x="199" y="198"/>
                  </a:lnTo>
                  <a:lnTo>
                    <a:pt x="284" y="113"/>
                  </a:lnTo>
                  <a:lnTo>
                    <a:pt x="312" y="113"/>
                  </a:lnTo>
                  <a:lnTo>
                    <a:pt x="397" y="28"/>
                  </a:lnTo>
                  <a:lnTo>
                    <a:pt x="425" y="0"/>
                  </a:lnTo>
                  <a:lnTo>
                    <a:pt x="482" y="0"/>
                  </a:lnTo>
                  <a:lnTo>
                    <a:pt x="510" y="56"/>
                  </a:lnTo>
                  <a:lnTo>
                    <a:pt x="482" y="113"/>
                  </a:lnTo>
                  <a:lnTo>
                    <a:pt x="425" y="113"/>
                  </a:lnTo>
                  <a:lnTo>
                    <a:pt x="425" y="198"/>
                  </a:lnTo>
                  <a:lnTo>
                    <a:pt x="369" y="227"/>
                  </a:lnTo>
                  <a:lnTo>
                    <a:pt x="397" y="283"/>
                  </a:lnTo>
                  <a:lnTo>
                    <a:pt x="369" y="312"/>
                  </a:lnTo>
                  <a:lnTo>
                    <a:pt x="369" y="340"/>
                  </a:lnTo>
                  <a:lnTo>
                    <a:pt x="312" y="368"/>
                  </a:lnTo>
                  <a:lnTo>
                    <a:pt x="284" y="425"/>
                  </a:lnTo>
                  <a:lnTo>
                    <a:pt x="255" y="425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255" y="538"/>
                  </a:lnTo>
                  <a:lnTo>
                    <a:pt x="340" y="538"/>
                  </a:lnTo>
                  <a:lnTo>
                    <a:pt x="369" y="595"/>
                  </a:lnTo>
                  <a:lnTo>
                    <a:pt x="369" y="623"/>
                  </a:lnTo>
                  <a:lnTo>
                    <a:pt x="397" y="652"/>
                  </a:lnTo>
                  <a:lnTo>
                    <a:pt x="369" y="680"/>
                  </a:lnTo>
                  <a:lnTo>
                    <a:pt x="369" y="737"/>
                  </a:lnTo>
                  <a:lnTo>
                    <a:pt x="312" y="680"/>
                  </a:lnTo>
                  <a:lnTo>
                    <a:pt x="227" y="765"/>
                  </a:lnTo>
                  <a:lnTo>
                    <a:pt x="170" y="794"/>
                  </a:lnTo>
                  <a:lnTo>
                    <a:pt x="114" y="765"/>
                  </a:lnTo>
                  <a:lnTo>
                    <a:pt x="85" y="737"/>
                  </a:lnTo>
                  <a:lnTo>
                    <a:pt x="28" y="737"/>
                  </a:lnTo>
                  <a:lnTo>
                    <a:pt x="57" y="652"/>
                  </a:lnTo>
                  <a:lnTo>
                    <a:pt x="0" y="567"/>
                  </a:lnTo>
                  <a:lnTo>
                    <a:pt x="28" y="510"/>
                  </a:lnTo>
                  <a:lnTo>
                    <a:pt x="0" y="453"/>
                  </a:lnTo>
                  <a:lnTo>
                    <a:pt x="28" y="425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1" name="Freeform 115"/>
            <p:cNvSpPr>
              <a:spLocks/>
            </p:cNvSpPr>
            <p:nvPr/>
          </p:nvSpPr>
          <p:spPr bwMode="auto">
            <a:xfrm>
              <a:off x="3430588" y="4305301"/>
              <a:ext cx="765175" cy="765175"/>
            </a:xfrm>
            <a:custGeom>
              <a:avLst/>
              <a:gdLst>
                <a:gd name="T0" fmla="*/ 85 w 482"/>
                <a:gd name="T1" fmla="*/ 0 h 482"/>
                <a:gd name="T2" fmla="*/ 142 w 482"/>
                <a:gd name="T3" fmla="*/ 0 h 482"/>
                <a:gd name="T4" fmla="*/ 198 w 482"/>
                <a:gd name="T5" fmla="*/ 29 h 482"/>
                <a:gd name="T6" fmla="*/ 227 w 482"/>
                <a:gd name="T7" fmla="*/ 0 h 482"/>
                <a:gd name="T8" fmla="*/ 255 w 482"/>
                <a:gd name="T9" fmla="*/ 85 h 482"/>
                <a:gd name="T10" fmla="*/ 283 w 482"/>
                <a:gd name="T11" fmla="*/ 57 h 482"/>
                <a:gd name="T12" fmla="*/ 312 w 482"/>
                <a:gd name="T13" fmla="*/ 57 h 482"/>
                <a:gd name="T14" fmla="*/ 340 w 482"/>
                <a:gd name="T15" fmla="*/ 29 h 482"/>
                <a:gd name="T16" fmla="*/ 397 w 482"/>
                <a:gd name="T17" fmla="*/ 57 h 482"/>
                <a:gd name="T18" fmla="*/ 397 w 482"/>
                <a:gd name="T19" fmla="*/ 85 h 482"/>
                <a:gd name="T20" fmla="*/ 454 w 482"/>
                <a:gd name="T21" fmla="*/ 85 h 482"/>
                <a:gd name="T22" fmla="*/ 454 w 482"/>
                <a:gd name="T23" fmla="*/ 114 h 482"/>
                <a:gd name="T24" fmla="*/ 482 w 482"/>
                <a:gd name="T25" fmla="*/ 170 h 482"/>
                <a:gd name="T26" fmla="*/ 425 w 482"/>
                <a:gd name="T27" fmla="*/ 170 h 482"/>
                <a:gd name="T28" fmla="*/ 397 w 482"/>
                <a:gd name="T29" fmla="*/ 227 h 482"/>
                <a:gd name="T30" fmla="*/ 397 w 482"/>
                <a:gd name="T31" fmla="*/ 284 h 482"/>
                <a:gd name="T32" fmla="*/ 340 w 482"/>
                <a:gd name="T33" fmla="*/ 340 h 482"/>
                <a:gd name="T34" fmla="*/ 283 w 482"/>
                <a:gd name="T35" fmla="*/ 340 h 482"/>
                <a:gd name="T36" fmla="*/ 227 w 482"/>
                <a:gd name="T37" fmla="*/ 312 h 482"/>
                <a:gd name="T38" fmla="*/ 198 w 482"/>
                <a:gd name="T39" fmla="*/ 340 h 482"/>
                <a:gd name="T40" fmla="*/ 170 w 482"/>
                <a:gd name="T41" fmla="*/ 397 h 482"/>
                <a:gd name="T42" fmla="*/ 85 w 482"/>
                <a:gd name="T43" fmla="*/ 425 h 482"/>
                <a:gd name="T44" fmla="*/ 57 w 482"/>
                <a:gd name="T45" fmla="*/ 482 h 482"/>
                <a:gd name="T46" fmla="*/ 0 w 482"/>
                <a:gd name="T47" fmla="*/ 397 h 482"/>
                <a:gd name="T48" fmla="*/ 0 w 482"/>
                <a:gd name="T49" fmla="*/ 255 h 482"/>
                <a:gd name="T50" fmla="*/ 57 w 482"/>
                <a:gd name="T51" fmla="*/ 284 h 482"/>
                <a:gd name="T52" fmla="*/ 85 w 482"/>
                <a:gd name="T53" fmla="*/ 227 h 482"/>
                <a:gd name="T54" fmla="*/ 113 w 482"/>
                <a:gd name="T55" fmla="*/ 255 h 482"/>
                <a:gd name="T56" fmla="*/ 142 w 482"/>
                <a:gd name="T57" fmla="*/ 227 h 482"/>
                <a:gd name="T58" fmla="*/ 85 w 482"/>
                <a:gd name="T59" fmla="*/ 199 h 482"/>
                <a:gd name="T60" fmla="*/ 113 w 482"/>
                <a:gd name="T61" fmla="*/ 170 h 482"/>
                <a:gd name="T62" fmla="*/ 57 w 482"/>
                <a:gd name="T63" fmla="*/ 142 h 482"/>
                <a:gd name="T64" fmla="*/ 57 w 482"/>
                <a:gd name="T65" fmla="*/ 114 h 482"/>
                <a:gd name="T66" fmla="*/ 113 w 482"/>
                <a:gd name="T67" fmla="*/ 57 h 482"/>
                <a:gd name="T68" fmla="*/ 85 w 482"/>
                <a:gd name="T69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2" h="482">
                  <a:moveTo>
                    <a:pt x="85" y="0"/>
                  </a:moveTo>
                  <a:lnTo>
                    <a:pt x="142" y="0"/>
                  </a:lnTo>
                  <a:lnTo>
                    <a:pt x="198" y="29"/>
                  </a:lnTo>
                  <a:lnTo>
                    <a:pt x="227" y="0"/>
                  </a:lnTo>
                  <a:lnTo>
                    <a:pt x="255" y="85"/>
                  </a:lnTo>
                  <a:lnTo>
                    <a:pt x="283" y="57"/>
                  </a:lnTo>
                  <a:lnTo>
                    <a:pt x="312" y="57"/>
                  </a:lnTo>
                  <a:lnTo>
                    <a:pt x="340" y="29"/>
                  </a:lnTo>
                  <a:lnTo>
                    <a:pt x="397" y="57"/>
                  </a:lnTo>
                  <a:lnTo>
                    <a:pt x="397" y="85"/>
                  </a:lnTo>
                  <a:lnTo>
                    <a:pt x="454" y="85"/>
                  </a:lnTo>
                  <a:lnTo>
                    <a:pt x="454" y="114"/>
                  </a:lnTo>
                  <a:lnTo>
                    <a:pt x="482" y="170"/>
                  </a:lnTo>
                  <a:lnTo>
                    <a:pt x="425" y="170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27" y="312"/>
                  </a:lnTo>
                  <a:lnTo>
                    <a:pt x="198" y="340"/>
                  </a:lnTo>
                  <a:lnTo>
                    <a:pt x="170" y="397"/>
                  </a:lnTo>
                  <a:lnTo>
                    <a:pt x="85" y="425"/>
                  </a:lnTo>
                  <a:lnTo>
                    <a:pt x="57" y="482"/>
                  </a:lnTo>
                  <a:lnTo>
                    <a:pt x="0" y="397"/>
                  </a:lnTo>
                  <a:lnTo>
                    <a:pt x="0" y="255"/>
                  </a:lnTo>
                  <a:lnTo>
                    <a:pt x="57" y="284"/>
                  </a:lnTo>
                  <a:lnTo>
                    <a:pt x="85" y="227"/>
                  </a:lnTo>
                  <a:lnTo>
                    <a:pt x="113" y="255"/>
                  </a:lnTo>
                  <a:lnTo>
                    <a:pt x="142" y="227"/>
                  </a:lnTo>
                  <a:lnTo>
                    <a:pt x="85" y="199"/>
                  </a:lnTo>
                  <a:lnTo>
                    <a:pt x="113" y="170"/>
                  </a:lnTo>
                  <a:lnTo>
                    <a:pt x="57" y="142"/>
                  </a:lnTo>
                  <a:lnTo>
                    <a:pt x="57" y="114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2" name="Freeform 116"/>
            <p:cNvSpPr>
              <a:spLocks/>
            </p:cNvSpPr>
            <p:nvPr/>
          </p:nvSpPr>
          <p:spPr bwMode="auto">
            <a:xfrm>
              <a:off x="4330700" y="4665663"/>
              <a:ext cx="584200" cy="404813"/>
            </a:xfrm>
            <a:custGeom>
              <a:avLst/>
              <a:gdLst>
                <a:gd name="T0" fmla="*/ 142 w 368"/>
                <a:gd name="T1" fmla="*/ 255 h 255"/>
                <a:gd name="T2" fmla="*/ 113 w 368"/>
                <a:gd name="T3" fmla="*/ 198 h 255"/>
                <a:gd name="T4" fmla="*/ 28 w 368"/>
                <a:gd name="T5" fmla="*/ 198 h 255"/>
                <a:gd name="T6" fmla="*/ 57 w 368"/>
                <a:gd name="T7" fmla="*/ 170 h 255"/>
                <a:gd name="T8" fmla="*/ 0 w 368"/>
                <a:gd name="T9" fmla="*/ 170 h 255"/>
                <a:gd name="T10" fmla="*/ 28 w 368"/>
                <a:gd name="T11" fmla="*/ 85 h 255"/>
                <a:gd name="T12" fmla="*/ 57 w 368"/>
                <a:gd name="T13" fmla="*/ 85 h 255"/>
                <a:gd name="T14" fmla="*/ 85 w 368"/>
                <a:gd name="T15" fmla="*/ 28 h 255"/>
                <a:gd name="T16" fmla="*/ 142 w 368"/>
                <a:gd name="T17" fmla="*/ 0 h 255"/>
                <a:gd name="T18" fmla="*/ 170 w 368"/>
                <a:gd name="T19" fmla="*/ 28 h 255"/>
                <a:gd name="T20" fmla="*/ 255 w 368"/>
                <a:gd name="T21" fmla="*/ 57 h 255"/>
                <a:gd name="T22" fmla="*/ 312 w 368"/>
                <a:gd name="T23" fmla="*/ 0 h 255"/>
                <a:gd name="T24" fmla="*/ 312 w 368"/>
                <a:gd name="T25" fmla="*/ 57 h 255"/>
                <a:gd name="T26" fmla="*/ 368 w 368"/>
                <a:gd name="T27" fmla="*/ 28 h 255"/>
                <a:gd name="T28" fmla="*/ 368 w 368"/>
                <a:gd name="T29" fmla="*/ 85 h 255"/>
                <a:gd name="T30" fmla="*/ 340 w 368"/>
                <a:gd name="T31" fmla="*/ 85 h 255"/>
                <a:gd name="T32" fmla="*/ 340 w 368"/>
                <a:gd name="T33" fmla="*/ 113 h 255"/>
                <a:gd name="T34" fmla="*/ 283 w 368"/>
                <a:gd name="T35" fmla="*/ 113 h 255"/>
                <a:gd name="T36" fmla="*/ 283 w 368"/>
                <a:gd name="T37" fmla="*/ 142 h 255"/>
                <a:gd name="T38" fmla="*/ 312 w 368"/>
                <a:gd name="T39" fmla="*/ 170 h 255"/>
                <a:gd name="T40" fmla="*/ 312 w 368"/>
                <a:gd name="T41" fmla="*/ 227 h 255"/>
                <a:gd name="T42" fmla="*/ 255 w 368"/>
                <a:gd name="T43" fmla="*/ 198 h 255"/>
                <a:gd name="T44" fmla="*/ 255 w 368"/>
                <a:gd name="T45" fmla="*/ 227 h 255"/>
                <a:gd name="T46" fmla="*/ 227 w 368"/>
                <a:gd name="T47" fmla="*/ 255 h 255"/>
                <a:gd name="T48" fmla="*/ 142 w 368"/>
                <a:gd name="T4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8" h="255">
                  <a:moveTo>
                    <a:pt x="142" y="255"/>
                  </a:moveTo>
                  <a:lnTo>
                    <a:pt x="113" y="198"/>
                  </a:lnTo>
                  <a:lnTo>
                    <a:pt x="28" y="198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57" y="85"/>
                  </a:lnTo>
                  <a:lnTo>
                    <a:pt x="85" y="28"/>
                  </a:lnTo>
                  <a:lnTo>
                    <a:pt x="142" y="0"/>
                  </a:lnTo>
                  <a:lnTo>
                    <a:pt x="170" y="28"/>
                  </a:lnTo>
                  <a:lnTo>
                    <a:pt x="255" y="57"/>
                  </a:lnTo>
                  <a:lnTo>
                    <a:pt x="312" y="0"/>
                  </a:lnTo>
                  <a:lnTo>
                    <a:pt x="312" y="57"/>
                  </a:lnTo>
                  <a:lnTo>
                    <a:pt x="368" y="28"/>
                  </a:lnTo>
                  <a:lnTo>
                    <a:pt x="368" y="85"/>
                  </a:lnTo>
                  <a:lnTo>
                    <a:pt x="340" y="85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142"/>
                  </a:lnTo>
                  <a:lnTo>
                    <a:pt x="312" y="170"/>
                  </a:lnTo>
                  <a:lnTo>
                    <a:pt x="312" y="227"/>
                  </a:lnTo>
                  <a:lnTo>
                    <a:pt x="255" y="198"/>
                  </a:lnTo>
                  <a:lnTo>
                    <a:pt x="255" y="227"/>
                  </a:lnTo>
                  <a:lnTo>
                    <a:pt x="227" y="255"/>
                  </a:lnTo>
                  <a:lnTo>
                    <a:pt x="142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3" name="Freeform 117"/>
            <p:cNvSpPr>
              <a:spLocks/>
            </p:cNvSpPr>
            <p:nvPr/>
          </p:nvSpPr>
          <p:spPr bwMode="auto">
            <a:xfrm>
              <a:off x="3925888" y="5295901"/>
              <a:ext cx="449263" cy="539750"/>
            </a:xfrm>
            <a:custGeom>
              <a:avLst/>
              <a:gdLst>
                <a:gd name="T0" fmla="*/ 56 w 283"/>
                <a:gd name="T1" fmla="*/ 0 h 340"/>
                <a:gd name="T2" fmla="*/ 28 w 283"/>
                <a:gd name="T3" fmla="*/ 113 h 340"/>
                <a:gd name="T4" fmla="*/ 28 w 283"/>
                <a:gd name="T5" fmla="*/ 170 h 340"/>
                <a:gd name="T6" fmla="*/ 0 w 283"/>
                <a:gd name="T7" fmla="*/ 255 h 340"/>
                <a:gd name="T8" fmla="*/ 28 w 283"/>
                <a:gd name="T9" fmla="*/ 283 h 340"/>
                <a:gd name="T10" fmla="*/ 28 w 283"/>
                <a:gd name="T11" fmla="*/ 340 h 340"/>
                <a:gd name="T12" fmla="*/ 170 w 283"/>
                <a:gd name="T13" fmla="*/ 283 h 340"/>
                <a:gd name="T14" fmla="*/ 283 w 283"/>
                <a:gd name="T15" fmla="*/ 170 h 340"/>
                <a:gd name="T16" fmla="*/ 227 w 283"/>
                <a:gd name="T17" fmla="*/ 170 h 340"/>
                <a:gd name="T18" fmla="*/ 198 w 283"/>
                <a:gd name="T19" fmla="*/ 113 h 340"/>
                <a:gd name="T20" fmla="*/ 227 w 283"/>
                <a:gd name="T21" fmla="*/ 85 h 340"/>
                <a:gd name="T22" fmla="*/ 198 w 283"/>
                <a:gd name="T23" fmla="*/ 57 h 340"/>
                <a:gd name="T24" fmla="*/ 142 w 283"/>
                <a:gd name="T25" fmla="*/ 28 h 340"/>
                <a:gd name="T26" fmla="*/ 113 w 283"/>
                <a:gd name="T27" fmla="*/ 0 h 340"/>
                <a:gd name="T28" fmla="*/ 56 w 283"/>
                <a:gd name="T2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340">
                  <a:moveTo>
                    <a:pt x="56" y="0"/>
                  </a:moveTo>
                  <a:lnTo>
                    <a:pt x="28" y="113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28" y="283"/>
                  </a:lnTo>
                  <a:lnTo>
                    <a:pt x="28" y="340"/>
                  </a:lnTo>
                  <a:lnTo>
                    <a:pt x="170" y="283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198" y="113"/>
                  </a:lnTo>
                  <a:lnTo>
                    <a:pt x="227" y="85"/>
                  </a:lnTo>
                  <a:lnTo>
                    <a:pt x="198" y="57"/>
                  </a:lnTo>
                  <a:lnTo>
                    <a:pt x="142" y="28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4" name="Freeform 118"/>
            <p:cNvSpPr>
              <a:spLocks/>
            </p:cNvSpPr>
            <p:nvPr/>
          </p:nvSpPr>
          <p:spPr bwMode="auto">
            <a:xfrm>
              <a:off x="4240213" y="4710113"/>
              <a:ext cx="1035050" cy="1304925"/>
            </a:xfrm>
            <a:custGeom>
              <a:avLst/>
              <a:gdLst>
                <a:gd name="T0" fmla="*/ 539 w 652"/>
                <a:gd name="T1" fmla="*/ 709 h 822"/>
                <a:gd name="T2" fmla="*/ 567 w 652"/>
                <a:gd name="T3" fmla="*/ 624 h 822"/>
                <a:gd name="T4" fmla="*/ 624 w 652"/>
                <a:gd name="T5" fmla="*/ 567 h 822"/>
                <a:gd name="T6" fmla="*/ 596 w 652"/>
                <a:gd name="T7" fmla="*/ 539 h 822"/>
                <a:gd name="T8" fmla="*/ 596 w 652"/>
                <a:gd name="T9" fmla="*/ 511 h 822"/>
                <a:gd name="T10" fmla="*/ 539 w 652"/>
                <a:gd name="T11" fmla="*/ 511 h 822"/>
                <a:gd name="T12" fmla="*/ 539 w 652"/>
                <a:gd name="T13" fmla="*/ 454 h 822"/>
                <a:gd name="T14" fmla="*/ 624 w 652"/>
                <a:gd name="T15" fmla="*/ 340 h 822"/>
                <a:gd name="T16" fmla="*/ 596 w 652"/>
                <a:gd name="T17" fmla="*/ 255 h 822"/>
                <a:gd name="T18" fmla="*/ 652 w 652"/>
                <a:gd name="T19" fmla="*/ 255 h 822"/>
                <a:gd name="T20" fmla="*/ 652 w 652"/>
                <a:gd name="T21" fmla="*/ 227 h 822"/>
                <a:gd name="T22" fmla="*/ 624 w 652"/>
                <a:gd name="T23" fmla="*/ 199 h 822"/>
                <a:gd name="T24" fmla="*/ 596 w 652"/>
                <a:gd name="T25" fmla="*/ 142 h 822"/>
                <a:gd name="T26" fmla="*/ 567 w 652"/>
                <a:gd name="T27" fmla="*/ 57 h 822"/>
                <a:gd name="T28" fmla="*/ 511 w 652"/>
                <a:gd name="T29" fmla="*/ 85 h 822"/>
                <a:gd name="T30" fmla="*/ 539 w 652"/>
                <a:gd name="T31" fmla="*/ 29 h 822"/>
                <a:gd name="T32" fmla="*/ 482 w 652"/>
                <a:gd name="T33" fmla="*/ 57 h 822"/>
                <a:gd name="T34" fmla="*/ 425 w 652"/>
                <a:gd name="T35" fmla="*/ 0 h 822"/>
                <a:gd name="T36" fmla="*/ 425 w 652"/>
                <a:gd name="T37" fmla="*/ 57 h 822"/>
                <a:gd name="T38" fmla="*/ 397 w 652"/>
                <a:gd name="T39" fmla="*/ 57 h 822"/>
                <a:gd name="T40" fmla="*/ 397 w 652"/>
                <a:gd name="T41" fmla="*/ 85 h 822"/>
                <a:gd name="T42" fmla="*/ 340 w 652"/>
                <a:gd name="T43" fmla="*/ 85 h 822"/>
                <a:gd name="T44" fmla="*/ 340 w 652"/>
                <a:gd name="T45" fmla="*/ 114 h 822"/>
                <a:gd name="T46" fmla="*/ 369 w 652"/>
                <a:gd name="T47" fmla="*/ 142 h 822"/>
                <a:gd name="T48" fmla="*/ 369 w 652"/>
                <a:gd name="T49" fmla="*/ 199 h 822"/>
                <a:gd name="T50" fmla="*/ 312 w 652"/>
                <a:gd name="T51" fmla="*/ 170 h 822"/>
                <a:gd name="T52" fmla="*/ 312 w 652"/>
                <a:gd name="T53" fmla="*/ 199 h 822"/>
                <a:gd name="T54" fmla="*/ 284 w 652"/>
                <a:gd name="T55" fmla="*/ 227 h 822"/>
                <a:gd name="T56" fmla="*/ 199 w 652"/>
                <a:gd name="T57" fmla="*/ 227 h 822"/>
                <a:gd name="T58" fmla="*/ 199 w 652"/>
                <a:gd name="T59" fmla="*/ 255 h 822"/>
                <a:gd name="T60" fmla="*/ 227 w 652"/>
                <a:gd name="T61" fmla="*/ 284 h 822"/>
                <a:gd name="T62" fmla="*/ 199 w 652"/>
                <a:gd name="T63" fmla="*/ 312 h 822"/>
                <a:gd name="T64" fmla="*/ 199 w 652"/>
                <a:gd name="T65" fmla="*/ 369 h 822"/>
                <a:gd name="T66" fmla="*/ 142 w 652"/>
                <a:gd name="T67" fmla="*/ 312 h 822"/>
                <a:gd name="T68" fmla="*/ 57 w 652"/>
                <a:gd name="T69" fmla="*/ 397 h 822"/>
                <a:gd name="T70" fmla="*/ 0 w 652"/>
                <a:gd name="T71" fmla="*/ 426 h 822"/>
                <a:gd name="T72" fmla="*/ 29 w 652"/>
                <a:gd name="T73" fmla="*/ 454 h 822"/>
                <a:gd name="T74" fmla="*/ 0 w 652"/>
                <a:gd name="T75" fmla="*/ 482 h 822"/>
                <a:gd name="T76" fmla="*/ 29 w 652"/>
                <a:gd name="T77" fmla="*/ 539 h 822"/>
                <a:gd name="T78" fmla="*/ 57 w 652"/>
                <a:gd name="T79" fmla="*/ 539 h 822"/>
                <a:gd name="T80" fmla="*/ 85 w 652"/>
                <a:gd name="T81" fmla="*/ 539 h 822"/>
                <a:gd name="T82" fmla="*/ 142 w 652"/>
                <a:gd name="T83" fmla="*/ 482 h 822"/>
                <a:gd name="T84" fmla="*/ 142 w 652"/>
                <a:gd name="T85" fmla="*/ 539 h 822"/>
                <a:gd name="T86" fmla="*/ 170 w 652"/>
                <a:gd name="T87" fmla="*/ 567 h 822"/>
                <a:gd name="T88" fmla="*/ 114 w 652"/>
                <a:gd name="T89" fmla="*/ 624 h 822"/>
                <a:gd name="T90" fmla="*/ 85 w 652"/>
                <a:gd name="T91" fmla="*/ 681 h 822"/>
                <a:gd name="T92" fmla="*/ 29 w 652"/>
                <a:gd name="T93" fmla="*/ 709 h 822"/>
                <a:gd name="T94" fmla="*/ 57 w 652"/>
                <a:gd name="T95" fmla="*/ 794 h 822"/>
                <a:gd name="T96" fmla="*/ 85 w 652"/>
                <a:gd name="T97" fmla="*/ 766 h 822"/>
                <a:gd name="T98" fmla="*/ 114 w 652"/>
                <a:gd name="T99" fmla="*/ 822 h 822"/>
                <a:gd name="T100" fmla="*/ 170 w 652"/>
                <a:gd name="T101" fmla="*/ 794 h 822"/>
                <a:gd name="T102" fmla="*/ 170 w 652"/>
                <a:gd name="T103" fmla="*/ 766 h 822"/>
                <a:gd name="T104" fmla="*/ 199 w 652"/>
                <a:gd name="T105" fmla="*/ 766 h 822"/>
                <a:gd name="T106" fmla="*/ 312 w 652"/>
                <a:gd name="T107" fmla="*/ 652 h 822"/>
                <a:gd name="T108" fmla="*/ 340 w 652"/>
                <a:gd name="T109" fmla="*/ 681 h 822"/>
                <a:gd name="T110" fmla="*/ 312 w 652"/>
                <a:gd name="T111" fmla="*/ 737 h 822"/>
                <a:gd name="T112" fmla="*/ 312 w 652"/>
                <a:gd name="T113" fmla="*/ 822 h 822"/>
                <a:gd name="T114" fmla="*/ 454 w 652"/>
                <a:gd name="T115" fmla="*/ 822 h 822"/>
                <a:gd name="T116" fmla="*/ 567 w 652"/>
                <a:gd name="T117" fmla="*/ 737 h 822"/>
                <a:gd name="T118" fmla="*/ 539 w 652"/>
                <a:gd name="T119" fmla="*/ 709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52" h="822">
                  <a:moveTo>
                    <a:pt x="539" y="709"/>
                  </a:moveTo>
                  <a:lnTo>
                    <a:pt x="567" y="624"/>
                  </a:lnTo>
                  <a:lnTo>
                    <a:pt x="624" y="567"/>
                  </a:lnTo>
                  <a:lnTo>
                    <a:pt x="596" y="539"/>
                  </a:lnTo>
                  <a:lnTo>
                    <a:pt x="596" y="511"/>
                  </a:lnTo>
                  <a:lnTo>
                    <a:pt x="539" y="511"/>
                  </a:lnTo>
                  <a:lnTo>
                    <a:pt x="539" y="454"/>
                  </a:lnTo>
                  <a:lnTo>
                    <a:pt x="624" y="340"/>
                  </a:lnTo>
                  <a:lnTo>
                    <a:pt x="596" y="255"/>
                  </a:lnTo>
                  <a:lnTo>
                    <a:pt x="652" y="255"/>
                  </a:lnTo>
                  <a:lnTo>
                    <a:pt x="652" y="227"/>
                  </a:lnTo>
                  <a:lnTo>
                    <a:pt x="624" y="199"/>
                  </a:lnTo>
                  <a:lnTo>
                    <a:pt x="596" y="142"/>
                  </a:lnTo>
                  <a:lnTo>
                    <a:pt x="567" y="57"/>
                  </a:lnTo>
                  <a:lnTo>
                    <a:pt x="511" y="85"/>
                  </a:lnTo>
                  <a:lnTo>
                    <a:pt x="539" y="29"/>
                  </a:lnTo>
                  <a:lnTo>
                    <a:pt x="482" y="57"/>
                  </a:lnTo>
                  <a:lnTo>
                    <a:pt x="425" y="0"/>
                  </a:lnTo>
                  <a:lnTo>
                    <a:pt x="425" y="57"/>
                  </a:lnTo>
                  <a:lnTo>
                    <a:pt x="397" y="57"/>
                  </a:lnTo>
                  <a:lnTo>
                    <a:pt x="397" y="85"/>
                  </a:lnTo>
                  <a:lnTo>
                    <a:pt x="340" y="85"/>
                  </a:lnTo>
                  <a:lnTo>
                    <a:pt x="340" y="114"/>
                  </a:lnTo>
                  <a:lnTo>
                    <a:pt x="369" y="142"/>
                  </a:lnTo>
                  <a:lnTo>
                    <a:pt x="369" y="199"/>
                  </a:lnTo>
                  <a:lnTo>
                    <a:pt x="312" y="170"/>
                  </a:lnTo>
                  <a:lnTo>
                    <a:pt x="312" y="199"/>
                  </a:lnTo>
                  <a:lnTo>
                    <a:pt x="284" y="227"/>
                  </a:lnTo>
                  <a:lnTo>
                    <a:pt x="199" y="227"/>
                  </a:lnTo>
                  <a:lnTo>
                    <a:pt x="199" y="255"/>
                  </a:lnTo>
                  <a:lnTo>
                    <a:pt x="227" y="284"/>
                  </a:lnTo>
                  <a:lnTo>
                    <a:pt x="199" y="312"/>
                  </a:lnTo>
                  <a:lnTo>
                    <a:pt x="199" y="369"/>
                  </a:lnTo>
                  <a:lnTo>
                    <a:pt x="142" y="312"/>
                  </a:lnTo>
                  <a:lnTo>
                    <a:pt x="57" y="397"/>
                  </a:lnTo>
                  <a:lnTo>
                    <a:pt x="0" y="426"/>
                  </a:lnTo>
                  <a:lnTo>
                    <a:pt x="29" y="454"/>
                  </a:lnTo>
                  <a:lnTo>
                    <a:pt x="0" y="482"/>
                  </a:lnTo>
                  <a:lnTo>
                    <a:pt x="29" y="539"/>
                  </a:lnTo>
                  <a:lnTo>
                    <a:pt x="57" y="539"/>
                  </a:lnTo>
                  <a:lnTo>
                    <a:pt x="85" y="539"/>
                  </a:lnTo>
                  <a:lnTo>
                    <a:pt x="142" y="482"/>
                  </a:lnTo>
                  <a:lnTo>
                    <a:pt x="142" y="539"/>
                  </a:lnTo>
                  <a:lnTo>
                    <a:pt x="170" y="567"/>
                  </a:lnTo>
                  <a:lnTo>
                    <a:pt x="114" y="624"/>
                  </a:lnTo>
                  <a:lnTo>
                    <a:pt x="85" y="681"/>
                  </a:lnTo>
                  <a:lnTo>
                    <a:pt x="29" y="709"/>
                  </a:lnTo>
                  <a:lnTo>
                    <a:pt x="57" y="794"/>
                  </a:lnTo>
                  <a:lnTo>
                    <a:pt x="85" y="766"/>
                  </a:lnTo>
                  <a:lnTo>
                    <a:pt x="114" y="822"/>
                  </a:lnTo>
                  <a:lnTo>
                    <a:pt x="170" y="794"/>
                  </a:lnTo>
                  <a:lnTo>
                    <a:pt x="170" y="766"/>
                  </a:lnTo>
                  <a:lnTo>
                    <a:pt x="199" y="766"/>
                  </a:lnTo>
                  <a:lnTo>
                    <a:pt x="312" y="652"/>
                  </a:lnTo>
                  <a:lnTo>
                    <a:pt x="340" y="681"/>
                  </a:lnTo>
                  <a:lnTo>
                    <a:pt x="312" y="737"/>
                  </a:lnTo>
                  <a:lnTo>
                    <a:pt x="312" y="822"/>
                  </a:lnTo>
                  <a:lnTo>
                    <a:pt x="454" y="822"/>
                  </a:lnTo>
                  <a:lnTo>
                    <a:pt x="567" y="737"/>
                  </a:lnTo>
                  <a:lnTo>
                    <a:pt x="539" y="70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5" name="Freeform 119"/>
            <p:cNvSpPr>
              <a:spLocks/>
            </p:cNvSpPr>
            <p:nvPr/>
          </p:nvSpPr>
          <p:spPr bwMode="auto">
            <a:xfrm>
              <a:off x="3160713" y="1244601"/>
              <a:ext cx="1260475" cy="855663"/>
            </a:xfrm>
            <a:custGeom>
              <a:avLst/>
              <a:gdLst>
                <a:gd name="T0" fmla="*/ 283 w 794"/>
                <a:gd name="T1" fmla="*/ 511 h 539"/>
                <a:gd name="T2" fmla="*/ 198 w 794"/>
                <a:gd name="T3" fmla="*/ 511 h 539"/>
                <a:gd name="T4" fmla="*/ 170 w 794"/>
                <a:gd name="T5" fmla="*/ 482 h 539"/>
                <a:gd name="T6" fmla="*/ 113 w 794"/>
                <a:gd name="T7" fmla="*/ 539 h 539"/>
                <a:gd name="T8" fmla="*/ 85 w 794"/>
                <a:gd name="T9" fmla="*/ 539 h 539"/>
                <a:gd name="T10" fmla="*/ 85 w 794"/>
                <a:gd name="T11" fmla="*/ 511 h 539"/>
                <a:gd name="T12" fmla="*/ 0 w 794"/>
                <a:gd name="T13" fmla="*/ 482 h 539"/>
                <a:gd name="T14" fmla="*/ 28 w 794"/>
                <a:gd name="T15" fmla="*/ 426 h 539"/>
                <a:gd name="T16" fmla="*/ 28 w 794"/>
                <a:gd name="T17" fmla="*/ 341 h 539"/>
                <a:gd name="T18" fmla="*/ 0 w 794"/>
                <a:gd name="T19" fmla="*/ 312 h 539"/>
                <a:gd name="T20" fmla="*/ 28 w 794"/>
                <a:gd name="T21" fmla="*/ 256 h 539"/>
                <a:gd name="T22" fmla="*/ 0 w 794"/>
                <a:gd name="T23" fmla="*/ 227 h 539"/>
                <a:gd name="T24" fmla="*/ 57 w 794"/>
                <a:gd name="T25" fmla="*/ 199 h 539"/>
                <a:gd name="T26" fmla="*/ 142 w 794"/>
                <a:gd name="T27" fmla="*/ 142 h 539"/>
                <a:gd name="T28" fmla="*/ 170 w 794"/>
                <a:gd name="T29" fmla="*/ 85 h 539"/>
                <a:gd name="T30" fmla="*/ 170 w 794"/>
                <a:gd name="T31" fmla="*/ 114 h 539"/>
                <a:gd name="T32" fmla="*/ 227 w 794"/>
                <a:gd name="T33" fmla="*/ 114 h 539"/>
                <a:gd name="T34" fmla="*/ 283 w 794"/>
                <a:gd name="T35" fmla="*/ 142 h 539"/>
                <a:gd name="T36" fmla="*/ 312 w 794"/>
                <a:gd name="T37" fmla="*/ 85 h 539"/>
                <a:gd name="T38" fmla="*/ 368 w 794"/>
                <a:gd name="T39" fmla="*/ 85 h 539"/>
                <a:gd name="T40" fmla="*/ 340 w 794"/>
                <a:gd name="T41" fmla="*/ 142 h 539"/>
                <a:gd name="T42" fmla="*/ 453 w 794"/>
                <a:gd name="T43" fmla="*/ 142 h 539"/>
                <a:gd name="T44" fmla="*/ 482 w 794"/>
                <a:gd name="T45" fmla="*/ 85 h 539"/>
                <a:gd name="T46" fmla="*/ 567 w 794"/>
                <a:gd name="T47" fmla="*/ 85 h 539"/>
                <a:gd name="T48" fmla="*/ 595 w 794"/>
                <a:gd name="T49" fmla="*/ 29 h 539"/>
                <a:gd name="T50" fmla="*/ 680 w 794"/>
                <a:gd name="T51" fmla="*/ 57 h 539"/>
                <a:gd name="T52" fmla="*/ 709 w 794"/>
                <a:gd name="T53" fmla="*/ 0 h 539"/>
                <a:gd name="T54" fmla="*/ 794 w 794"/>
                <a:gd name="T55" fmla="*/ 29 h 539"/>
                <a:gd name="T56" fmla="*/ 765 w 794"/>
                <a:gd name="T57" fmla="*/ 85 h 539"/>
                <a:gd name="T58" fmla="*/ 737 w 794"/>
                <a:gd name="T59" fmla="*/ 199 h 539"/>
                <a:gd name="T60" fmla="*/ 709 w 794"/>
                <a:gd name="T61" fmla="*/ 199 h 539"/>
                <a:gd name="T62" fmla="*/ 709 w 794"/>
                <a:gd name="T63" fmla="*/ 312 h 539"/>
                <a:gd name="T64" fmla="*/ 680 w 794"/>
                <a:gd name="T65" fmla="*/ 341 h 539"/>
                <a:gd name="T66" fmla="*/ 567 w 794"/>
                <a:gd name="T67" fmla="*/ 369 h 539"/>
                <a:gd name="T68" fmla="*/ 538 w 794"/>
                <a:gd name="T69" fmla="*/ 341 h 539"/>
                <a:gd name="T70" fmla="*/ 453 w 794"/>
                <a:gd name="T71" fmla="*/ 341 h 539"/>
                <a:gd name="T72" fmla="*/ 397 w 794"/>
                <a:gd name="T73" fmla="*/ 369 h 539"/>
                <a:gd name="T74" fmla="*/ 340 w 794"/>
                <a:gd name="T75" fmla="*/ 341 h 539"/>
                <a:gd name="T76" fmla="*/ 312 w 794"/>
                <a:gd name="T77" fmla="*/ 341 h 539"/>
                <a:gd name="T78" fmla="*/ 340 w 794"/>
                <a:gd name="T79" fmla="*/ 397 h 539"/>
                <a:gd name="T80" fmla="*/ 283 w 794"/>
                <a:gd name="T81" fmla="*/ 426 h 539"/>
                <a:gd name="T82" fmla="*/ 255 w 794"/>
                <a:gd name="T83" fmla="*/ 426 h 539"/>
                <a:gd name="T84" fmla="*/ 283 w 794"/>
                <a:gd name="T85" fmla="*/ 51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539">
                  <a:moveTo>
                    <a:pt x="283" y="511"/>
                  </a:moveTo>
                  <a:lnTo>
                    <a:pt x="198" y="511"/>
                  </a:lnTo>
                  <a:lnTo>
                    <a:pt x="170" y="482"/>
                  </a:lnTo>
                  <a:lnTo>
                    <a:pt x="113" y="539"/>
                  </a:lnTo>
                  <a:lnTo>
                    <a:pt x="85" y="539"/>
                  </a:lnTo>
                  <a:lnTo>
                    <a:pt x="85" y="511"/>
                  </a:lnTo>
                  <a:lnTo>
                    <a:pt x="0" y="482"/>
                  </a:lnTo>
                  <a:lnTo>
                    <a:pt x="28" y="426"/>
                  </a:lnTo>
                  <a:lnTo>
                    <a:pt x="28" y="341"/>
                  </a:lnTo>
                  <a:lnTo>
                    <a:pt x="0" y="312"/>
                  </a:lnTo>
                  <a:lnTo>
                    <a:pt x="28" y="256"/>
                  </a:lnTo>
                  <a:lnTo>
                    <a:pt x="0" y="227"/>
                  </a:lnTo>
                  <a:lnTo>
                    <a:pt x="57" y="199"/>
                  </a:lnTo>
                  <a:lnTo>
                    <a:pt x="142" y="142"/>
                  </a:lnTo>
                  <a:lnTo>
                    <a:pt x="170" y="85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83" y="142"/>
                  </a:lnTo>
                  <a:lnTo>
                    <a:pt x="312" y="85"/>
                  </a:lnTo>
                  <a:lnTo>
                    <a:pt x="368" y="85"/>
                  </a:lnTo>
                  <a:lnTo>
                    <a:pt x="340" y="142"/>
                  </a:lnTo>
                  <a:lnTo>
                    <a:pt x="453" y="142"/>
                  </a:lnTo>
                  <a:lnTo>
                    <a:pt x="482" y="85"/>
                  </a:lnTo>
                  <a:lnTo>
                    <a:pt x="567" y="85"/>
                  </a:lnTo>
                  <a:lnTo>
                    <a:pt x="595" y="29"/>
                  </a:lnTo>
                  <a:lnTo>
                    <a:pt x="680" y="57"/>
                  </a:lnTo>
                  <a:lnTo>
                    <a:pt x="709" y="0"/>
                  </a:lnTo>
                  <a:lnTo>
                    <a:pt x="794" y="29"/>
                  </a:lnTo>
                  <a:lnTo>
                    <a:pt x="765" y="85"/>
                  </a:lnTo>
                  <a:lnTo>
                    <a:pt x="737" y="199"/>
                  </a:lnTo>
                  <a:lnTo>
                    <a:pt x="709" y="199"/>
                  </a:lnTo>
                  <a:lnTo>
                    <a:pt x="709" y="312"/>
                  </a:lnTo>
                  <a:lnTo>
                    <a:pt x="680" y="341"/>
                  </a:lnTo>
                  <a:lnTo>
                    <a:pt x="567" y="369"/>
                  </a:lnTo>
                  <a:lnTo>
                    <a:pt x="538" y="341"/>
                  </a:lnTo>
                  <a:lnTo>
                    <a:pt x="453" y="341"/>
                  </a:lnTo>
                  <a:lnTo>
                    <a:pt x="397" y="369"/>
                  </a:lnTo>
                  <a:lnTo>
                    <a:pt x="340" y="341"/>
                  </a:lnTo>
                  <a:lnTo>
                    <a:pt x="312" y="341"/>
                  </a:lnTo>
                  <a:lnTo>
                    <a:pt x="340" y="397"/>
                  </a:lnTo>
                  <a:lnTo>
                    <a:pt x="283" y="426"/>
                  </a:lnTo>
                  <a:lnTo>
                    <a:pt x="255" y="426"/>
                  </a:lnTo>
                  <a:lnTo>
                    <a:pt x="283" y="5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6" name="Freeform 123"/>
            <p:cNvSpPr>
              <a:spLocks/>
            </p:cNvSpPr>
            <p:nvPr/>
          </p:nvSpPr>
          <p:spPr bwMode="auto">
            <a:xfrm>
              <a:off x="2800350" y="2009776"/>
              <a:ext cx="585788" cy="404813"/>
            </a:xfrm>
            <a:custGeom>
              <a:avLst/>
              <a:gdLst>
                <a:gd name="T0" fmla="*/ 312 w 369"/>
                <a:gd name="T1" fmla="*/ 199 h 255"/>
                <a:gd name="T2" fmla="*/ 198 w 369"/>
                <a:gd name="T3" fmla="*/ 255 h 255"/>
                <a:gd name="T4" fmla="*/ 170 w 369"/>
                <a:gd name="T5" fmla="*/ 227 h 255"/>
                <a:gd name="T6" fmla="*/ 142 w 369"/>
                <a:gd name="T7" fmla="*/ 255 h 255"/>
                <a:gd name="T8" fmla="*/ 85 w 369"/>
                <a:gd name="T9" fmla="*/ 227 h 255"/>
                <a:gd name="T10" fmla="*/ 57 w 369"/>
                <a:gd name="T11" fmla="*/ 170 h 255"/>
                <a:gd name="T12" fmla="*/ 28 w 369"/>
                <a:gd name="T13" fmla="*/ 170 h 255"/>
                <a:gd name="T14" fmla="*/ 0 w 369"/>
                <a:gd name="T15" fmla="*/ 142 h 255"/>
                <a:gd name="T16" fmla="*/ 0 w 369"/>
                <a:gd name="T17" fmla="*/ 114 h 255"/>
                <a:gd name="T18" fmla="*/ 28 w 369"/>
                <a:gd name="T19" fmla="*/ 85 h 255"/>
                <a:gd name="T20" fmla="*/ 0 w 369"/>
                <a:gd name="T21" fmla="*/ 29 h 255"/>
                <a:gd name="T22" fmla="*/ 57 w 369"/>
                <a:gd name="T23" fmla="*/ 0 h 255"/>
                <a:gd name="T24" fmla="*/ 113 w 369"/>
                <a:gd name="T25" fmla="*/ 0 h 255"/>
                <a:gd name="T26" fmla="*/ 170 w 369"/>
                <a:gd name="T27" fmla="*/ 57 h 255"/>
                <a:gd name="T28" fmla="*/ 227 w 369"/>
                <a:gd name="T29" fmla="*/ 0 h 255"/>
                <a:gd name="T30" fmla="*/ 312 w 369"/>
                <a:gd name="T31" fmla="*/ 29 h 255"/>
                <a:gd name="T32" fmla="*/ 312 w 369"/>
                <a:gd name="T33" fmla="*/ 57 h 255"/>
                <a:gd name="T34" fmla="*/ 340 w 369"/>
                <a:gd name="T35" fmla="*/ 57 h 255"/>
                <a:gd name="T36" fmla="*/ 369 w 369"/>
                <a:gd name="T37" fmla="*/ 57 h 255"/>
                <a:gd name="T38" fmla="*/ 340 w 369"/>
                <a:gd name="T39" fmla="*/ 85 h 255"/>
                <a:gd name="T40" fmla="*/ 369 w 369"/>
                <a:gd name="T41" fmla="*/ 114 h 255"/>
                <a:gd name="T42" fmla="*/ 340 w 369"/>
                <a:gd name="T43" fmla="*/ 170 h 255"/>
                <a:gd name="T44" fmla="*/ 312 w 369"/>
                <a:gd name="T45" fmla="*/ 1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255">
                  <a:moveTo>
                    <a:pt x="312" y="199"/>
                  </a:moveTo>
                  <a:lnTo>
                    <a:pt x="198" y="255"/>
                  </a:lnTo>
                  <a:lnTo>
                    <a:pt x="170" y="227"/>
                  </a:lnTo>
                  <a:lnTo>
                    <a:pt x="142" y="255"/>
                  </a:lnTo>
                  <a:lnTo>
                    <a:pt x="85" y="227"/>
                  </a:lnTo>
                  <a:lnTo>
                    <a:pt x="57" y="170"/>
                  </a:lnTo>
                  <a:lnTo>
                    <a:pt x="28" y="170"/>
                  </a:lnTo>
                  <a:lnTo>
                    <a:pt x="0" y="142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70" y="57"/>
                  </a:lnTo>
                  <a:lnTo>
                    <a:pt x="227" y="0"/>
                  </a:lnTo>
                  <a:lnTo>
                    <a:pt x="312" y="29"/>
                  </a:lnTo>
                  <a:lnTo>
                    <a:pt x="312" y="57"/>
                  </a:lnTo>
                  <a:lnTo>
                    <a:pt x="340" y="57"/>
                  </a:lnTo>
                  <a:lnTo>
                    <a:pt x="369" y="57"/>
                  </a:lnTo>
                  <a:lnTo>
                    <a:pt x="340" y="85"/>
                  </a:lnTo>
                  <a:lnTo>
                    <a:pt x="369" y="114"/>
                  </a:lnTo>
                  <a:lnTo>
                    <a:pt x="340" y="170"/>
                  </a:lnTo>
                  <a:lnTo>
                    <a:pt x="312" y="19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7" name="Freeform 126"/>
            <p:cNvSpPr>
              <a:spLocks/>
            </p:cNvSpPr>
            <p:nvPr/>
          </p:nvSpPr>
          <p:spPr bwMode="auto">
            <a:xfrm>
              <a:off x="2620963" y="2144713"/>
              <a:ext cx="493713" cy="765175"/>
            </a:xfrm>
            <a:custGeom>
              <a:avLst/>
              <a:gdLst>
                <a:gd name="T0" fmla="*/ 141 w 311"/>
                <a:gd name="T1" fmla="*/ 0 h 482"/>
                <a:gd name="T2" fmla="*/ 85 w 311"/>
                <a:gd name="T3" fmla="*/ 0 h 482"/>
                <a:gd name="T4" fmla="*/ 28 w 311"/>
                <a:gd name="T5" fmla="*/ 85 h 482"/>
                <a:gd name="T6" fmla="*/ 56 w 311"/>
                <a:gd name="T7" fmla="*/ 114 h 482"/>
                <a:gd name="T8" fmla="*/ 113 w 311"/>
                <a:gd name="T9" fmla="*/ 142 h 482"/>
                <a:gd name="T10" fmla="*/ 56 w 311"/>
                <a:gd name="T11" fmla="*/ 142 h 482"/>
                <a:gd name="T12" fmla="*/ 85 w 311"/>
                <a:gd name="T13" fmla="*/ 199 h 482"/>
                <a:gd name="T14" fmla="*/ 0 w 311"/>
                <a:gd name="T15" fmla="*/ 199 h 482"/>
                <a:gd name="T16" fmla="*/ 28 w 311"/>
                <a:gd name="T17" fmla="*/ 256 h 482"/>
                <a:gd name="T18" fmla="*/ 0 w 311"/>
                <a:gd name="T19" fmla="*/ 312 h 482"/>
                <a:gd name="T20" fmla="*/ 85 w 311"/>
                <a:gd name="T21" fmla="*/ 312 h 482"/>
                <a:gd name="T22" fmla="*/ 85 w 311"/>
                <a:gd name="T23" fmla="*/ 369 h 482"/>
                <a:gd name="T24" fmla="*/ 113 w 311"/>
                <a:gd name="T25" fmla="*/ 397 h 482"/>
                <a:gd name="T26" fmla="*/ 141 w 311"/>
                <a:gd name="T27" fmla="*/ 482 h 482"/>
                <a:gd name="T28" fmla="*/ 198 w 311"/>
                <a:gd name="T29" fmla="*/ 426 h 482"/>
                <a:gd name="T30" fmla="*/ 255 w 311"/>
                <a:gd name="T31" fmla="*/ 426 h 482"/>
                <a:gd name="T32" fmla="*/ 311 w 311"/>
                <a:gd name="T33" fmla="*/ 312 h 482"/>
                <a:gd name="T34" fmla="*/ 198 w 311"/>
                <a:gd name="T35" fmla="*/ 312 h 482"/>
                <a:gd name="T36" fmla="*/ 226 w 311"/>
                <a:gd name="T37" fmla="*/ 256 h 482"/>
                <a:gd name="T38" fmla="*/ 198 w 311"/>
                <a:gd name="T39" fmla="*/ 199 h 482"/>
                <a:gd name="T40" fmla="*/ 198 w 311"/>
                <a:gd name="T41" fmla="*/ 142 h 482"/>
                <a:gd name="T42" fmla="*/ 170 w 311"/>
                <a:gd name="T43" fmla="*/ 85 h 482"/>
                <a:gd name="T44" fmla="*/ 141 w 311"/>
                <a:gd name="T45" fmla="*/ 85 h 482"/>
                <a:gd name="T46" fmla="*/ 113 w 311"/>
                <a:gd name="T47" fmla="*/ 57 h 482"/>
                <a:gd name="T48" fmla="*/ 113 w 311"/>
                <a:gd name="T49" fmla="*/ 29 h 482"/>
                <a:gd name="T50" fmla="*/ 141 w 311"/>
                <a:gd name="T51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1" h="482">
                  <a:moveTo>
                    <a:pt x="141" y="0"/>
                  </a:moveTo>
                  <a:lnTo>
                    <a:pt x="85" y="0"/>
                  </a:lnTo>
                  <a:lnTo>
                    <a:pt x="28" y="85"/>
                  </a:lnTo>
                  <a:lnTo>
                    <a:pt x="56" y="114"/>
                  </a:lnTo>
                  <a:lnTo>
                    <a:pt x="113" y="142"/>
                  </a:lnTo>
                  <a:lnTo>
                    <a:pt x="56" y="142"/>
                  </a:lnTo>
                  <a:lnTo>
                    <a:pt x="85" y="199"/>
                  </a:lnTo>
                  <a:lnTo>
                    <a:pt x="0" y="199"/>
                  </a:lnTo>
                  <a:lnTo>
                    <a:pt x="28" y="256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85" y="369"/>
                  </a:lnTo>
                  <a:lnTo>
                    <a:pt x="113" y="397"/>
                  </a:lnTo>
                  <a:lnTo>
                    <a:pt x="141" y="482"/>
                  </a:lnTo>
                  <a:lnTo>
                    <a:pt x="198" y="426"/>
                  </a:lnTo>
                  <a:lnTo>
                    <a:pt x="255" y="426"/>
                  </a:lnTo>
                  <a:lnTo>
                    <a:pt x="311" y="312"/>
                  </a:lnTo>
                  <a:lnTo>
                    <a:pt x="198" y="312"/>
                  </a:lnTo>
                  <a:lnTo>
                    <a:pt x="226" y="256"/>
                  </a:lnTo>
                  <a:lnTo>
                    <a:pt x="198" y="199"/>
                  </a:lnTo>
                  <a:lnTo>
                    <a:pt x="198" y="142"/>
                  </a:lnTo>
                  <a:lnTo>
                    <a:pt x="170" y="85"/>
                  </a:lnTo>
                  <a:lnTo>
                    <a:pt x="141" y="85"/>
                  </a:lnTo>
                  <a:lnTo>
                    <a:pt x="113" y="57"/>
                  </a:lnTo>
                  <a:lnTo>
                    <a:pt x="113" y="29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8" name="Freeform 127"/>
            <p:cNvSpPr>
              <a:spLocks/>
            </p:cNvSpPr>
            <p:nvPr/>
          </p:nvSpPr>
          <p:spPr bwMode="auto">
            <a:xfrm>
              <a:off x="2800350" y="1604963"/>
              <a:ext cx="404813" cy="495300"/>
            </a:xfrm>
            <a:custGeom>
              <a:avLst/>
              <a:gdLst>
                <a:gd name="T0" fmla="*/ 170 w 255"/>
                <a:gd name="T1" fmla="*/ 312 h 312"/>
                <a:gd name="T2" fmla="*/ 113 w 255"/>
                <a:gd name="T3" fmla="*/ 255 h 312"/>
                <a:gd name="T4" fmla="*/ 57 w 255"/>
                <a:gd name="T5" fmla="*/ 255 h 312"/>
                <a:gd name="T6" fmla="*/ 0 w 255"/>
                <a:gd name="T7" fmla="*/ 199 h 312"/>
                <a:gd name="T8" fmla="*/ 28 w 255"/>
                <a:gd name="T9" fmla="*/ 199 h 312"/>
                <a:gd name="T10" fmla="*/ 28 w 255"/>
                <a:gd name="T11" fmla="*/ 170 h 312"/>
                <a:gd name="T12" fmla="*/ 113 w 255"/>
                <a:gd name="T13" fmla="*/ 142 h 312"/>
                <a:gd name="T14" fmla="*/ 113 w 255"/>
                <a:gd name="T15" fmla="*/ 85 h 312"/>
                <a:gd name="T16" fmla="*/ 198 w 255"/>
                <a:gd name="T17" fmla="*/ 0 h 312"/>
                <a:gd name="T18" fmla="*/ 255 w 255"/>
                <a:gd name="T19" fmla="*/ 29 h 312"/>
                <a:gd name="T20" fmla="*/ 227 w 255"/>
                <a:gd name="T21" fmla="*/ 85 h 312"/>
                <a:gd name="T22" fmla="*/ 255 w 255"/>
                <a:gd name="T23" fmla="*/ 114 h 312"/>
                <a:gd name="T24" fmla="*/ 255 w 255"/>
                <a:gd name="T25" fmla="*/ 199 h 312"/>
                <a:gd name="T26" fmla="*/ 227 w 255"/>
                <a:gd name="T27" fmla="*/ 255 h 312"/>
                <a:gd name="T28" fmla="*/ 170 w 255"/>
                <a:gd name="T2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312">
                  <a:moveTo>
                    <a:pt x="170" y="312"/>
                  </a:moveTo>
                  <a:lnTo>
                    <a:pt x="113" y="255"/>
                  </a:lnTo>
                  <a:lnTo>
                    <a:pt x="57" y="255"/>
                  </a:lnTo>
                  <a:lnTo>
                    <a:pt x="0" y="199"/>
                  </a:lnTo>
                  <a:lnTo>
                    <a:pt x="28" y="199"/>
                  </a:lnTo>
                  <a:lnTo>
                    <a:pt x="28" y="170"/>
                  </a:lnTo>
                  <a:lnTo>
                    <a:pt x="113" y="142"/>
                  </a:lnTo>
                  <a:lnTo>
                    <a:pt x="113" y="85"/>
                  </a:lnTo>
                  <a:lnTo>
                    <a:pt x="198" y="0"/>
                  </a:lnTo>
                  <a:lnTo>
                    <a:pt x="255" y="29"/>
                  </a:lnTo>
                  <a:lnTo>
                    <a:pt x="227" y="85"/>
                  </a:lnTo>
                  <a:lnTo>
                    <a:pt x="255" y="114"/>
                  </a:lnTo>
                  <a:lnTo>
                    <a:pt x="255" y="199"/>
                  </a:lnTo>
                  <a:lnTo>
                    <a:pt x="227" y="255"/>
                  </a:lnTo>
                  <a:lnTo>
                    <a:pt x="170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" name="Freeform 128"/>
            <p:cNvSpPr>
              <a:spLocks/>
            </p:cNvSpPr>
            <p:nvPr/>
          </p:nvSpPr>
          <p:spPr bwMode="auto">
            <a:xfrm>
              <a:off x="2709863" y="795338"/>
              <a:ext cx="585788" cy="855663"/>
            </a:xfrm>
            <a:custGeom>
              <a:avLst/>
              <a:gdLst>
                <a:gd name="T0" fmla="*/ 255 w 369"/>
                <a:gd name="T1" fmla="*/ 510 h 539"/>
                <a:gd name="T2" fmla="*/ 312 w 369"/>
                <a:gd name="T3" fmla="*/ 539 h 539"/>
                <a:gd name="T4" fmla="*/ 284 w 369"/>
                <a:gd name="T5" fmla="*/ 510 h 539"/>
                <a:gd name="T6" fmla="*/ 341 w 369"/>
                <a:gd name="T7" fmla="*/ 482 h 539"/>
                <a:gd name="T8" fmla="*/ 284 w 369"/>
                <a:gd name="T9" fmla="*/ 482 h 539"/>
                <a:gd name="T10" fmla="*/ 284 w 369"/>
                <a:gd name="T11" fmla="*/ 453 h 539"/>
                <a:gd name="T12" fmla="*/ 284 w 369"/>
                <a:gd name="T13" fmla="*/ 397 h 539"/>
                <a:gd name="T14" fmla="*/ 312 w 369"/>
                <a:gd name="T15" fmla="*/ 397 h 539"/>
                <a:gd name="T16" fmla="*/ 341 w 369"/>
                <a:gd name="T17" fmla="*/ 340 h 539"/>
                <a:gd name="T18" fmla="*/ 369 w 369"/>
                <a:gd name="T19" fmla="*/ 255 h 539"/>
                <a:gd name="T20" fmla="*/ 341 w 369"/>
                <a:gd name="T21" fmla="*/ 227 h 539"/>
                <a:gd name="T22" fmla="*/ 369 w 369"/>
                <a:gd name="T23" fmla="*/ 198 h 539"/>
                <a:gd name="T24" fmla="*/ 312 w 369"/>
                <a:gd name="T25" fmla="*/ 170 h 539"/>
                <a:gd name="T26" fmla="*/ 369 w 369"/>
                <a:gd name="T27" fmla="*/ 142 h 539"/>
                <a:gd name="T28" fmla="*/ 369 w 369"/>
                <a:gd name="T29" fmla="*/ 57 h 539"/>
                <a:gd name="T30" fmla="*/ 341 w 369"/>
                <a:gd name="T31" fmla="*/ 0 h 539"/>
                <a:gd name="T32" fmla="*/ 170 w 369"/>
                <a:gd name="T33" fmla="*/ 28 h 539"/>
                <a:gd name="T34" fmla="*/ 142 w 369"/>
                <a:gd name="T35" fmla="*/ 85 h 539"/>
                <a:gd name="T36" fmla="*/ 0 w 369"/>
                <a:gd name="T37" fmla="*/ 142 h 539"/>
                <a:gd name="T38" fmla="*/ 29 w 369"/>
                <a:gd name="T39" fmla="*/ 198 h 539"/>
                <a:gd name="T40" fmla="*/ 29 w 369"/>
                <a:gd name="T41" fmla="*/ 227 h 539"/>
                <a:gd name="T42" fmla="*/ 57 w 369"/>
                <a:gd name="T43" fmla="*/ 227 h 539"/>
                <a:gd name="T44" fmla="*/ 57 w 369"/>
                <a:gd name="T45" fmla="*/ 283 h 539"/>
                <a:gd name="T46" fmla="*/ 85 w 369"/>
                <a:gd name="T47" fmla="*/ 312 h 539"/>
                <a:gd name="T48" fmla="*/ 57 w 369"/>
                <a:gd name="T49" fmla="*/ 340 h 539"/>
                <a:gd name="T50" fmla="*/ 114 w 369"/>
                <a:gd name="T51" fmla="*/ 340 h 539"/>
                <a:gd name="T52" fmla="*/ 142 w 369"/>
                <a:gd name="T53" fmla="*/ 397 h 539"/>
                <a:gd name="T54" fmla="*/ 142 w 369"/>
                <a:gd name="T55" fmla="*/ 425 h 539"/>
                <a:gd name="T56" fmla="*/ 170 w 369"/>
                <a:gd name="T57" fmla="*/ 425 h 539"/>
                <a:gd name="T58" fmla="*/ 170 w 369"/>
                <a:gd name="T59" fmla="*/ 453 h 539"/>
                <a:gd name="T60" fmla="*/ 199 w 369"/>
                <a:gd name="T61" fmla="*/ 453 h 539"/>
                <a:gd name="T62" fmla="*/ 227 w 369"/>
                <a:gd name="T63" fmla="*/ 510 h 539"/>
                <a:gd name="T64" fmla="*/ 255 w 369"/>
                <a:gd name="T65" fmla="*/ 51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9" h="539">
                  <a:moveTo>
                    <a:pt x="255" y="510"/>
                  </a:moveTo>
                  <a:lnTo>
                    <a:pt x="312" y="539"/>
                  </a:lnTo>
                  <a:lnTo>
                    <a:pt x="284" y="510"/>
                  </a:lnTo>
                  <a:lnTo>
                    <a:pt x="341" y="482"/>
                  </a:lnTo>
                  <a:lnTo>
                    <a:pt x="284" y="482"/>
                  </a:lnTo>
                  <a:lnTo>
                    <a:pt x="284" y="453"/>
                  </a:lnTo>
                  <a:lnTo>
                    <a:pt x="284" y="397"/>
                  </a:lnTo>
                  <a:lnTo>
                    <a:pt x="312" y="397"/>
                  </a:lnTo>
                  <a:lnTo>
                    <a:pt x="341" y="340"/>
                  </a:lnTo>
                  <a:lnTo>
                    <a:pt x="369" y="255"/>
                  </a:lnTo>
                  <a:lnTo>
                    <a:pt x="341" y="227"/>
                  </a:lnTo>
                  <a:lnTo>
                    <a:pt x="369" y="198"/>
                  </a:lnTo>
                  <a:lnTo>
                    <a:pt x="312" y="170"/>
                  </a:lnTo>
                  <a:lnTo>
                    <a:pt x="369" y="142"/>
                  </a:lnTo>
                  <a:lnTo>
                    <a:pt x="369" y="57"/>
                  </a:lnTo>
                  <a:lnTo>
                    <a:pt x="341" y="0"/>
                  </a:lnTo>
                  <a:lnTo>
                    <a:pt x="170" y="28"/>
                  </a:lnTo>
                  <a:lnTo>
                    <a:pt x="142" y="85"/>
                  </a:lnTo>
                  <a:lnTo>
                    <a:pt x="0" y="142"/>
                  </a:lnTo>
                  <a:lnTo>
                    <a:pt x="29" y="198"/>
                  </a:lnTo>
                  <a:lnTo>
                    <a:pt x="29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85" y="312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42" y="397"/>
                  </a:lnTo>
                  <a:lnTo>
                    <a:pt x="142" y="425"/>
                  </a:lnTo>
                  <a:lnTo>
                    <a:pt x="170" y="425"/>
                  </a:lnTo>
                  <a:lnTo>
                    <a:pt x="170" y="453"/>
                  </a:lnTo>
                  <a:lnTo>
                    <a:pt x="199" y="453"/>
                  </a:lnTo>
                  <a:lnTo>
                    <a:pt x="227" y="510"/>
                  </a:lnTo>
                  <a:lnTo>
                    <a:pt x="255" y="5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0" name="Freeform 131"/>
            <p:cNvSpPr>
              <a:spLocks/>
            </p:cNvSpPr>
            <p:nvPr/>
          </p:nvSpPr>
          <p:spPr bwMode="auto">
            <a:xfrm>
              <a:off x="3430588" y="300038"/>
              <a:ext cx="1214438" cy="1169988"/>
            </a:xfrm>
            <a:custGeom>
              <a:avLst/>
              <a:gdLst>
                <a:gd name="T0" fmla="*/ 28 w 765"/>
                <a:gd name="T1" fmla="*/ 312 h 737"/>
                <a:gd name="T2" fmla="*/ 57 w 765"/>
                <a:gd name="T3" fmla="*/ 340 h 737"/>
                <a:gd name="T4" fmla="*/ 0 w 765"/>
                <a:gd name="T5" fmla="*/ 369 h 737"/>
                <a:gd name="T6" fmla="*/ 28 w 765"/>
                <a:gd name="T7" fmla="*/ 397 h 737"/>
                <a:gd name="T8" fmla="*/ 57 w 765"/>
                <a:gd name="T9" fmla="*/ 397 h 737"/>
                <a:gd name="T10" fmla="*/ 85 w 765"/>
                <a:gd name="T11" fmla="*/ 369 h 737"/>
                <a:gd name="T12" fmla="*/ 85 w 765"/>
                <a:gd name="T13" fmla="*/ 397 h 737"/>
                <a:gd name="T14" fmla="*/ 113 w 765"/>
                <a:gd name="T15" fmla="*/ 369 h 737"/>
                <a:gd name="T16" fmla="*/ 142 w 765"/>
                <a:gd name="T17" fmla="*/ 369 h 737"/>
                <a:gd name="T18" fmla="*/ 142 w 765"/>
                <a:gd name="T19" fmla="*/ 425 h 737"/>
                <a:gd name="T20" fmla="*/ 170 w 765"/>
                <a:gd name="T21" fmla="*/ 425 h 737"/>
                <a:gd name="T22" fmla="*/ 142 w 765"/>
                <a:gd name="T23" fmla="*/ 510 h 737"/>
                <a:gd name="T24" fmla="*/ 113 w 765"/>
                <a:gd name="T25" fmla="*/ 539 h 737"/>
                <a:gd name="T26" fmla="*/ 142 w 765"/>
                <a:gd name="T27" fmla="*/ 539 h 737"/>
                <a:gd name="T28" fmla="*/ 85 w 765"/>
                <a:gd name="T29" fmla="*/ 652 h 737"/>
                <a:gd name="T30" fmla="*/ 57 w 765"/>
                <a:gd name="T31" fmla="*/ 680 h 737"/>
                <a:gd name="T32" fmla="*/ 57 w 765"/>
                <a:gd name="T33" fmla="*/ 709 h 737"/>
                <a:gd name="T34" fmla="*/ 113 w 765"/>
                <a:gd name="T35" fmla="*/ 737 h 737"/>
                <a:gd name="T36" fmla="*/ 142 w 765"/>
                <a:gd name="T37" fmla="*/ 680 h 737"/>
                <a:gd name="T38" fmla="*/ 198 w 765"/>
                <a:gd name="T39" fmla="*/ 680 h 737"/>
                <a:gd name="T40" fmla="*/ 170 w 765"/>
                <a:gd name="T41" fmla="*/ 737 h 737"/>
                <a:gd name="T42" fmla="*/ 283 w 765"/>
                <a:gd name="T43" fmla="*/ 737 h 737"/>
                <a:gd name="T44" fmla="*/ 312 w 765"/>
                <a:gd name="T45" fmla="*/ 680 h 737"/>
                <a:gd name="T46" fmla="*/ 397 w 765"/>
                <a:gd name="T47" fmla="*/ 680 h 737"/>
                <a:gd name="T48" fmla="*/ 425 w 765"/>
                <a:gd name="T49" fmla="*/ 624 h 737"/>
                <a:gd name="T50" fmla="*/ 510 w 765"/>
                <a:gd name="T51" fmla="*/ 652 h 737"/>
                <a:gd name="T52" fmla="*/ 539 w 765"/>
                <a:gd name="T53" fmla="*/ 595 h 737"/>
                <a:gd name="T54" fmla="*/ 624 w 765"/>
                <a:gd name="T55" fmla="*/ 624 h 737"/>
                <a:gd name="T56" fmla="*/ 595 w 765"/>
                <a:gd name="T57" fmla="*/ 680 h 737"/>
                <a:gd name="T58" fmla="*/ 680 w 765"/>
                <a:gd name="T59" fmla="*/ 624 h 737"/>
                <a:gd name="T60" fmla="*/ 737 w 765"/>
                <a:gd name="T61" fmla="*/ 624 h 737"/>
                <a:gd name="T62" fmla="*/ 765 w 765"/>
                <a:gd name="T63" fmla="*/ 595 h 737"/>
                <a:gd name="T64" fmla="*/ 737 w 765"/>
                <a:gd name="T65" fmla="*/ 595 h 737"/>
                <a:gd name="T66" fmla="*/ 737 w 765"/>
                <a:gd name="T67" fmla="*/ 510 h 737"/>
                <a:gd name="T68" fmla="*/ 765 w 765"/>
                <a:gd name="T69" fmla="*/ 425 h 737"/>
                <a:gd name="T70" fmla="*/ 652 w 765"/>
                <a:gd name="T71" fmla="*/ 397 h 737"/>
                <a:gd name="T72" fmla="*/ 624 w 765"/>
                <a:gd name="T73" fmla="*/ 340 h 737"/>
                <a:gd name="T74" fmla="*/ 539 w 765"/>
                <a:gd name="T75" fmla="*/ 284 h 737"/>
                <a:gd name="T76" fmla="*/ 482 w 765"/>
                <a:gd name="T77" fmla="*/ 284 h 737"/>
                <a:gd name="T78" fmla="*/ 454 w 765"/>
                <a:gd name="T79" fmla="*/ 255 h 737"/>
                <a:gd name="T80" fmla="*/ 454 w 765"/>
                <a:gd name="T81" fmla="*/ 227 h 737"/>
                <a:gd name="T82" fmla="*/ 368 w 765"/>
                <a:gd name="T83" fmla="*/ 113 h 737"/>
                <a:gd name="T84" fmla="*/ 425 w 765"/>
                <a:gd name="T85" fmla="*/ 0 h 737"/>
                <a:gd name="T86" fmla="*/ 283 w 765"/>
                <a:gd name="T87" fmla="*/ 0 h 737"/>
                <a:gd name="T88" fmla="*/ 255 w 765"/>
                <a:gd name="T89" fmla="*/ 57 h 737"/>
                <a:gd name="T90" fmla="*/ 255 w 765"/>
                <a:gd name="T91" fmla="*/ 170 h 737"/>
                <a:gd name="T92" fmla="*/ 142 w 765"/>
                <a:gd name="T93" fmla="*/ 227 h 737"/>
                <a:gd name="T94" fmla="*/ 85 w 765"/>
                <a:gd name="T95" fmla="*/ 284 h 737"/>
                <a:gd name="T96" fmla="*/ 28 w 765"/>
                <a:gd name="T97" fmla="*/ 31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65" h="737">
                  <a:moveTo>
                    <a:pt x="28" y="312"/>
                  </a:moveTo>
                  <a:lnTo>
                    <a:pt x="57" y="340"/>
                  </a:lnTo>
                  <a:lnTo>
                    <a:pt x="0" y="369"/>
                  </a:lnTo>
                  <a:lnTo>
                    <a:pt x="28" y="397"/>
                  </a:lnTo>
                  <a:lnTo>
                    <a:pt x="57" y="397"/>
                  </a:lnTo>
                  <a:lnTo>
                    <a:pt x="85" y="369"/>
                  </a:lnTo>
                  <a:lnTo>
                    <a:pt x="85" y="397"/>
                  </a:lnTo>
                  <a:lnTo>
                    <a:pt x="113" y="369"/>
                  </a:lnTo>
                  <a:lnTo>
                    <a:pt x="142" y="369"/>
                  </a:lnTo>
                  <a:lnTo>
                    <a:pt x="142" y="425"/>
                  </a:lnTo>
                  <a:lnTo>
                    <a:pt x="170" y="425"/>
                  </a:lnTo>
                  <a:lnTo>
                    <a:pt x="142" y="510"/>
                  </a:lnTo>
                  <a:lnTo>
                    <a:pt x="113" y="539"/>
                  </a:lnTo>
                  <a:lnTo>
                    <a:pt x="142" y="539"/>
                  </a:lnTo>
                  <a:lnTo>
                    <a:pt x="85" y="652"/>
                  </a:lnTo>
                  <a:lnTo>
                    <a:pt x="57" y="680"/>
                  </a:lnTo>
                  <a:lnTo>
                    <a:pt x="57" y="709"/>
                  </a:lnTo>
                  <a:lnTo>
                    <a:pt x="113" y="737"/>
                  </a:lnTo>
                  <a:lnTo>
                    <a:pt x="142" y="680"/>
                  </a:lnTo>
                  <a:lnTo>
                    <a:pt x="198" y="680"/>
                  </a:lnTo>
                  <a:lnTo>
                    <a:pt x="170" y="737"/>
                  </a:lnTo>
                  <a:lnTo>
                    <a:pt x="283" y="737"/>
                  </a:lnTo>
                  <a:lnTo>
                    <a:pt x="312" y="680"/>
                  </a:lnTo>
                  <a:lnTo>
                    <a:pt x="397" y="680"/>
                  </a:lnTo>
                  <a:lnTo>
                    <a:pt x="425" y="624"/>
                  </a:lnTo>
                  <a:lnTo>
                    <a:pt x="510" y="652"/>
                  </a:lnTo>
                  <a:lnTo>
                    <a:pt x="539" y="595"/>
                  </a:lnTo>
                  <a:lnTo>
                    <a:pt x="624" y="624"/>
                  </a:lnTo>
                  <a:lnTo>
                    <a:pt x="595" y="680"/>
                  </a:lnTo>
                  <a:lnTo>
                    <a:pt x="680" y="624"/>
                  </a:lnTo>
                  <a:lnTo>
                    <a:pt x="737" y="624"/>
                  </a:lnTo>
                  <a:lnTo>
                    <a:pt x="765" y="595"/>
                  </a:lnTo>
                  <a:lnTo>
                    <a:pt x="737" y="595"/>
                  </a:lnTo>
                  <a:lnTo>
                    <a:pt x="737" y="510"/>
                  </a:lnTo>
                  <a:lnTo>
                    <a:pt x="765" y="425"/>
                  </a:lnTo>
                  <a:lnTo>
                    <a:pt x="652" y="397"/>
                  </a:lnTo>
                  <a:lnTo>
                    <a:pt x="624" y="340"/>
                  </a:lnTo>
                  <a:lnTo>
                    <a:pt x="539" y="284"/>
                  </a:lnTo>
                  <a:lnTo>
                    <a:pt x="482" y="284"/>
                  </a:lnTo>
                  <a:lnTo>
                    <a:pt x="454" y="255"/>
                  </a:lnTo>
                  <a:lnTo>
                    <a:pt x="454" y="227"/>
                  </a:lnTo>
                  <a:lnTo>
                    <a:pt x="368" y="113"/>
                  </a:lnTo>
                  <a:lnTo>
                    <a:pt x="425" y="0"/>
                  </a:lnTo>
                  <a:lnTo>
                    <a:pt x="283" y="0"/>
                  </a:lnTo>
                  <a:lnTo>
                    <a:pt x="255" y="57"/>
                  </a:lnTo>
                  <a:lnTo>
                    <a:pt x="255" y="170"/>
                  </a:lnTo>
                  <a:lnTo>
                    <a:pt x="142" y="227"/>
                  </a:lnTo>
                  <a:lnTo>
                    <a:pt x="85" y="284"/>
                  </a:lnTo>
                  <a:lnTo>
                    <a:pt x="28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1" name="Freeform 132"/>
            <p:cNvSpPr>
              <a:spLocks/>
            </p:cNvSpPr>
            <p:nvPr/>
          </p:nvSpPr>
          <p:spPr bwMode="auto">
            <a:xfrm>
              <a:off x="1585913" y="885826"/>
              <a:ext cx="1528763" cy="1258888"/>
            </a:xfrm>
            <a:custGeom>
              <a:avLst/>
              <a:gdLst>
                <a:gd name="T0" fmla="*/ 737 w 963"/>
                <a:gd name="T1" fmla="*/ 793 h 793"/>
                <a:gd name="T2" fmla="*/ 793 w 963"/>
                <a:gd name="T3" fmla="*/ 793 h 793"/>
                <a:gd name="T4" fmla="*/ 765 w 963"/>
                <a:gd name="T5" fmla="*/ 737 h 793"/>
                <a:gd name="T6" fmla="*/ 822 w 963"/>
                <a:gd name="T7" fmla="*/ 708 h 793"/>
                <a:gd name="T8" fmla="*/ 765 w 963"/>
                <a:gd name="T9" fmla="*/ 652 h 793"/>
                <a:gd name="T10" fmla="*/ 793 w 963"/>
                <a:gd name="T11" fmla="*/ 652 h 793"/>
                <a:gd name="T12" fmla="*/ 793 w 963"/>
                <a:gd name="T13" fmla="*/ 623 h 793"/>
                <a:gd name="T14" fmla="*/ 878 w 963"/>
                <a:gd name="T15" fmla="*/ 595 h 793"/>
                <a:gd name="T16" fmla="*/ 878 w 963"/>
                <a:gd name="T17" fmla="*/ 538 h 793"/>
                <a:gd name="T18" fmla="*/ 963 w 963"/>
                <a:gd name="T19" fmla="*/ 453 h 793"/>
                <a:gd name="T20" fmla="*/ 935 w 963"/>
                <a:gd name="T21" fmla="*/ 453 h 793"/>
                <a:gd name="T22" fmla="*/ 907 w 963"/>
                <a:gd name="T23" fmla="*/ 396 h 793"/>
                <a:gd name="T24" fmla="*/ 878 w 963"/>
                <a:gd name="T25" fmla="*/ 396 h 793"/>
                <a:gd name="T26" fmla="*/ 878 w 963"/>
                <a:gd name="T27" fmla="*/ 368 h 793"/>
                <a:gd name="T28" fmla="*/ 850 w 963"/>
                <a:gd name="T29" fmla="*/ 368 h 793"/>
                <a:gd name="T30" fmla="*/ 850 w 963"/>
                <a:gd name="T31" fmla="*/ 340 h 793"/>
                <a:gd name="T32" fmla="*/ 822 w 963"/>
                <a:gd name="T33" fmla="*/ 283 h 793"/>
                <a:gd name="T34" fmla="*/ 765 w 963"/>
                <a:gd name="T35" fmla="*/ 283 h 793"/>
                <a:gd name="T36" fmla="*/ 793 w 963"/>
                <a:gd name="T37" fmla="*/ 255 h 793"/>
                <a:gd name="T38" fmla="*/ 765 w 963"/>
                <a:gd name="T39" fmla="*/ 226 h 793"/>
                <a:gd name="T40" fmla="*/ 765 w 963"/>
                <a:gd name="T41" fmla="*/ 170 h 793"/>
                <a:gd name="T42" fmla="*/ 737 w 963"/>
                <a:gd name="T43" fmla="*/ 170 h 793"/>
                <a:gd name="T44" fmla="*/ 737 w 963"/>
                <a:gd name="T45" fmla="*/ 141 h 793"/>
                <a:gd name="T46" fmla="*/ 708 w 963"/>
                <a:gd name="T47" fmla="*/ 85 h 793"/>
                <a:gd name="T48" fmla="*/ 623 w 963"/>
                <a:gd name="T49" fmla="*/ 56 h 793"/>
                <a:gd name="T50" fmla="*/ 538 w 963"/>
                <a:gd name="T51" fmla="*/ 85 h 793"/>
                <a:gd name="T52" fmla="*/ 510 w 963"/>
                <a:gd name="T53" fmla="*/ 56 h 793"/>
                <a:gd name="T54" fmla="*/ 510 w 963"/>
                <a:gd name="T55" fmla="*/ 28 h 793"/>
                <a:gd name="T56" fmla="*/ 425 w 963"/>
                <a:gd name="T57" fmla="*/ 0 h 793"/>
                <a:gd name="T58" fmla="*/ 340 w 963"/>
                <a:gd name="T59" fmla="*/ 28 h 793"/>
                <a:gd name="T60" fmla="*/ 226 w 963"/>
                <a:gd name="T61" fmla="*/ 311 h 793"/>
                <a:gd name="T62" fmla="*/ 141 w 963"/>
                <a:gd name="T63" fmla="*/ 425 h 793"/>
                <a:gd name="T64" fmla="*/ 141 w 963"/>
                <a:gd name="T65" fmla="*/ 482 h 793"/>
                <a:gd name="T66" fmla="*/ 0 w 963"/>
                <a:gd name="T67" fmla="*/ 623 h 793"/>
                <a:gd name="T68" fmla="*/ 85 w 963"/>
                <a:gd name="T69" fmla="*/ 680 h 793"/>
                <a:gd name="T70" fmla="*/ 170 w 963"/>
                <a:gd name="T71" fmla="*/ 680 h 793"/>
                <a:gd name="T72" fmla="*/ 198 w 963"/>
                <a:gd name="T73" fmla="*/ 765 h 793"/>
                <a:gd name="T74" fmla="*/ 226 w 963"/>
                <a:gd name="T75" fmla="*/ 737 h 793"/>
                <a:gd name="T76" fmla="*/ 255 w 963"/>
                <a:gd name="T77" fmla="*/ 708 h 793"/>
                <a:gd name="T78" fmla="*/ 283 w 963"/>
                <a:gd name="T79" fmla="*/ 708 h 793"/>
                <a:gd name="T80" fmla="*/ 368 w 963"/>
                <a:gd name="T81" fmla="*/ 737 h 793"/>
                <a:gd name="T82" fmla="*/ 425 w 963"/>
                <a:gd name="T83" fmla="*/ 737 h 793"/>
                <a:gd name="T84" fmla="*/ 482 w 963"/>
                <a:gd name="T85" fmla="*/ 680 h 793"/>
                <a:gd name="T86" fmla="*/ 538 w 963"/>
                <a:gd name="T87" fmla="*/ 680 h 793"/>
                <a:gd name="T88" fmla="*/ 567 w 963"/>
                <a:gd name="T89" fmla="*/ 623 h 793"/>
                <a:gd name="T90" fmla="*/ 680 w 963"/>
                <a:gd name="T91" fmla="*/ 652 h 793"/>
                <a:gd name="T92" fmla="*/ 708 w 963"/>
                <a:gd name="T93" fmla="*/ 680 h 793"/>
                <a:gd name="T94" fmla="*/ 680 w 963"/>
                <a:gd name="T95" fmla="*/ 737 h 793"/>
                <a:gd name="T96" fmla="*/ 708 w 963"/>
                <a:gd name="T97" fmla="*/ 737 h 793"/>
                <a:gd name="T98" fmla="*/ 737 w 963"/>
                <a:gd name="T99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63" h="793">
                  <a:moveTo>
                    <a:pt x="737" y="793"/>
                  </a:moveTo>
                  <a:lnTo>
                    <a:pt x="793" y="793"/>
                  </a:lnTo>
                  <a:lnTo>
                    <a:pt x="765" y="737"/>
                  </a:lnTo>
                  <a:lnTo>
                    <a:pt x="822" y="708"/>
                  </a:lnTo>
                  <a:lnTo>
                    <a:pt x="765" y="652"/>
                  </a:lnTo>
                  <a:lnTo>
                    <a:pt x="793" y="652"/>
                  </a:lnTo>
                  <a:lnTo>
                    <a:pt x="793" y="623"/>
                  </a:lnTo>
                  <a:lnTo>
                    <a:pt x="878" y="595"/>
                  </a:lnTo>
                  <a:lnTo>
                    <a:pt x="878" y="538"/>
                  </a:lnTo>
                  <a:lnTo>
                    <a:pt x="963" y="453"/>
                  </a:lnTo>
                  <a:lnTo>
                    <a:pt x="935" y="453"/>
                  </a:lnTo>
                  <a:lnTo>
                    <a:pt x="907" y="396"/>
                  </a:lnTo>
                  <a:lnTo>
                    <a:pt x="878" y="396"/>
                  </a:lnTo>
                  <a:lnTo>
                    <a:pt x="878" y="368"/>
                  </a:lnTo>
                  <a:lnTo>
                    <a:pt x="850" y="368"/>
                  </a:lnTo>
                  <a:lnTo>
                    <a:pt x="850" y="340"/>
                  </a:lnTo>
                  <a:lnTo>
                    <a:pt x="822" y="283"/>
                  </a:lnTo>
                  <a:lnTo>
                    <a:pt x="765" y="283"/>
                  </a:lnTo>
                  <a:lnTo>
                    <a:pt x="793" y="255"/>
                  </a:lnTo>
                  <a:lnTo>
                    <a:pt x="765" y="226"/>
                  </a:lnTo>
                  <a:lnTo>
                    <a:pt x="765" y="170"/>
                  </a:lnTo>
                  <a:lnTo>
                    <a:pt x="737" y="170"/>
                  </a:lnTo>
                  <a:lnTo>
                    <a:pt x="737" y="141"/>
                  </a:lnTo>
                  <a:lnTo>
                    <a:pt x="708" y="85"/>
                  </a:lnTo>
                  <a:lnTo>
                    <a:pt x="623" y="56"/>
                  </a:lnTo>
                  <a:lnTo>
                    <a:pt x="538" y="85"/>
                  </a:lnTo>
                  <a:lnTo>
                    <a:pt x="510" y="56"/>
                  </a:lnTo>
                  <a:lnTo>
                    <a:pt x="510" y="28"/>
                  </a:lnTo>
                  <a:lnTo>
                    <a:pt x="425" y="0"/>
                  </a:lnTo>
                  <a:lnTo>
                    <a:pt x="340" y="28"/>
                  </a:lnTo>
                  <a:lnTo>
                    <a:pt x="226" y="311"/>
                  </a:lnTo>
                  <a:lnTo>
                    <a:pt x="141" y="425"/>
                  </a:lnTo>
                  <a:lnTo>
                    <a:pt x="141" y="482"/>
                  </a:lnTo>
                  <a:lnTo>
                    <a:pt x="0" y="623"/>
                  </a:lnTo>
                  <a:lnTo>
                    <a:pt x="85" y="680"/>
                  </a:lnTo>
                  <a:lnTo>
                    <a:pt x="170" y="680"/>
                  </a:lnTo>
                  <a:lnTo>
                    <a:pt x="198" y="765"/>
                  </a:lnTo>
                  <a:lnTo>
                    <a:pt x="226" y="737"/>
                  </a:lnTo>
                  <a:lnTo>
                    <a:pt x="255" y="708"/>
                  </a:lnTo>
                  <a:lnTo>
                    <a:pt x="283" y="708"/>
                  </a:lnTo>
                  <a:lnTo>
                    <a:pt x="368" y="737"/>
                  </a:lnTo>
                  <a:lnTo>
                    <a:pt x="425" y="737"/>
                  </a:lnTo>
                  <a:lnTo>
                    <a:pt x="482" y="680"/>
                  </a:lnTo>
                  <a:lnTo>
                    <a:pt x="538" y="680"/>
                  </a:lnTo>
                  <a:lnTo>
                    <a:pt x="567" y="623"/>
                  </a:lnTo>
                  <a:lnTo>
                    <a:pt x="680" y="652"/>
                  </a:lnTo>
                  <a:lnTo>
                    <a:pt x="708" y="680"/>
                  </a:lnTo>
                  <a:lnTo>
                    <a:pt x="680" y="737"/>
                  </a:lnTo>
                  <a:lnTo>
                    <a:pt x="708" y="737"/>
                  </a:lnTo>
                  <a:lnTo>
                    <a:pt x="737" y="79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2" name="Freeform 133"/>
            <p:cNvSpPr>
              <a:spLocks/>
            </p:cNvSpPr>
            <p:nvPr/>
          </p:nvSpPr>
          <p:spPr bwMode="auto">
            <a:xfrm>
              <a:off x="2486025" y="2820988"/>
              <a:ext cx="269875" cy="358775"/>
            </a:xfrm>
            <a:custGeom>
              <a:avLst/>
              <a:gdLst>
                <a:gd name="T0" fmla="*/ 141 w 170"/>
                <a:gd name="T1" fmla="*/ 226 h 226"/>
                <a:gd name="T2" fmla="*/ 85 w 170"/>
                <a:gd name="T3" fmla="*/ 226 h 226"/>
                <a:gd name="T4" fmla="*/ 56 w 170"/>
                <a:gd name="T5" fmla="*/ 170 h 226"/>
                <a:gd name="T6" fmla="*/ 0 w 170"/>
                <a:gd name="T7" fmla="*/ 141 h 226"/>
                <a:gd name="T8" fmla="*/ 28 w 170"/>
                <a:gd name="T9" fmla="*/ 0 h 226"/>
                <a:gd name="T10" fmla="*/ 56 w 170"/>
                <a:gd name="T11" fmla="*/ 0 h 226"/>
                <a:gd name="T12" fmla="*/ 56 w 170"/>
                <a:gd name="T13" fmla="*/ 28 h 226"/>
                <a:gd name="T14" fmla="*/ 113 w 170"/>
                <a:gd name="T15" fmla="*/ 28 h 226"/>
                <a:gd name="T16" fmla="*/ 85 w 170"/>
                <a:gd name="T17" fmla="*/ 56 h 226"/>
                <a:gd name="T18" fmla="*/ 141 w 170"/>
                <a:gd name="T19" fmla="*/ 56 h 226"/>
                <a:gd name="T20" fmla="*/ 170 w 170"/>
                <a:gd name="T21" fmla="*/ 0 h 226"/>
                <a:gd name="T22" fmla="*/ 170 w 170"/>
                <a:gd name="T23" fmla="*/ 85 h 226"/>
                <a:gd name="T24" fmla="*/ 141 w 170"/>
                <a:gd name="T25" fmla="*/ 141 h 226"/>
                <a:gd name="T26" fmla="*/ 141 w 170"/>
                <a:gd name="T27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226">
                  <a:moveTo>
                    <a:pt x="141" y="226"/>
                  </a:moveTo>
                  <a:lnTo>
                    <a:pt x="85" y="226"/>
                  </a:lnTo>
                  <a:lnTo>
                    <a:pt x="56" y="170"/>
                  </a:lnTo>
                  <a:lnTo>
                    <a:pt x="0" y="141"/>
                  </a:lnTo>
                  <a:lnTo>
                    <a:pt x="28" y="0"/>
                  </a:lnTo>
                  <a:lnTo>
                    <a:pt x="56" y="0"/>
                  </a:lnTo>
                  <a:lnTo>
                    <a:pt x="56" y="28"/>
                  </a:lnTo>
                  <a:lnTo>
                    <a:pt x="113" y="28"/>
                  </a:lnTo>
                  <a:lnTo>
                    <a:pt x="85" y="56"/>
                  </a:lnTo>
                  <a:lnTo>
                    <a:pt x="141" y="56"/>
                  </a:lnTo>
                  <a:lnTo>
                    <a:pt x="170" y="0"/>
                  </a:lnTo>
                  <a:lnTo>
                    <a:pt x="170" y="85"/>
                  </a:lnTo>
                  <a:lnTo>
                    <a:pt x="141" y="141"/>
                  </a:lnTo>
                  <a:lnTo>
                    <a:pt x="141" y="22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3" name="Freeform 135"/>
            <p:cNvSpPr>
              <a:spLocks/>
            </p:cNvSpPr>
            <p:nvPr/>
          </p:nvSpPr>
          <p:spPr bwMode="auto">
            <a:xfrm>
              <a:off x="2079625" y="2505076"/>
              <a:ext cx="765175" cy="765175"/>
            </a:xfrm>
            <a:custGeom>
              <a:avLst/>
              <a:gdLst>
                <a:gd name="T0" fmla="*/ 369 w 482"/>
                <a:gd name="T1" fmla="*/ 29 h 482"/>
                <a:gd name="T2" fmla="*/ 341 w 482"/>
                <a:gd name="T3" fmla="*/ 85 h 482"/>
                <a:gd name="T4" fmla="*/ 426 w 482"/>
                <a:gd name="T5" fmla="*/ 85 h 482"/>
                <a:gd name="T6" fmla="*/ 426 w 482"/>
                <a:gd name="T7" fmla="*/ 142 h 482"/>
                <a:gd name="T8" fmla="*/ 454 w 482"/>
                <a:gd name="T9" fmla="*/ 170 h 482"/>
                <a:gd name="T10" fmla="*/ 482 w 482"/>
                <a:gd name="T11" fmla="*/ 255 h 482"/>
                <a:gd name="T12" fmla="*/ 426 w 482"/>
                <a:gd name="T13" fmla="*/ 284 h 482"/>
                <a:gd name="T14" fmla="*/ 426 w 482"/>
                <a:gd name="T15" fmla="*/ 199 h 482"/>
                <a:gd name="T16" fmla="*/ 397 w 482"/>
                <a:gd name="T17" fmla="*/ 255 h 482"/>
                <a:gd name="T18" fmla="*/ 341 w 482"/>
                <a:gd name="T19" fmla="*/ 255 h 482"/>
                <a:gd name="T20" fmla="*/ 369 w 482"/>
                <a:gd name="T21" fmla="*/ 227 h 482"/>
                <a:gd name="T22" fmla="*/ 312 w 482"/>
                <a:gd name="T23" fmla="*/ 227 h 482"/>
                <a:gd name="T24" fmla="*/ 312 w 482"/>
                <a:gd name="T25" fmla="*/ 199 h 482"/>
                <a:gd name="T26" fmla="*/ 284 w 482"/>
                <a:gd name="T27" fmla="*/ 199 h 482"/>
                <a:gd name="T28" fmla="*/ 256 w 482"/>
                <a:gd name="T29" fmla="*/ 340 h 482"/>
                <a:gd name="T30" fmla="*/ 227 w 482"/>
                <a:gd name="T31" fmla="*/ 397 h 482"/>
                <a:gd name="T32" fmla="*/ 227 w 482"/>
                <a:gd name="T33" fmla="*/ 425 h 482"/>
                <a:gd name="T34" fmla="*/ 284 w 482"/>
                <a:gd name="T35" fmla="*/ 425 h 482"/>
                <a:gd name="T36" fmla="*/ 284 w 482"/>
                <a:gd name="T37" fmla="*/ 482 h 482"/>
                <a:gd name="T38" fmla="*/ 199 w 482"/>
                <a:gd name="T39" fmla="*/ 482 h 482"/>
                <a:gd name="T40" fmla="*/ 199 w 482"/>
                <a:gd name="T41" fmla="*/ 454 h 482"/>
                <a:gd name="T42" fmla="*/ 142 w 482"/>
                <a:gd name="T43" fmla="*/ 482 h 482"/>
                <a:gd name="T44" fmla="*/ 142 w 482"/>
                <a:gd name="T45" fmla="*/ 425 h 482"/>
                <a:gd name="T46" fmla="*/ 114 w 482"/>
                <a:gd name="T47" fmla="*/ 397 h 482"/>
                <a:gd name="T48" fmla="*/ 142 w 482"/>
                <a:gd name="T49" fmla="*/ 340 h 482"/>
                <a:gd name="T50" fmla="*/ 114 w 482"/>
                <a:gd name="T51" fmla="*/ 312 h 482"/>
                <a:gd name="T52" fmla="*/ 114 w 482"/>
                <a:gd name="T53" fmla="*/ 227 h 482"/>
                <a:gd name="T54" fmla="*/ 85 w 482"/>
                <a:gd name="T55" fmla="*/ 170 h 482"/>
                <a:gd name="T56" fmla="*/ 29 w 482"/>
                <a:gd name="T57" fmla="*/ 142 h 482"/>
                <a:gd name="T58" fmla="*/ 0 w 482"/>
                <a:gd name="T59" fmla="*/ 85 h 482"/>
                <a:gd name="T60" fmla="*/ 114 w 482"/>
                <a:gd name="T61" fmla="*/ 85 h 482"/>
                <a:gd name="T62" fmla="*/ 227 w 482"/>
                <a:gd name="T63" fmla="*/ 29 h 482"/>
                <a:gd name="T64" fmla="*/ 256 w 482"/>
                <a:gd name="T65" fmla="*/ 29 h 482"/>
                <a:gd name="T66" fmla="*/ 284 w 482"/>
                <a:gd name="T67" fmla="*/ 0 h 482"/>
                <a:gd name="T68" fmla="*/ 312 w 482"/>
                <a:gd name="T69" fmla="*/ 29 h 482"/>
                <a:gd name="T70" fmla="*/ 341 w 482"/>
                <a:gd name="T71" fmla="*/ 0 h 482"/>
                <a:gd name="T72" fmla="*/ 369 w 482"/>
                <a:gd name="T73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2" h="482">
                  <a:moveTo>
                    <a:pt x="369" y="29"/>
                  </a:moveTo>
                  <a:lnTo>
                    <a:pt x="341" y="85"/>
                  </a:lnTo>
                  <a:lnTo>
                    <a:pt x="426" y="85"/>
                  </a:lnTo>
                  <a:lnTo>
                    <a:pt x="426" y="142"/>
                  </a:lnTo>
                  <a:lnTo>
                    <a:pt x="454" y="170"/>
                  </a:lnTo>
                  <a:lnTo>
                    <a:pt x="482" y="255"/>
                  </a:lnTo>
                  <a:lnTo>
                    <a:pt x="426" y="284"/>
                  </a:lnTo>
                  <a:lnTo>
                    <a:pt x="426" y="199"/>
                  </a:lnTo>
                  <a:lnTo>
                    <a:pt x="397" y="255"/>
                  </a:lnTo>
                  <a:lnTo>
                    <a:pt x="341" y="255"/>
                  </a:lnTo>
                  <a:lnTo>
                    <a:pt x="369" y="227"/>
                  </a:lnTo>
                  <a:lnTo>
                    <a:pt x="312" y="227"/>
                  </a:lnTo>
                  <a:lnTo>
                    <a:pt x="312" y="199"/>
                  </a:lnTo>
                  <a:lnTo>
                    <a:pt x="284" y="199"/>
                  </a:lnTo>
                  <a:lnTo>
                    <a:pt x="256" y="340"/>
                  </a:lnTo>
                  <a:lnTo>
                    <a:pt x="227" y="397"/>
                  </a:lnTo>
                  <a:lnTo>
                    <a:pt x="227" y="425"/>
                  </a:lnTo>
                  <a:lnTo>
                    <a:pt x="284" y="425"/>
                  </a:lnTo>
                  <a:lnTo>
                    <a:pt x="284" y="482"/>
                  </a:lnTo>
                  <a:lnTo>
                    <a:pt x="199" y="482"/>
                  </a:lnTo>
                  <a:lnTo>
                    <a:pt x="199" y="454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114" y="397"/>
                  </a:lnTo>
                  <a:lnTo>
                    <a:pt x="142" y="340"/>
                  </a:lnTo>
                  <a:lnTo>
                    <a:pt x="114" y="312"/>
                  </a:lnTo>
                  <a:lnTo>
                    <a:pt x="114" y="227"/>
                  </a:lnTo>
                  <a:lnTo>
                    <a:pt x="85" y="170"/>
                  </a:lnTo>
                  <a:lnTo>
                    <a:pt x="29" y="142"/>
                  </a:lnTo>
                  <a:lnTo>
                    <a:pt x="0" y="85"/>
                  </a:lnTo>
                  <a:lnTo>
                    <a:pt x="114" y="85"/>
                  </a:lnTo>
                  <a:lnTo>
                    <a:pt x="227" y="29"/>
                  </a:lnTo>
                  <a:lnTo>
                    <a:pt x="256" y="29"/>
                  </a:lnTo>
                  <a:lnTo>
                    <a:pt x="284" y="0"/>
                  </a:lnTo>
                  <a:lnTo>
                    <a:pt x="312" y="29"/>
                  </a:lnTo>
                  <a:lnTo>
                    <a:pt x="341" y="0"/>
                  </a:lnTo>
                  <a:lnTo>
                    <a:pt x="369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4" name="Freeform 138"/>
            <p:cNvSpPr>
              <a:spLocks/>
            </p:cNvSpPr>
            <p:nvPr/>
          </p:nvSpPr>
          <p:spPr bwMode="auto">
            <a:xfrm>
              <a:off x="2979738" y="5475288"/>
              <a:ext cx="990600" cy="811213"/>
            </a:xfrm>
            <a:custGeom>
              <a:avLst/>
              <a:gdLst>
                <a:gd name="T0" fmla="*/ 624 w 624"/>
                <a:gd name="T1" fmla="*/ 57 h 511"/>
                <a:gd name="T2" fmla="*/ 596 w 624"/>
                <a:gd name="T3" fmla="*/ 142 h 511"/>
                <a:gd name="T4" fmla="*/ 624 w 624"/>
                <a:gd name="T5" fmla="*/ 170 h 511"/>
                <a:gd name="T6" fmla="*/ 511 w 624"/>
                <a:gd name="T7" fmla="*/ 454 h 511"/>
                <a:gd name="T8" fmla="*/ 426 w 624"/>
                <a:gd name="T9" fmla="*/ 397 h 511"/>
                <a:gd name="T10" fmla="*/ 454 w 624"/>
                <a:gd name="T11" fmla="*/ 482 h 511"/>
                <a:gd name="T12" fmla="*/ 426 w 624"/>
                <a:gd name="T13" fmla="*/ 511 h 511"/>
                <a:gd name="T14" fmla="*/ 341 w 624"/>
                <a:gd name="T15" fmla="*/ 482 h 511"/>
                <a:gd name="T16" fmla="*/ 284 w 624"/>
                <a:gd name="T17" fmla="*/ 482 h 511"/>
                <a:gd name="T18" fmla="*/ 142 w 624"/>
                <a:gd name="T19" fmla="*/ 425 h 511"/>
                <a:gd name="T20" fmla="*/ 85 w 624"/>
                <a:gd name="T21" fmla="*/ 425 h 511"/>
                <a:gd name="T22" fmla="*/ 57 w 624"/>
                <a:gd name="T23" fmla="*/ 369 h 511"/>
                <a:gd name="T24" fmla="*/ 85 w 624"/>
                <a:gd name="T25" fmla="*/ 312 h 511"/>
                <a:gd name="T26" fmla="*/ 29 w 624"/>
                <a:gd name="T27" fmla="*/ 284 h 511"/>
                <a:gd name="T28" fmla="*/ 0 w 624"/>
                <a:gd name="T29" fmla="*/ 255 h 511"/>
                <a:gd name="T30" fmla="*/ 85 w 624"/>
                <a:gd name="T31" fmla="*/ 142 h 511"/>
                <a:gd name="T32" fmla="*/ 114 w 624"/>
                <a:gd name="T33" fmla="*/ 199 h 511"/>
                <a:gd name="T34" fmla="*/ 171 w 624"/>
                <a:gd name="T35" fmla="*/ 199 h 511"/>
                <a:gd name="T36" fmla="*/ 227 w 624"/>
                <a:gd name="T37" fmla="*/ 170 h 511"/>
                <a:gd name="T38" fmla="*/ 284 w 624"/>
                <a:gd name="T39" fmla="*/ 199 h 511"/>
                <a:gd name="T40" fmla="*/ 369 w 624"/>
                <a:gd name="T41" fmla="*/ 170 h 511"/>
                <a:gd name="T42" fmla="*/ 397 w 624"/>
                <a:gd name="T43" fmla="*/ 227 h 511"/>
                <a:gd name="T44" fmla="*/ 426 w 624"/>
                <a:gd name="T45" fmla="*/ 199 h 511"/>
                <a:gd name="T46" fmla="*/ 397 w 624"/>
                <a:gd name="T47" fmla="*/ 142 h 511"/>
                <a:gd name="T48" fmla="*/ 397 w 624"/>
                <a:gd name="T49" fmla="*/ 57 h 511"/>
                <a:gd name="T50" fmla="*/ 426 w 624"/>
                <a:gd name="T51" fmla="*/ 57 h 511"/>
                <a:gd name="T52" fmla="*/ 426 w 624"/>
                <a:gd name="T53" fmla="*/ 0 h 511"/>
                <a:gd name="T54" fmla="*/ 482 w 624"/>
                <a:gd name="T55" fmla="*/ 29 h 511"/>
                <a:gd name="T56" fmla="*/ 539 w 624"/>
                <a:gd name="T57" fmla="*/ 0 h 511"/>
                <a:gd name="T58" fmla="*/ 567 w 624"/>
                <a:gd name="T59" fmla="*/ 0 h 511"/>
                <a:gd name="T60" fmla="*/ 567 w 624"/>
                <a:gd name="T61" fmla="*/ 57 h 511"/>
                <a:gd name="T62" fmla="*/ 624 w 624"/>
                <a:gd name="T63" fmla="*/ 57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511">
                  <a:moveTo>
                    <a:pt x="624" y="57"/>
                  </a:moveTo>
                  <a:lnTo>
                    <a:pt x="596" y="142"/>
                  </a:lnTo>
                  <a:lnTo>
                    <a:pt x="624" y="170"/>
                  </a:lnTo>
                  <a:lnTo>
                    <a:pt x="511" y="454"/>
                  </a:lnTo>
                  <a:lnTo>
                    <a:pt x="426" y="397"/>
                  </a:lnTo>
                  <a:lnTo>
                    <a:pt x="454" y="482"/>
                  </a:lnTo>
                  <a:lnTo>
                    <a:pt x="426" y="511"/>
                  </a:lnTo>
                  <a:lnTo>
                    <a:pt x="341" y="482"/>
                  </a:lnTo>
                  <a:lnTo>
                    <a:pt x="284" y="482"/>
                  </a:lnTo>
                  <a:lnTo>
                    <a:pt x="142" y="425"/>
                  </a:lnTo>
                  <a:lnTo>
                    <a:pt x="85" y="425"/>
                  </a:lnTo>
                  <a:lnTo>
                    <a:pt x="57" y="369"/>
                  </a:lnTo>
                  <a:lnTo>
                    <a:pt x="85" y="312"/>
                  </a:lnTo>
                  <a:lnTo>
                    <a:pt x="29" y="284"/>
                  </a:lnTo>
                  <a:lnTo>
                    <a:pt x="0" y="255"/>
                  </a:lnTo>
                  <a:lnTo>
                    <a:pt x="85" y="142"/>
                  </a:lnTo>
                  <a:lnTo>
                    <a:pt x="114" y="199"/>
                  </a:lnTo>
                  <a:lnTo>
                    <a:pt x="171" y="199"/>
                  </a:lnTo>
                  <a:lnTo>
                    <a:pt x="227" y="170"/>
                  </a:lnTo>
                  <a:lnTo>
                    <a:pt x="284" y="199"/>
                  </a:lnTo>
                  <a:lnTo>
                    <a:pt x="369" y="170"/>
                  </a:lnTo>
                  <a:lnTo>
                    <a:pt x="397" y="227"/>
                  </a:lnTo>
                  <a:lnTo>
                    <a:pt x="426" y="199"/>
                  </a:lnTo>
                  <a:lnTo>
                    <a:pt x="397" y="142"/>
                  </a:lnTo>
                  <a:lnTo>
                    <a:pt x="397" y="57"/>
                  </a:lnTo>
                  <a:lnTo>
                    <a:pt x="426" y="57"/>
                  </a:lnTo>
                  <a:lnTo>
                    <a:pt x="426" y="0"/>
                  </a:lnTo>
                  <a:lnTo>
                    <a:pt x="482" y="29"/>
                  </a:lnTo>
                  <a:lnTo>
                    <a:pt x="539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5" name="Freeform 141"/>
            <p:cNvSpPr>
              <a:spLocks/>
            </p:cNvSpPr>
            <p:nvPr/>
          </p:nvSpPr>
          <p:spPr bwMode="auto">
            <a:xfrm>
              <a:off x="2620963" y="5475288"/>
              <a:ext cx="630238" cy="1395413"/>
            </a:xfrm>
            <a:custGeom>
              <a:avLst/>
              <a:gdLst>
                <a:gd name="T0" fmla="*/ 397 w 397"/>
                <a:gd name="T1" fmla="*/ 0 h 879"/>
                <a:gd name="T2" fmla="*/ 311 w 397"/>
                <a:gd name="T3" fmla="*/ 0 h 879"/>
                <a:gd name="T4" fmla="*/ 226 w 397"/>
                <a:gd name="T5" fmla="*/ 0 h 879"/>
                <a:gd name="T6" fmla="*/ 141 w 397"/>
                <a:gd name="T7" fmla="*/ 57 h 879"/>
                <a:gd name="T8" fmla="*/ 85 w 397"/>
                <a:gd name="T9" fmla="*/ 29 h 879"/>
                <a:gd name="T10" fmla="*/ 0 w 397"/>
                <a:gd name="T11" fmla="*/ 0 h 879"/>
                <a:gd name="T12" fmla="*/ 0 w 397"/>
                <a:gd name="T13" fmla="*/ 29 h 879"/>
                <a:gd name="T14" fmla="*/ 0 w 397"/>
                <a:gd name="T15" fmla="*/ 57 h 879"/>
                <a:gd name="T16" fmla="*/ 28 w 397"/>
                <a:gd name="T17" fmla="*/ 85 h 879"/>
                <a:gd name="T18" fmla="*/ 0 w 397"/>
                <a:gd name="T19" fmla="*/ 227 h 879"/>
                <a:gd name="T20" fmla="*/ 28 w 397"/>
                <a:gd name="T21" fmla="*/ 312 h 879"/>
                <a:gd name="T22" fmla="*/ 0 w 397"/>
                <a:gd name="T23" fmla="*/ 340 h 879"/>
                <a:gd name="T24" fmla="*/ 28 w 397"/>
                <a:gd name="T25" fmla="*/ 425 h 879"/>
                <a:gd name="T26" fmla="*/ 56 w 397"/>
                <a:gd name="T27" fmla="*/ 425 h 879"/>
                <a:gd name="T28" fmla="*/ 85 w 397"/>
                <a:gd name="T29" fmla="*/ 369 h 879"/>
                <a:gd name="T30" fmla="*/ 113 w 397"/>
                <a:gd name="T31" fmla="*/ 425 h 879"/>
                <a:gd name="T32" fmla="*/ 85 w 397"/>
                <a:gd name="T33" fmla="*/ 425 h 879"/>
                <a:gd name="T34" fmla="*/ 198 w 397"/>
                <a:gd name="T35" fmla="*/ 511 h 879"/>
                <a:gd name="T36" fmla="*/ 198 w 397"/>
                <a:gd name="T37" fmla="*/ 567 h 879"/>
                <a:gd name="T38" fmla="*/ 255 w 397"/>
                <a:gd name="T39" fmla="*/ 681 h 879"/>
                <a:gd name="T40" fmla="*/ 226 w 397"/>
                <a:gd name="T41" fmla="*/ 822 h 879"/>
                <a:gd name="T42" fmla="*/ 255 w 397"/>
                <a:gd name="T43" fmla="*/ 851 h 879"/>
                <a:gd name="T44" fmla="*/ 283 w 397"/>
                <a:gd name="T45" fmla="*/ 822 h 879"/>
                <a:gd name="T46" fmla="*/ 311 w 397"/>
                <a:gd name="T47" fmla="*/ 879 h 879"/>
                <a:gd name="T48" fmla="*/ 368 w 397"/>
                <a:gd name="T49" fmla="*/ 851 h 879"/>
                <a:gd name="T50" fmla="*/ 340 w 397"/>
                <a:gd name="T51" fmla="*/ 822 h 879"/>
                <a:gd name="T52" fmla="*/ 340 w 397"/>
                <a:gd name="T53" fmla="*/ 766 h 879"/>
                <a:gd name="T54" fmla="*/ 368 w 397"/>
                <a:gd name="T55" fmla="*/ 737 h 879"/>
                <a:gd name="T56" fmla="*/ 340 w 397"/>
                <a:gd name="T57" fmla="*/ 709 h 879"/>
                <a:gd name="T58" fmla="*/ 340 w 397"/>
                <a:gd name="T59" fmla="*/ 596 h 879"/>
                <a:gd name="T60" fmla="*/ 397 w 397"/>
                <a:gd name="T61" fmla="*/ 567 h 879"/>
                <a:gd name="T62" fmla="*/ 311 w 397"/>
                <a:gd name="T63" fmla="*/ 454 h 879"/>
                <a:gd name="T64" fmla="*/ 311 w 397"/>
                <a:gd name="T65" fmla="*/ 425 h 879"/>
                <a:gd name="T66" fmla="*/ 283 w 397"/>
                <a:gd name="T67" fmla="*/ 369 h 879"/>
                <a:gd name="T68" fmla="*/ 311 w 397"/>
                <a:gd name="T69" fmla="*/ 312 h 879"/>
                <a:gd name="T70" fmla="*/ 255 w 397"/>
                <a:gd name="T71" fmla="*/ 284 h 879"/>
                <a:gd name="T72" fmla="*/ 226 w 397"/>
                <a:gd name="T73" fmla="*/ 255 h 879"/>
                <a:gd name="T74" fmla="*/ 311 w 397"/>
                <a:gd name="T75" fmla="*/ 142 h 879"/>
                <a:gd name="T76" fmla="*/ 397 w 397"/>
                <a:gd name="T77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97" h="879">
                  <a:moveTo>
                    <a:pt x="397" y="0"/>
                  </a:moveTo>
                  <a:lnTo>
                    <a:pt x="311" y="0"/>
                  </a:lnTo>
                  <a:lnTo>
                    <a:pt x="226" y="0"/>
                  </a:lnTo>
                  <a:lnTo>
                    <a:pt x="141" y="57"/>
                  </a:lnTo>
                  <a:lnTo>
                    <a:pt x="85" y="29"/>
                  </a:lnTo>
                  <a:lnTo>
                    <a:pt x="0" y="0"/>
                  </a:lnTo>
                  <a:lnTo>
                    <a:pt x="0" y="29"/>
                  </a:lnTo>
                  <a:lnTo>
                    <a:pt x="0" y="57"/>
                  </a:lnTo>
                  <a:lnTo>
                    <a:pt x="28" y="85"/>
                  </a:lnTo>
                  <a:lnTo>
                    <a:pt x="0" y="227"/>
                  </a:lnTo>
                  <a:lnTo>
                    <a:pt x="28" y="312"/>
                  </a:lnTo>
                  <a:lnTo>
                    <a:pt x="0" y="340"/>
                  </a:lnTo>
                  <a:lnTo>
                    <a:pt x="28" y="425"/>
                  </a:lnTo>
                  <a:lnTo>
                    <a:pt x="56" y="425"/>
                  </a:lnTo>
                  <a:lnTo>
                    <a:pt x="85" y="369"/>
                  </a:lnTo>
                  <a:lnTo>
                    <a:pt x="113" y="425"/>
                  </a:lnTo>
                  <a:lnTo>
                    <a:pt x="85" y="425"/>
                  </a:lnTo>
                  <a:lnTo>
                    <a:pt x="198" y="511"/>
                  </a:lnTo>
                  <a:lnTo>
                    <a:pt x="198" y="567"/>
                  </a:lnTo>
                  <a:lnTo>
                    <a:pt x="255" y="681"/>
                  </a:lnTo>
                  <a:lnTo>
                    <a:pt x="226" y="822"/>
                  </a:lnTo>
                  <a:lnTo>
                    <a:pt x="255" y="851"/>
                  </a:lnTo>
                  <a:lnTo>
                    <a:pt x="283" y="822"/>
                  </a:lnTo>
                  <a:lnTo>
                    <a:pt x="311" y="879"/>
                  </a:lnTo>
                  <a:lnTo>
                    <a:pt x="368" y="851"/>
                  </a:lnTo>
                  <a:lnTo>
                    <a:pt x="340" y="822"/>
                  </a:lnTo>
                  <a:lnTo>
                    <a:pt x="340" y="766"/>
                  </a:lnTo>
                  <a:lnTo>
                    <a:pt x="368" y="737"/>
                  </a:lnTo>
                  <a:lnTo>
                    <a:pt x="340" y="709"/>
                  </a:lnTo>
                  <a:lnTo>
                    <a:pt x="340" y="596"/>
                  </a:lnTo>
                  <a:lnTo>
                    <a:pt x="397" y="567"/>
                  </a:lnTo>
                  <a:lnTo>
                    <a:pt x="311" y="454"/>
                  </a:lnTo>
                  <a:lnTo>
                    <a:pt x="311" y="425"/>
                  </a:lnTo>
                  <a:lnTo>
                    <a:pt x="283" y="369"/>
                  </a:lnTo>
                  <a:lnTo>
                    <a:pt x="311" y="312"/>
                  </a:lnTo>
                  <a:lnTo>
                    <a:pt x="255" y="284"/>
                  </a:lnTo>
                  <a:lnTo>
                    <a:pt x="226" y="255"/>
                  </a:lnTo>
                  <a:lnTo>
                    <a:pt x="311" y="142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6" name="Freeform 147"/>
            <p:cNvSpPr>
              <a:spLocks/>
            </p:cNvSpPr>
            <p:nvPr/>
          </p:nvSpPr>
          <p:spPr bwMode="auto">
            <a:xfrm>
              <a:off x="3790950" y="5475288"/>
              <a:ext cx="765175" cy="1260475"/>
            </a:xfrm>
            <a:custGeom>
              <a:avLst/>
              <a:gdLst>
                <a:gd name="T0" fmla="*/ 397 w 482"/>
                <a:gd name="T1" fmla="*/ 340 h 794"/>
                <a:gd name="T2" fmla="*/ 482 w 482"/>
                <a:gd name="T3" fmla="*/ 340 h 794"/>
                <a:gd name="T4" fmla="*/ 397 w 482"/>
                <a:gd name="T5" fmla="*/ 369 h 794"/>
                <a:gd name="T6" fmla="*/ 255 w 482"/>
                <a:gd name="T7" fmla="*/ 454 h 794"/>
                <a:gd name="T8" fmla="*/ 198 w 482"/>
                <a:gd name="T9" fmla="*/ 539 h 794"/>
                <a:gd name="T10" fmla="*/ 56 w 482"/>
                <a:gd name="T11" fmla="*/ 794 h 794"/>
                <a:gd name="T12" fmla="*/ 28 w 482"/>
                <a:gd name="T13" fmla="*/ 737 h 794"/>
                <a:gd name="T14" fmla="*/ 0 w 482"/>
                <a:gd name="T15" fmla="*/ 624 h 794"/>
                <a:gd name="T16" fmla="*/ 28 w 482"/>
                <a:gd name="T17" fmla="*/ 596 h 794"/>
                <a:gd name="T18" fmla="*/ 0 w 482"/>
                <a:gd name="T19" fmla="*/ 596 h 794"/>
                <a:gd name="T20" fmla="*/ 113 w 482"/>
                <a:gd name="T21" fmla="*/ 312 h 794"/>
                <a:gd name="T22" fmla="*/ 113 w 482"/>
                <a:gd name="T23" fmla="*/ 227 h 794"/>
                <a:gd name="T24" fmla="*/ 255 w 482"/>
                <a:gd name="T25" fmla="*/ 170 h 794"/>
                <a:gd name="T26" fmla="*/ 368 w 482"/>
                <a:gd name="T27" fmla="*/ 57 h 794"/>
                <a:gd name="T28" fmla="*/ 425 w 482"/>
                <a:gd name="T29" fmla="*/ 0 h 794"/>
                <a:gd name="T30" fmla="*/ 425 w 482"/>
                <a:gd name="T31" fmla="*/ 57 h 794"/>
                <a:gd name="T32" fmla="*/ 453 w 482"/>
                <a:gd name="T33" fmla="*/ 85 h 794"/>
                <a:gd name="T34" fmla="*/ 397 w 482"/>
                <a:gd name="T35" fmla="*/ 142 h 794"/>
                <a:gd name="T36" fmla="*/ 368 w 482"/>
                <a:gd name="T37" fmla="*/ 199 h 794"/>
                <a:gd name="T38" fmla="*/ 312 w 482"/>
                <a:gd name="T39" fmla="*/ 227 h 794"/>
                <a:gd name="T40" fmla="*/ 340 w 482"/>
                <a:gd name="T41" fmla="*/ 312 h 794"/>
                <a:gd name="T42" fmla="*/ 368 w 482"/>
                <a:gd name="T43" fmla="*/ 284 h 794"/>
                <a:gd name="T44" fmla="*/ 397 w 482"/>
                <a:gd name="T45" fmla="*/ 34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2" h="794">
                  <a:moveTo>
                    <a:pt x="397" y="340"/>
                  </a:moveTo>
                  <a:lnTo>
                    <a:pt x="482" y="340"/>
                  </a:lnTo>
                  <a:lnTo>
                    <a:pt x="397" y="369"/>
                  </a:lnTo>
                  <a:lnTo>
                    <a:pt x="255" y="454"/>
                  </a:lnTo>
                  <a:lnTo>
                    <a:pt x="198" y="539"/>
                  </a:lnTo>
                  <a:lnTo>
                    <a:pt x="56" y="794"/>
                  </a:lnTo>
                  <a:lnTo>
                    <a:pt x="28" y="737"/>
                  </a:lnTo>
                  <a:lnTo>
                    <a:pt x="0" y="624"/>
                  </a:lnTo>
                  <a:lnTo>
                    <a:pt x="28" y="596"/>
                  </a:lnTo>
                  <a:lnTo>
                    <a:pt x="0" y="596"/>
                  </a:lnTo>
                  <a:lnTo>
                    <a:pt x="113" y="312"/>
                  </a:lnTo>
                  <a:lnTo>
                    <a:pt x="113" y="227"/>
                  </a:lnTo>
                  <a:lnTo>
                    <a:pt x="255" y="170"/>
                  </a:lnTo>
                  <a:lnTo>
                    <a:pt x="368" y="57"/>
                  </a:lnTo>
                  <a:lnTo>
                    <a:pt x="425" y="0"/>
                  </a:lnTo>
                  <a:lnTo>
                    <a:pt x="425" y="57"/>
                  </a:lnTo>
                  <a:lnTo>
                    <a:pt x="453" y="85"/>
                  </a:lnTo>
                  <a:lnTo>
                    <a:pt x="397" y="142"/>
                  </a:lnTo>
                  <a:lnTo>
                    <a:pt x="368" y="199"/>
                  </a:lnTo>
                  <a:lnTo>
                    <a:pt x="312" y="227"/>
                  </a:lnTo>
                  <a:lnTo>
                    <a:pt x="340" y="312"/>
                  </a:lnTo>
                  <a:lnTo>
                    <a:pt x="368" y="284"/>
                  </a:lnTo>
                  <a:lnTo>
                    <a:pt x="397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7" name="Freeform 148"/>
            <p:cNvSpPr>
              <a:spLocks/>
            </p:cNvSpPr>
            <p:nvPr/>
          </p:nvSpPr>
          <p:spPr bwMode="auto">
            <a:xfrm>
              <a:off x="3970338" y="5745163"/>
              <a:ext cx="1709738" cy="1485900"/>
            </a:xfrm>
            <a:custGeom>
              <a:avLst/>
              <a:gdLst>
                <a:gd name="T0" fmla="*/ 114 w 1077"/>
                <a:gd name="T1" fmla="*/ 397 h 936"/>
                <a:gd name="T2" fmla="*/ 85 w 1077"/>
                <a:gd name="T3" fmla="*/ 681 h 936"/>
                <a:gd name="T4" fmla="*/ 114 w 1077"/>
                <a:gd name="T5" fmla="*/ 681 h 936"/>
                <a:gd name="T6" fmla="*/ 199 w 1077"/>
                <a:gd name="T7" fmla="*/ 794 h 936"/>
                <a:gd name="T8" fmla="*/ 284 w 1077"/>
                <a:gd name="T9" fmla="*/ 908 h 936"/>
                <a:gd name="T10" fmla="*/ 397 w 1077"/>
                <a:gd name="T11" fmla="*/ 879 h 936"/>
                <a:gd name="T12" fmla="*/ 510 w 1077"/>
                <a:gd name="T13" fmla="*/ 851 h 936"/>
                <a:gd name="T14" fmla="*/ 624 w 1077"/>
                <a:gd name="T15" fmla="*/ 936 h 936"/>
                <a:gd name="T16" fmla="*/ 709 w 1077"/>
                <a:gd name="T17" fmla="*/ 822 h 936"/>
                <a:gd name="T18" fmla="*/ 794 w 1077"/>
                <a:gd name="T19" fmla="*/ 879 h 936"/>
                <a:gd name="T20" fmla="*/ 851 w 1077"/>
                <a:gd name="T21" fmla="*/ 851 h 936"/>
                <a:gd name="T22" fmla="*/ 964 w 1077"/>
                <a:gd name="T23" fmla="*/ 908 h 936"/>
                <a:gd name="T24" fmla="*/ 1077 w 1077"/>
                <a:gd name="T25" fmla="*/ 766 h 936"/>
                <a:gd name="T26" fmla="*/ 1021 w 1077"/>
                <a:gd name="T27" fmla="*/ 681 h 936"/>
                <a:gd name="T28" fmla="*/ 1021 w 1077"/>
                <a:gd name="T29" fmla="*/ 652 h 936"/>
                <a:gd name="T30" fmla="*/ 936 w 1077"/>
                <a:gd name="T31" fmla="*/ 596 h 936"/>
                <a:gd name="T32" fmla="*/ 822 w 1077"/>
                <a:gd name="T33" fmla="*/ 482 h 936"/>
                <a:gd name="T34" fmla="*/ 766 w 1077"/>
                <a:gd name="T35" fmla="*/ 511 h 936"/>
                <a:gd name="T36" fmla="*/ 737 w 1077"/>
                <a:gd name="T37" fmla="*/ 426 h 936"/>
                <a:gd name="T38" fmla="*/ 794 w 1077"/>
                <a:gd name="T39" fmla="*/ 454 h 936"/>
                <a:gd name="T40" fmla="*/ 794 w 1077"/>
                <a:gd name="T41" fmla="*/ 369 h 936"/>
                <a:gd name="T42" fmla="*/ 766 w 1077"/>
                <a:gd name="T43" fmla="*/ 312 h 936"/>
                <a:gd name="T44" fmla="*/ 794 w 1077"/>
                <a:gd name="T45" fmla="*/ 284 h 936"/>
                <a:gd name="T46" fmla="*/ 879 w 1077"/>
                <a:gd name="T47" fmla="*/ 284 h 936"/>
                <a:gd name="T48" fmla="*/ 907 w 1077"/>
                <a:gd name="T49" fmla="*/ 227 h 936"/>
                <a:gd name="T50" fmla="*/ 851 w 1077"/>
                <a:gd name="T51" fmla="*/ 170 h 936"/>
                <a:gd name="T52" fmla="*/ 709 w 1077"/>
                <a:gd name="T53" fmla="*/ 199 h 936"/>
                <a:gd name="T54" fmla="*/ 737 w 1077"/>
                <a:gd name="T55" fmla="*/ 142 h 936"/>
                <a:gd name="T56" fmla="*/ 737 w 1077"/>
                <a:gd name="T57" fmla="*/ 85 h 936"/>
                <a:gd name="T58" fmla="*/ 482 w 1077"/>
                <a:gd name="T59" fmla="*/ 170 h 936"/>
                <a:gd name="T60" fmla="*/ 510 w 1077"/>
                <a:gd name="T61" fmla="*/ 29 h 936"/>
                <a:gd name="T62" fmla="*/ 369 w 1077"/>
                <a:gd name="T63" fmla="*/ 114 h 936"/>
                <a:gd name="T64" fmla="*/ 340 w 1077"/>
                <a:gd name="T65" fmla="*/ 142 h 936"/>
                <a:gd name="T66" fmla="*/ 369 w 1077"/>
                <a:gd name="T67" fmla="*/ 170 h 936"/>
                <a:gd name="T68" fmla="*/ 142 w 1077"/>
                <a:gd name="T69" fmla="*/ 284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7" h="936">
                  <a:moveTo>
                    <a:pt x="85" y="369"/>
                  </a:moveTo>
                  <a:lnTo>
                    <a:pt x="114" y="397"/>
                  </a:lnTo>
                  <a:lnTo>
                    <a:pt x="0" y="652"/>
                  </a:lnTo>
                  <a:lnTo>
                    <a:pt x="85" y="681"/>
                  </a:lnTo>
                  <a:lnTo>
                    <a:pt x="142" y="539"/>
                  </a:lnTo>
                  <a:lnTo>
                    <a:pt x="114" y="681"/>
                  </a:lnTo>
                  <a:lnTo>
                    <a:pt x="142" y="766"/>
                  </a:lnTo>
                  <a:lnTo>
                    <a:pt x="199" y="794"/>
                  </a:lnTo>
                  <a:lnTo>
                    <a:pt x="255" y="879"/>
                  </a:lnTo>
                  <a:lnTo>
                    <a:pt x="284" y="908"/>
                  </a:lnTo>
                  <a:lnTo>
                    <a:pt x="397" y="936"/>
                  </a:lnTo>
                  <a:lnTo>
                    <a:pt x="397" y="879"/>
                  </a:lnTo>
                  <a:lnTo>
                    <a:pt x="425" y="908"/>
                  </a:lnTo>
                  <a:lnTo>
                    <a:pt x="510" y="851"/>
                  </a:lnTo>
                  <a:lnTo>
                    <a:pt x="539" y="851"/>
                  </a:lnTo>
                  <a:lnTo>
                    <a:pt x="624" y="936"/>
                  </a:lnTo>
                  <a:lnTo>
                    <a:pt x="737" y="851"/>
                  </a:lnTo>
                  <a:lnTo>
                    <a:pt x="709" y="822"/>
                  </a:lnTo>
                  <a:lnTo>
                    <a:pt x="766" y="822"/>
                  </a:lnTo>
                  <a:lnTo>
                    <a:pt x="794" y="879"/>
                  </a:lnTo>
                  <a:lnTo>
                    <a:pt x="851" y="908"/>
                  </a:lnTo>
                  <a:lnTo>
                    <a:pt x="851" y="851"/>
                  </a:lnTo>
                  <a:lnTo>
                    <a:pt x="936" y="851"/>
                  </a:lnTo>
                  <a:lnTo>
                    <a:pt x="964" y="908"/>
                  </a:lnTo>
                  <a:lnTo>
                    <a:pt x="1049" y="851"/>
                  </a:lnTo>
                  <a:lnTo>
                    <a:pt x="1077" y="766"/>
                  </a:lnTo>
                  <a:lnTo>
                    <a:pt x="1077" y="681"/>
                  </a:lnTo>
                  <a:lnTo>
                    <a:pt x="1021" y="681"/>
                  </a:lnTo>
                  <a:lnTo>
                    <a:pt x="1049" y="652"/>
                  </a:lnTo>
                  <a:lnTo>
                    <a:pt x="1021" y="652"/>
                  </a:lnTo>
                  <a:lnTo>
                    <a:pt x="964" y="596"/>
                  </a:lnTo>
                  <a:lnTo>
                    <a:pt x="936" y="596"/>
                  </a:lnTo>
                  <a:lnTo>
                    <a:pt x="879" y="539"/>
                  </a:lnTo>
                  <a:lnTo>
                    <a:pt x="822" y="482"/>
                  </a:lnTo>
                  <a:lnTo>
                    <a:pt x="794" y="511"/>
                  </a:lnTo>
                  <a:lnTo>
                    <a:pt x="766" y="511"/>
                  </a:lnTo>
                  <a:lnTo>
                    <a:pt x="709" y="426"/>
                  </a:lnTo>
                  <a:lnTo>
                    <a:pt x="737" y="426"/>
                  </a:lnTo>
                  <a:lnTo>
                    <a:pt x="737" y="397"/>
                  </a:lnTo>
                  <a:lnTo>
                    <a:pt x="794" y="454"/>
                  </a:lnTo>
                  <a:lnTo>
                    <a:pt x="822" y="397"/>
                  </a:lnTo>
                  <a:lnTo>
                    <a:pt x="794" y="369"/>
                  </a:lnTo>
                  <a:lnTo>
                    <a:pt x="737" y="341"/>
                  </a:lnTo>
                  <a:lnTo>
                    <a:pt x="766" y="312"/>
                  </a:lnTo>
                  <a:lnTo>
                    <a:pt x="794" y="312"/>
                  </a:lnTo>
                  <a:lnTo>
                    <a:pt x="794" y="284"/>
                  </a:lnTo>
                  <a:lnTo>
                    <a:pt x="822" y="312"/>
                  </a:lnTo>
                  <a:lnTo>
                    <a:pt x="879" y="284"/>
                  </a:lnTo>
                  <a:lnTo>
                    <a:pt x="879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851" y="170"/>
                  </a:lnTo>
                  <a:lnTo>
                    <a:pt x="709" y="255"/>
                  </a:lnTo>
                  <a:lnTo>
                    <a:pt x="709" y="199"/>
                  </a:lnTo>
                  <a:lnTo>
                    <a:pt x="766" y="199"/>
                  </a:lnTo>
                  <a:lnTo>
                    <a:pt x="737" y="142"/>
                  </a:lnTo>
                  <a:lnTo>
                    <a:pt x="766" y="114"/>
                  </a:lnTo>
                  <a:lnTo>
                    <a:pt x="737" y="85"/>
                  </a:lnTo>
                  <a:lnTo>
                    <a:pt x="624" y="170"/>
                  </a:lnTo>
                  <a:lnTo>
                    <a:pt x="482" y="170"/>
                  </a:lnTo>
                  <a:lnTo>
                    <a:pt x="482" y="85"/>
                  </a:lnTo>
                  <a:lnTo>
                    <a:pt x="510" y="29"/>
                  </a:lnTo>
                  <a:lnTo>
                    <a:pt x="482" y="0"/>
                  </a:lnTo>
                  <a:lnTo>
                    <a:pt x="369" y="114"/>
                  </a:lnTo>
                  <a:lnTo>
                    <a:pt x="340" y="114"/>
                  </a:lnTo>
                  <a:lnTo>
                    <a:pt x="340" y="142"/>
                  </a:lnTo>
                  <a:lnTo>
                    <a:pt x="284" y="170"/>
                  </a:lnTo>
                  <a:lnTo>
                    <a:pt x="369" y="170"/>
                  </a:lnTo>
                  <a:lnTo>
                    <a:pt x="284" y="199"/>
                  </a:lnTo>
                  <a:lnTo>
                    <a:pt x="142" y="284"/>
                  </a:lnTo>
                  <a:lnTo>
                    <a:pt x="85" y="36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8" name="Freeform 150"/>
            <p:cNvSpPr>
              <a:spLocks/>
            </p:cNvSpPr>
            <p:nvPr/>
          </p:nvSpPr>
          <p:spPr bwMode="auto">
            <a:xfrm>
              <a:off x="5591175" y="6196013"/>
              <a:ext cx="1214438" cy="1169988"/>
            </a:xfrm>
            <a:custGeom>
              <a:avLst/>
              <a:gdLst>
                <a:gd name="T0" fmla="*/ 56 w 765"/>
                <a:gd name="T1" fmla="*/ 737 h 737"/>
                <a:gd name="T2" fmla="*/ 170 w 765"/>
                <a:gd name="T3" fmla="*/ 652 h 737"/>
                <a:gd name="T4" fmla="*/ 141 w 765"/>
                <a:gd name="T5" fmla="*/ 595 h 737"/>
                <a:gd name="T6" fmla="*/ 170 w 765"/>
                <a:gd name="T7" fmla="*/ 453 h 737"/>
                <a:gd name="T8" fmla="*/ 198 w 765"/>
                <a:gd name="T9" fmla="*/ 425 h 737"/>
                <a:gd name="T10" fmla="*/ 255 w 765"/>
                <a:gd name="T11" fmla="*/ 453 h 737"/>
                <a:gd name="T12" fmla="*/ 340 w 765"/>
                <a:gd name="T13" fmla="*/ 368 h 737"/>
                <a:gd name="T14" fmla="*/ 397 w 765"/>
                <a:gd name="T15" fmla="*/ 397 h 737"/>
                <a:gd name="T16" fmla="*/ 482 w 765"/>
                <a:gd name="T17" fmla="*/ 397 h 737"/>
                <a:gd name="T18" fmla="*/ 510 w 765"/>
                <a:gd name="T19" fmla="*/ 453 h 737"/>
                <a:gd name="T20" fmla="*/ 680 w 765"/>
                <a:gd name="T21" fmla="*/ 453 h 737"/>
                <a:gd name="T22" fmla="*/ 737 w 765"/>
                <a:gd name="T23" fmla="*/ 453 h 737"/>
                <a:gd name="T24" fmla="*/ 737 w 765"/>
                <a:gd name="T25" fmla="*/ 425 h 737"/>
                <a:gd name="T26" fmla="*/ 765 w 765"/>
                <a:gd name="T27" fmla="*/ 397 h 737"/>
                <a:gd name="T28" fmla="*/ 708 w 765"/>
                <a:gd name="T29" fmla="*/ 340 h 737"/>
                <a:gd name="T30" fmla="*/ 708 w 765"/>
                <a:gd name="T31" fmla="*/ 312 h 737"/>
                <a:gd name="T32" fmla="*/ 765 w 765"/>
                <a:gd name="T33" fmla="*/ 340 h 737"/>
                <a:gd name="T34" fmla="*/ 765 w 765"/>
                <a:gd name="T35" fmla="*/ 283 h 737"/>
                <a:gd name="T36" fmla="*/ 737 w 765"/>
                <a:gd name="T37" fmla="*/ 255 h 737"/>
                <a:gd name="T38" fmla="*/ 623 w 765"/>
                <a:gd name="T39" fmla="*/ 255 h 737"/>
                <a:gd name="T40" fmla="*/ 567 w 765"/>
                <a:gd name="T41" fmla="*/ 227 h 737"/>
                <a:gd name="T42" fmla="*/ 510 w 765"/>
                <a:gd name="T43" fmla="*/ 142 h 737"/>
                <a:gd name="T44" fmla="*/ 538 w 765"/>
                <a:gd name="T45" fmla="*/ 85 h 737"/>
                <a:gd name="T46" fmla="*/ 397 w 765"/>
                <a:gd name="T47" fmla="*/ 0 h 737"/>
                <a:gd name="T48" fmla="*/ 397 w 765"/>
                <a:gd name="T49" fmla="*/ 28 h 737"/>
                <a:gd name="T50" fmla="*/ 340 w 765"/>
                <a:gd name="T51" fmla="*/ 0 h 737"/>
                <a:gd name="T52" fmla="*/ 283 w 765"/>
                <a:gd name="T53" fmla="*/ 28 h 737"/>
                <a:gd name="T54" fmla="*/ 227 w 765"/>
                <a:gd name="T55" fmla="*/ 85 h 737"/>
                <a:gd name="T56" fmla="*/ 227 w 765"/>
                <a:gd name="T57" fmla="*/ 113 h 737"/>
                <a:gd name="T58" fmla="*/ 170 w 765"/>
                <a:gd name="T59" fmla="*/ 142 h 737"/>
                <a:gd name="T60" fmla="*/ 170 w 765"/>
                <a:gd name="T61" fmla="*/ 170 h 737"/>
                <a:gd name="T62" fmla="*/ 198 w 765"/>
                <a:gd name="T63" fmla="*/ 198 h 737"/>
                <a:gd name="T64" fmla="*/ 170 w 765"/>
                <a:gd name="T65" fmla="*/ 255 h 737"/>
                <a:gd name="T66" fmla="*/ 198 w 765"/>
                <a:gd name="T67" fmla="*/ 312 h 737"/>
                <a:gd name="T68" fmla="*/ 170 w 765"/>
                <a:gd name="T69" fmla="*/ 312 h 737"/>
                <a:gd name="T70" fmla="*/ 170 w 765"/>
                <a:gd name="T71" fmla="*/ 340 h 737"/>
                <a:gd name="T72" fmla="*/ 141 w 765"/>
                <a:gd name="T73" fmla="*/ 368 h 737"/>
                <a:gd name="T74" fmla="*/ 85 w 765"/>
                <a:gd name="T75" fmla="*/ 312 h 737"/>
                <a:gd name="T76" fmla="*/ 28 w 765"/>
                <a:gd name="T77" fmla="*/ 368 h 737"/>
                <a:gd name="T78" fmla="*/ 0 w 765"/>
                <a:gd name="T79" fmla="*/ 397 h 737"/>
                <a:gd name="T80" fmla="*/ 56 w 765"/>
                <a:gd name="T81" fmla="*/ 397 h 737"/>
                <a:gd name="T82" fmla="*/ 56 w 765"/>
                <a:gd name="T83" fmla="*/ 482 h 737"/>
                <a:gd name="T84" fmla="*/ 28 w 765"/>
                <a:gd name="T85" fmla="*/ 567 h 737"/>
                <a:gd name="T86" fmla="*/ 85 w 765"/>
                <a:gd name="T87" fmla="*/ 624 h 737"/>
                <a:gd name="T88" fmla="*/ 28 w 765"/>
                <a:gd name="T89" fmla="*/ 709 h 737"/>
                <a:gd name="T90" fmla="*/ 56 w 765"/>
                <a:gd name="T91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65" h="737">
                  <a:moveTo>
                    <a:pt x="56" y="737"/>
                  </a:moveTo>
                  <a:lnTo>
                    <a:pt x="170" y="652"/>
                  </a:lnTo>
                  <a:lnTo>
                    <a:pt x="141" y="595"/>
                  </a:lnTo>
                  <a:lnTo>
                    <a:pt x="170" y="453"/>
                  </a:lnTo>
                  <a:lnTo>
                    <a:pt x="198" y="425"/>
                  </a:lnTo>
                  <a:lnTo>
                    <a:pt x="255" y="453"/>
                  </a:lnTo>
                  <a:lnTo>
                    <a:pt x="340" y="368"/>
                  </a:lnTo>
                  <a:lnTo>
                    <a:pt x="397" y="397"/>
                  </a:lnTo>
                  <a:lnTo>
                    <a:pt x="482" y="397"/>
                  </a:lnTo>
                  <a:lnTo>
                    <a:pt x="510" y="453"/>
                  </a:lnTo>
                  <a:lnTo>
                    <a:pt x="680" y="453"/>
                  </a:lnTo>
                  <a:lnTo>
                    <a:pt x="737" y="453"/>
                  </a:lnTo>
                  <a:lnTo>
                    <a:pt x="737" y="425"/>
                  </a:lnTo>
                  <a:lnTo>
                    <a:pt x="765" y="397"/>
                  </a:lnTo>
                  <a:lnTo>
                    <a:pt x="708" y="340"/>
                  </a:lnTo>
                  <a:lnTo>
                    <a:pt x="708" y="312"/>
                  </a:lnTo>
                  <a:lnTo>
                    <a:pt x="765" y="340"/>
                  </a:lnTo>
                  <a:lnTo>
                    <a:pt x="765" y="283"/>
                  </a:lnTo>
                  <a:lnTo>
                    <a:pt x="737" y="255"/>
                  </a:lnTo>
                  <a:lnTo>
                    <a:pt x="623" y="255"/>
                  </a:lnTo>
                  <a:lnTo>
                    <a:pt x="567" y="227"/>
                  </a:lnTo>
                  <a:lnTo>
                    <a:pt x="510" y="142"/>
                  </a:lnTo>
                  <a:lnTo>
                    <a:pt x="538" y="85"/>
                  </a:lnTo>
                  <a:lnTo>
                    <a:pt x="397" y="0"/>
                  </a:lnTo>
                  <a:lnTo>
                    <a:pt x="397" y="28"/>
                  </a:lnTo>
                  <a:lnTo>
                    <a:pt x="340" y="0"/>
                  </a:lnTo>
                  <a:lnTo>
                    <a:pt x="283" y="28"/>
                  </a:lnTo>
                  <a:lnTo>
                    <a:pt x="227" y="85"/>
                  </a:lnTo>
                  <a:lnTo>
                    <a:pt x="227" y="113"/>
                  </a:lnTo>
                  <a:lnTo>
                    <a:pt x="170" y="142"/>
                  </a:lnTo>
                  <a:lnTo>
                    <a:pt x="170" y="170"/>
                  </a:lnTo>
                  <a:lnTo>
                    <a:pt x="198" y="198"/>
                  </a:lnTo>
                  <a:lnTo>
                    <a:pt x="170" y="255"/>
                  </a:lnTo>
                  <a:lnTo>
                    <a:pt x="198" y="312"/>
                  </a:lnTo>
                  <a:lnTo>
                    <a:pt x="170" y="312"/>
                  </a:lnTo>
                  <a:lnTo>
                    <a:pt x="170" y="340"/>
                  </a:lnTo>
                  <a:lnTo>
                    <a:pt x="141" y="368"/>
                  </a:lnTo>
                  <a:lnTo>
                    <a:pt x="85" y="312"/>
                  </a:lnTo>
                  <a:lnTo>
                    <a:pt x="28" y="368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82"/>
                  </a:lnTo>
                  <a:lnTo>
                    <a:pt x="28" y="567"/>
                  </a:lnTo>
                  <a:lnTo>
                    <a:pt x="85" y="624"/>
                  </a:lnTo>
                  <a:lnTo>
                    <a:pt x="28" y="709"/>
                  </a:lnTo>
                  <a:lnTo>
                    <a:pt x="56" y="7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9" name="Freeform 151"/>
            <p:cNvSpPr>
              <a:spLocks/>
            </p:cNvSpPr>
            <p:nvPr/>
          </p:nvSpPr>
          <p:spPr bwMode="auto">
            <a:xfrm>
              <a:off x="6400800" y="5791201"/>
              <a:ext cx="1800225" cy="1304925"/>
            </a:xfrm>
            <a:custGeom>
              <a:avLst/>
              <a:gdLst>
                <a:gd name="T0" fmla="*/ 198 w 1134"/>
                <a:gd name="T1" fmla="*/ 595 h 822"/>
                <a:gd name="T2" fmla="*/ 255 w 1134"/>
                <a:gd name="T3" fmla="*/ 595 h 822"/>
                <a:gd name="T4" fmla="*/ 227 w 1134"/>
                <a:gd name="T5" fmla="*/ 510 h 822"/>
                <a:gd name="T6" fmla="*/ 57 w 1134"/>
                <a:gd name="T7" fmla="*/ 482 h 822"/>
                <a:gd name="T8" fmla="*/ 28 w 1134"/>
                <a:gd name="T9" fmla="*/ 340 h 822"/>
                <a:gd name="T10" fmla="*/ 57 w 1134"/>
                <a:gd name="T11" fmla="*/ 198 h 822"/>
                <a:gd name="T12" fmla="*/ 113 w 1134"/>
                <a:gd name="T13" fmla="*/ 141 h 822"/>
                <a:gd name="T14" fmla="*/ 227 w 1134"/>
                <a:gd name="T15" fmla="*/ 170 h 822"/>
                <a:gd name="T16" fmla="*/ 340 w 1134"/>
                <a:gd name="T17" fmla="*/ 141 h 822"/>
                <a:gd name="T18" fmla="*/ 454 w 1134"/>
                <a:gd name="T19" fmla="*/ 113 h 822"/>
                <a:gd name="T20" fmla="*/ 539 w 1134"/>
                <a:gd name="T21" fmla="*/ 85 h 822"/>
                <a:gd name="T22" fmla="*/ 595 w 1134"/>
                <a:gd name="T23" fmla="*/ 141 h 822"/>
                <a:gd name="T24" fmla="*/ 680 w 1134"/>
                <a:gd name="T25" fmla="*/ 113 h 822"/>
                <a:gd name="T26" fmla="*/ 709 w 1134"/>
                <a:gd name="T27" fmla="*/ 141 h 822"/>
                <a:gd name="T28" fmla="*/ 822 w 1134"/>
                <a:gd name="T29" fmla="*/ 85 h 822"/>
                <a:gd name="T30" fmla="*/ 879 w 1134"/>
                <a:gd name="T31" fmla="*/ 0 h 822"/>
                <a:gd name="T32" fmla="*/ 936 w 1134"/>
                <a:gd name="T33" fmla="*/ 28 h 822"/>
                <a:gd name="T34" fmla="*/ 1134 w 1134"/>
                <a:gd name="T35" fmla="*/ 255 h 822"/>
                <a:gd name="T36" fmla="*/ 1106 w 1134"/>
                <a:gd name="T37" fmla="*/ 312 h 822"/>
                <a:gd name="T38" fmla="*/ 1134 w 1134"/>
                <a:gd name="T39" fmla="*/ 397 h 822"/>
                <a:gd name="T40" fmla="*/ 1021 w 1134"/>
                <a:gd name="T41" fmla="*/ 397 h 822"/>
                <a:gd name="T42" fmla="*/ 936 w 1134"/>
                <a:gd name="T43" fmla="*/ 453 h 822"/>
                <a:gd name="T44" fmla="*/ 964 w 1134"/>
                <a:gd name="T45" fmla="*/ 652 h 822"/>
                <a:gd name="T46" fmla="*/ 822 w 1134"/>
                <a:gd name="T47" fmla="*/ 708 h 822"/>
                <a:gd name="T48" fmla="*/ 822 w 1134"/>
                <a:gd name="T49" fmla="*/ 793 h 822"/>
                <a:gd name="T50" fmla="*/ 765 w 1134"/>
                <a:gd name="T51" fmla="*/ 737 h 822"/>
                <a:gd name="T52" fmla="*/ 680 w 1134"/>
                <a:gd name="T53" fmla="*/ 765 h 822"/>
                <a:gd name="T54" fmla="*/ 539 w 1134"/>
                <a:gd name="T55" fmla="*/ 793 h 822"/>
                <a:gd name="T56" fmla="*/ 397 w 1134"/>
                <a:gd name="T57" fmla="*/ 793 h 822"/>
                <a:gd name="T58" fmla="*/ 397 w 1134"/>
                <a:gd name="T59" fmla="*/ 765 h 822"/>
                <a:gd name="T60" fmla="*/ 283 w 1134"/>
                <a:gd name="T61" fmla="*/ 822 h 822"/>
                <a:gd name="T62" fmla="*/ 340 w 1134"/>
                <a:gd name="T63" fmla="*/ 765 h 822"/>
                <a:gd name="T64" fmla="*/ 255 w 1134"/>
                <a:gd name="T65" fmla="*/ 65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822">
                  <a:moveTo>
                    <a:pt x="255" y="652"/>
                  </a:moveTo>
                  <a:lnTo>
                    <a:pt x="198" y="595"/>
                  </a:lnTo>
                  <a:lnTo>
                    <a:pt x="198" y="567"/>
                  </a:lnTo>
                  <a:lnTo>
                    <a:pt x="255" y="595"/>
                  </a:lnTo>
                  <a:lnTo>
                    <a:pt x="255" y="538"/>
                  </a:lnTo>
                  <a:lnTo>
                    <a:pt x="227" y="510"/>
                  </a:lnTo>
                  <a:lnTo>
                    <a:pt x="113" y="510"/>
                  </a:lnTo>
                  <a:lnTo>
                    <a:pt x="57" y="482"/>
                  </a:lnTo>
                  <a:lnTo>
                    <a:pt x="0" y="397"/>
                  </a:lnTo>
                  <a:lnTo>
                    <a:pt x="28" y="340"/>
                  </a:lnTo>
                  <a:lnTo>
                    <a:pt x="0" y="255"/>
                  </a:lnTo>
                  <a:lnTo>
                    <a:pt x="57" y="198"/>
                  </a:lnTo>
                  <a:lnTo>
                    <a:pt x="57" y="170"/>
                  </a:lnTo>
                  <a:lnTo>
                    <a:pt x="113" y="141"/>
                  </a:lnTo>
                  <a:lnTo>
                    <a:pt x="142" y="198"/>
                  </a:lnTo>
                  <a:lnTo>
                    <a:pt x="227" y="170"/>
                  </a:lnTo>
                  <a:lnTo>
                    <a:pt x="255" y="198"/>
                  </a:lnTo>
                  <a:lnTo>
                    <a:pt x="340" y="141"/>
                  </a:lnTo>
                  <a:lnTo>
                    <a:pt x="425" y="141"/>
                  </a:lnTo>
                  <a:lnTo>
                    <a:pt x="454" y="113"/>
                  </a:lnTo>
                  <a:lnTo>
                    <a:pt x="482" y="113"/>
                  </a:lnTo>
                  <a:lnTo>
                    <a:pt x="539" y="85"/>
                  </a:lnTo>
                  <a:lnTo>
                    <a:pt x="539" y="113"/>
                  </a:lnTo>
                  <a:lnTo>
                    <a:pt x="595" y="141"/>
                  </a:lnTo>
                  <a:lnTo>
                    <a:pt x="652" y="113"/>
                  </a:lnTo>
                  <a:lnTo>
                    <a:pt x="680" y="113"/>
                  </a:lnTo>
                  <a:lnTo>
                    <a:pt x="680" y="141"/>
                  </a:lnTo>
                  <a:lnTo>
                    <a:pt x="709" y="141"/>
                  </a:lnTo>
                  <a:lnTo>
                    <a:pt x="765" y="170"/>
                  </a:lnTo>
                  <a:lnTo>
                    <a:pt x="822" y="85"/>
                  </a:lnTo>
                  <a:lnTo>
                    <a:pt x="822" y="28"/>
                  </a:lnTo>
                  <a:lnTo>
                    <a:pt x="879" y="0"/>
                  </a:lnTo>
                  <a:lnTo>
                    <a:pt x="936" y="0"/>
                  </a:lnTo>
                  <a:lnTo>
                    <a:pt x="936" y="28"/>
                  </a:lnTo>
                  <a:lnTo>
                    <a:pt x="1021" y="85"/>
                  </a:lnTo>
                  <a:lnTo>
                    <a:pt x="1134" y="255"/>
                  </a:lnTo>
                  <a:lnTo>
                    <a:pt x="1106" y="255"/>
                  </a:lnTo>
                  <a:lnTo>
                    <a:pt x="1106" y="312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049" y="425"/>
                  </a:lnTo>
                  <a:lnTo>
                    <a:pt x="1021" y="397"/>
                  </a:lnTo>
                  <a:lnTo>
                    <a:pt x="992" y="453"/>
                  </a:lnTo>
                  <a:lnTo>
                    <a:pt x="936" y="453"/>
                  </a:lnTo>
                  <a:lnTo>
                    <a:pt x="992" y="567"/>
                  </a:lnTo>
                  <a:lnTo>
                    <a:pt x="964" y="652"/>
                  </a:lnTo>
                  <a:lnTo>
                    <a:pt x="879" y="652"/>
                  </a:lnTo>
                  <a:lnTo>
                    <a:pt x="822" y="708"/>
                  </a:lnTo>
                  <a:lnTo>
                    <a:pt x="850" y="793"/>
                  </a:lnTo>
                  <a:lnTo>
                    <a:pt x="822" y="793"/>
                  </a:lnTo>
                  <a:lnTo>
                    <a:pt x="794" y="737"/>
                  </a:lnTo>
                  <a:lnTo>
                    <a:pt x="765" y="737"/>
                  </a:lnTo>
                  <a:lnTo>
                    <a:pt x="709" y="737"/>
                  </a:lnTo>
                  <a:lnTo>
                    <a:pt x="680" y="765"/>
                  </a:lnTo>
                  <a:lnTo>
                    <a:pt x="539" y="822"/>
                  </a:lnTo>
                  <a:lnTo>
                    <a:pt x="539" y="793"/>
                  </a:lnTo>
                  <a:lnTo>
                    <a:pt x="454" y="822"/>
                  </a:lnTo>
                  <a:lnTo>
                    <a:pt x="397" y="793"/>
                  </a:lnTo>
                  <a:lnTo>
                    <a:pt x="425" y="765"/>
                  </a:lnTo>
                  <a:lnTo>
                    <a:pt x="397" y="765"/>
                  </a:lnTo>
                  <a:lnTo>
                    <a:pt x="340" y="822"/>
                  </a:lnTo>
                  <a:lnTo>
                    <a:pt x="283" y="822"/>
                  </a:lnTo>
                  <a:lnTo>
                    <a:pt x="255" y="793"/>
                  </a:lnTo>
                  <a:lnTo>
                    <a:pt x="340" y="765"/>
                  </a:lnTo>
                  <a:lnTo>
                    <a:pt x="255" y="737"/>
                  </a:lnTo>
                  <a:lnTo>
                    <a:pt x="255" y="6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0" name="Freeform 152"/>
            <p:cNvSpPr>
              <a:spLocks/>
            </p:cNvSpPr>
            <p:nvPr/>
          </p:nvSpPr>
          <p:spPr bwMode="auto">
            <a:xfrm>
              <a:off x="4330700" y="7680326"/>
              <a:ext cx="2835275" cy="1620838"/>
            </a:xfrm>
            <a:custGeom>
              <a:avLst/>
              <a:gdLst>
                <a:gd name="T0" fmla="*/ 1786 w 1786"/>
                <a:gd name="T1" fmla="*/ 567 h 1021"/>
                <a:gd name="T2" fmla="*/ 1758 w 1786"/>
                <a:gd name="T3" fmla="*/ 454 h 1021"/>
                <a:gd name="T4" fmla="*/ 1729 w 1786"/>
                <a:gd name="T5" fmla="*/ 482 h 1021"/>
                <a:gd name="T6" fmla="*/ 1587 w 1786"/>
                <a:gd name="T7" fmla="*/ 454 h 1021"/>
                <a:gd name="T8" fmla="*/ 1616 w 1786"/>
                <a:gd name="T9" fmla="*/ 397 h 1021"/>
                <a:gd name="T10" fmla="*/ 1616 w 1786"/>
                <a:gd name="T11" fmla="*/ 341 h 1021"/>
                <a:gd name="T12" fmla="*/ 1502 w 1786"/>
                <a:gd name="T13" fmla="*/ 341 h 1021"/>
                <a:gd name="T14" fmla="*/ 1531 w 1786"/>
                <a:gd name="T15" fmla="*/ 256 h 1021"/>
                <a:gd name="T16" fmla="*/ 1559 w 1786"/>
                <a:gd name="T17" fmla="*/ 256 h 1021"/>
                <a:gd name="T18" fmla="*/ 1559 w 1786"/>
                <a:gd name="T19" fmla="*/ 29 h 1021"/>
                <a:gd name="T20" fmla="*/ 1474 w 1786"/>
                <a:gd name="T21" fmla="*/ 0 h 1021"/>
                <a:gd name="T22" fmla="*/ 1332 w 1786"/>
                <a:gd name="T23" fmla="*/ 85 h 1021"/>
                <a:gd name="T24" fmla="*/ 1361 w 1786"/>
                <a:gd name="T25" fmla="*/ 142 h 1021"/>
                <a:gd name="T26" fmla="*/ 1332 w 1786"/>
                <a:gd name="T27" fmla="*/ 227 h 1021"/>
                <a:gd name="T28" fmla="*/ 1276 w 1786"/>
                <a:gd name="T29" fmla="*/ 170 h 1021"/>
                <a:gd name="T30" fmla="*/ 1247 w 1786"/>
                <a:gd name="T31" fmla="*/ 170 h 1021"/>
                <a:gd name="T32" fmla="*/ 1162 w 1786"/>
                <a:gd name="T33" fmla="*/ 227 h 1021"/>
                <a:gd name="T34" fmla="*/ 1219 w 1786"/>
                <a:gd name="T35" fmla="*/ 284 h 1021"/>
                <a:gd name="T36" fmla="*/ 1162 w 1786"/>
                <a:gd name="T37" fmla="*/ 312 h 1021"/>
                <a:gd name="T38" fmla="*/ 1134 w 1786"/>
                <a:gd name="T39" fmla="*/ 369 h 1021"/>
                <a:gd name="T40" fmla="*/ 1049 w 1786"/>
                <a:gd name="T41" fmla="*/ 369 h 1021"/>
                <a:gd name="T42" fmla="*/ 992 w 1786"/>
                <a:gd name="T43" fmla="*/ 454 h 1021"/>
                <a:gd name="T44" fmla="*/ 964 w 1786"/>
                <a:gd name="T45" fmla="*/ 426 h 1021"/>
                <a:gd name="T46" fmla="*/ 794 w 1786"/>
                <a:gd name="T47" fmla="*/ 539 h 1021"/>
                <a:gd name="T48" fmla="*/ 737 w 1786"/>
                <a:gd name="T49" fmla="*/ 511 h 1021"/>
                <a:gd name="T50" fmla="*/ 709 w 1786"/>
                <a:gd name="T51" fmla="*/ 539 h 1021"/>
                <a:gd name="T52" fmla="*/ 624 w 1786"/>
                <a:gd name="T53" fmla="*/ 511 h 1021"/>
                <a:gd name="T54" fmla="*/ 595 w 1786"/>
                <a:gd name="T55" fmla="*/ 539 h 1021"/>
                <a:gd name="T56" fmla="*/ 709 w 1786"/>
                <a:gd name="T57" fmla="*/ 567 h 1021"/>
                <a:gd name="T58" fmla="*/ 595 w 1786"/>
                <a:gd name="T59" fmla="*/ 652 h 1021"/>
                <a:gd name="T60" fmla="*/ 510 w 1786"/>
                <a:gd name="T61" fmla="*/ 624 h 1021"/>
                <a:gd name="T62" fmla="*/ 454 w 1786"/>
                <a:gd name="T63" fmla="*/ 652 h 1021"/>
                <a:gd name="T64" fmla="*/ 482 w 1786"/>
                <a:gd name="T65" fmla="*/ 596 h 1021"/>
                <a:gd name="T66" fmla="*/ 397 w 1786"/>
                <a:gd name="T67" fmla="*/ 567 h 1021"/>
                <a:gd name="T68" fmla="*/ 368 w 1786"/>
                <a:gd name="T69" fmla="*/ 539 h 1021"/>
                <a:gd name="T70" fmla="*/ 397 w 1786"/>
                <a:gd name="T71" fmla="*/ 539 h 1021"/>
                <a:gd name="T72" fmla="*/ 425 w 1786"/>
                <a:gd name="T73" fmla="*/ 511 h 1021"/>
                <a:gd name="T74" fmla="*/ 368 w 1786"/>
                <a:gd name="T75" fmla="*/ 511 h 1021"/>
                <a:gd name="T76" fmla="*/ 340 w 1786"/>
                <a:gd name="T77" fmla="*/ 454 h 1021"/>
                <a:gd name="T78" fmla="*/ 283 w 1786"/>
                <a:gd name="T79" fmla="*/ 482 h 1021"/>
                <a:gd name="T80" fmla="*/ 113 w 1786"/>
                <a:gd name="T81" fmla="*/ 766 h 1021"/>
                <a:gd name="T82" fmla="*/ 57 w 1786"/>
                <a:gd name="T83" fmla="*/ 964 h 1021"/>
                <a:gd name="T84" fmla="*/ 0 w 1786"/>
                <a:gd name="T85" fmla="*/ 993 h 1021"/>
                <a:gd name="T86" fmla="*/ 0 w 1786"/>
                <a:gd name="T87" fmla="*/ 1021 h 1021"/>
                <a:gd name="T88" fmla="*/ 113 w 1786"/>
                <a:gd name="T89" fmla="*/ 1021 h 1021"/>
                <a:gd name="T90" fmla="*/ 454 w 1786"/>
                <a:gd name="T91" fmla="*/ 936 h 1021"/>
                <a:gd name="T92" fmla="*/ 567 w 1786"/>
                <a:gd name="T93" fmla="*/ 964 h 1021"/>
                <a:gd name="T94" fmla="*/ 737 w 1786"/>
                <a:gd name="T95" fmla="*/ 936 h 1021"/>
                <a:gd name="T96" fmla="*/ 1786 w 1786"/>
                <a:gd name="T97" fmla="*/ 567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86" h="1021">
                  <a:moveTo>
                    <a:pt x="1786" y="567"/>
                  </a:moveTo>
                  <a:lnTo>
                    <a:pt x="1758" y="454"/>
                  </a:lnTo>
                  <a:lnTo>
                    <a:pt x="1729" y="482"/>
                  </a:lnTo>
                  <a:lnTo>
                    <a:pt x="1587" y="454"/>
                  </a:lnTo>
                  <a:lnTo>
                    <a:pt x="1616" y="397"/>
                  </a:lnTo>
                  <a:lnTo>
                    <a:pt x="1616" y="341"/>
                  </a:lnTo>
                  <a:lnTo>
                    <a:pt x="1502" y="341"/>
                  </a:lnTo>
                  <a:lnTo>
                    <a:pt x="1531" y="256"/>
                  </a:lnTo>
                  <a:lnTo>
                    <a:pt x="1559" y="256"/>
                  </a:lnTo>
                  <a:lnTo>
                    <a:pt x="1559" y="29"/>
                  </a:lnTo>
                  <a:lnTo>
                    <a:pt x="1474" y="0"/>
                  </a:lnTo>
                  <a:lnTo>
                    <a:pt x="1332" y="85"/>
                  </a:lnTo>
                  <a:lnTo>
                    <a:pt x="1361" y="142"/>
                  </a:lnTo>
                  <a:lnTo>
                    <a:pt x="1332" y="227"/>
                  </a:lnTo>
                  <a:lnTo>
                    <a:pt x="1276" y="170"/>
                  </a:lnTo>
                  <a:lnTo>
                    <a:pt x="1247" y="170"/>
                  </a:lnTo>
                  <a:lnTo>
                    <a:pt x="1162" y="227"/>
                  </a:lnTo>
                  <a:lnTo>
                    <a:pt x="1219" y="284"/>
                  </a:lnTo>
                  <a:lnTo>
                    <a:pt x="1162" y="312"/>
                  </a:lnTo>
                  <a:lnTo>
                    <a:pt x="1134" y="369"/>
                  </a:lnTo>
                  <a:lnTo>
                    <a:pt x="1049" y="369"/>
                  </a:lnTo>
                  <a:lnTo>
                    <a:pt x="992" y="454"/>
                  </a:lnTo>
                  <a:lnTo>
                    <a:pt x="964" y="426"/>
                  </a:lnTo>
                  <a:lnTo>
                    <a:pt x="794" y="539"/>
                  </a:lnTo>
                  <a:lnTo>
                    <a:pt x="737" y="511"/>
                  </a:lnTo>
                  <a:lnTo>
                    <a:pt x="709" y="539"/>
                  </a:lnTo>
                  <a:lnTo>
                    <a:pt x="624" y="511"/>
                  </a:lnTo>
                  <a:lnTo>
                    <a:pt x="595" y="539"/>
                  </a:lnTo>
                  <a:lnTo>
                    <a:pt x="709" y="567"/>
                  </a:lnTo>
                  <a:lnTo>
                    <a:pt x="595" y="652"/>
                  </a:lnTo>
                  <a:lnTo>
                    <a:pt x="510" y="624"/>
                  </a:lnTo>
                  <a:lnTo>
                    <a:pt x="454" y="652"/>
                  </a:lnTo>
                  <a:lnTo>
                    <a:pt x="482" y="596"/>
                  </a:lnTo>
                  <a:lnTo>
                    <a:pt x="397" y="567"/>
                  </a:lnTo>
                  <a:lnTo>
                    <a:pt x="368" y="539"/>
                  </a:lnTo>
                  <a:lnTo>
                    <a:pt x="397" y="539"/>
                  </a:lnTo>
                  <a:lnTo>
                    <a:pt x="425" y="511"/>
                  </a:lnTo>
                  <a:lnTo>
                    <a:pt x="368" y="511"/>
                  </a:lnTo>
                  <a:lnTo>
                    <a:pt x="340" y="454"/>
                  </a:lnTo>
                  <a:lnTo>
                    <a:pt x="283" y="482"/>
                  </a:lnTo>
                  <a:lnTo>
                    <a:pt x="113" y="766"/>
                  </a:lnTo>
                  <a:lnTo>
                    <a:pt x="57" y="964"/>
                  </a:lnTo>
                  <a:lnTo>
                    <a:pt x="0" y="993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454" y="936"/>
                  </a:lnTo>
                  <a:lnTo>
                    <a:pt x="567" y="964"/>
                  </a:lnTo>
                  <a:lnTo>
                    <a:pt x="737" y="936"/>
                  </a:lnTo>
                  <a:lnTo>
                    <a:pt x="1786" y="56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" name="Freeform 153"/>
            <p:cNvSpPr>
              <a:spLocks/>
            </p:cNvSpPr>
            <p:nvPr/>
          </p:nvSpPr>
          <p:spPr bwMode="auto">
            <a:xfrm>
              <a:off x="6850063" y="6286501"/>
              <a:ext cx="1711325" cy="2293938"/>
            </a:xfrm>
            <a:custGeom>
              <a:avLst/>
              <a:gdLst>
                <a:gd name="T0" fmla="*/ 171 w 1078"/>
                <a:gd name="T1" fmla="*/ 1332 h 1445"/>
                <a:gd name="T2" fmla="*/ 0 w 1078"/>
                <a:gd name="T3" fmla="*/ 1332 h 1445"/>
                <a:gd name="T4" fmla="*/ 29 w 1078"/>
                <a:gd name="T5" fmla="*/ 1219 h 1445"/>
                <a:gd name="T6" fmla="*/ 29 w 1078"/>
                <a:gd name="T7" fmla="*/ 1077 h 1445"/>
                <a:gd name="T8" fmla="*/ 114 w 1078"/>
                <a:gd name="T9" fmla="*/ 935 h 1445"/>
                <a:gd name="T10" fmla="*/ 171 w 1078"/>
                <a:gd name="T11" fmla="*/ 963 h 1445"/>
                <a:gd name="T12" fmla="*/ 256 w 1078"/>
                <a:gd name="T13" fmla="*/ 907 h 1445"/>
                <a:gd name="T14" fmla="*/ 142 w 1078"/>
                <a:gd name="T15" fmla="*/ 907 h 1445"/>
                <a:gd name="T16" fmla="*/ 29 w 1078"/>
                <a:gd name="T17" fmla="*/ 793 h 1445"/>
                <a:gd name="T18" fmla="*/ 86 w 1078"/>
                <a:gd name="T19" fmla="*/ 652 h 1445"/>
                <a:gd name="T20" fmla="*/ 171 w 1078"/>
                <a:gd name="T21" fmla="*/ 567 h 1445"/>
                <a:gd name="T22" fmla="*/ 57 w 1078"/>
                <a:gd name="T23" fmla="*/ 567 h 1445"/>
                <a:gd name="T24" fmla="*/ 0 w 1078"/>
                <a:gd name="T25" fmla="*/ 510 h 1445"/>
                <a:gd name="T26" fmla="*/ 114 w 1078"/>
                <a:gd name="T27" fmla="*/ 453 h 1445"/>
                <a:gd name="T28" fmla="*/ 114 w 1078"/>
                <a:gd name="T29" fmla="*/ 481 h 1445"/>
                <a:gd name="T30" fmla="*/ 256 w 1078"/>
                <a:gd name="T31" fmla="*/ 481 h 1445"/>
                <a:gd name="T32" fmla="*/ 397 w 1078"/>
                <a:gd name="T33" fmla="*/ 453 h 1445"/>
                <a:gd name="T34" fmla="*/ 511 w 1078"/>
                <a:gd name="T35" fmla="*/ 425 h 1445"/>
                <a:gd name="T36" fmla="*/ 567 w 1078"/>
                <a:gd name="T37" fmla="*/ 481 h 1445"/>
                <a:gd name="T38" fmla="*/ 596 w 1078"/>
                <a:gd name="T39" fmla="*/ 340 h 1445"/>
                <a:gd name="T40" fmla="*/ 709 w 1078"/>
                <a:gd name="T41" fmla="*/ 255 h 1445"/>
                <a:gd name="T42" fmla="*/ 709 w 1078"/>
                <a:gd name="T43" fmla="*/ 141 h 1445"/>
                <a:gd name="T44" fmla="*/ 766 w 1078"/>
                <a:gd name="T45" fmla="*/ 113 h 1445"/>
                <a:gd name="T46" fmla="*/ 851 w 1078"/>
                <a:gd name="T47" fmla="*/ 28 h 1445"/>
                <a:gd name="T48" fmla="*/ 964 w 1078"/>
                <a:gd name="T49" fmla="*/ 28 h 1445"/>
                <a:gd name="T50" fmla="*/ 993 w 1078"/>
                <a:gd name="T51" fmla="*/ 141 h 1445"/>
                <a:gd name="T52" fmla="*/ 1078 w 1078"/>
                <a:gd name="T53" fmla="*/ 255 h 1445"/>
                <a:gd name="T54" fmla="*/ 993 w 1078"/>
                <a:gd name="T55" fmla="*/ 396 h 1445"/>
                <a:gd name="T56" fmla="*/ 1021 w 1078"/>
                <a:gd name="T57" fmla="*/ 453 h 1445"/>
                <a:gd name="T58" fmla="*/ 936 w 1078"/>
                <a:gd name="T59" fmla="*/ 567 h 1445"/>
                <a:gd name="T60" fmla="*/ 936 w 1078"/>
                <a:gd name="T61" fmla="*/ 737 h 1445"/>
                <a:gd name="T62" fmla="*/ 964 w 1078"/>
                <a:gd name="T63" fmla="*/ 822 h 1445"/>
                <a:gd name="T64" fmla="*/ 964 w 1078"/>
                <a:gd name="T65" fmla="*/ 878 h 1445"/>
                <a:gd name="T66" fmla="*/ 1021 w 1078"/>
                <a:gd name="T67" fmla="*/ 992 h 1445"/>
                <a:gd name="T68" fmla="*/ 964 w 1078"/>
                <a:gd name="T69" fmla="*/ 1219 h 1445"/>
                <a:gd name="T70" fmla="*/ 199 w 1078"/>
                <a:gd name="T71" fmla="*/ 1445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78" h="1445">
                  <a:moveTo>
                    <a:pt x="199" y="1445"/>
                  </a:moveTo>
                  <a:lnTo>
                    <a:pt x="171" y="1332"/>
                  </a:lnTo>
                  <a:lnTo>
                    <a:pt x="142" y="1360"/>
                  </a:lnTo>
                  <a:lnTo>
                    <a:pt x="0" y="1332"/>
                  </a:lnTo>
                  <a:lnTo>
                    <a:pt x="29" y="1275"/>
                  </a:lnTo>
                  <a:lnTo>
                    <a:pt x="29" y="1219"/>
                  </a:lnTo>
                  <a:lnTo>
                    <a:pt x="114" y="1105"/>
                  </a:lnTo>
                  <a:lnTo>
                    <a:pt x="29" y="1077"/>
                  </a:lnTo>
                  <a:lnTo>
                    <a:pt x="29" y="935"/>
                  </a:lnTo>
                  <a:lnTo>
                    <a:pt x="114" y="935"/>
                  </a:lnTo>
                  <a:lnTo>
                    <a:pt x="114" y="963"/>
                  </a:lnTo>
                  <a:lnTo>
                    <a:pt x="171" y="963"/>
                  </a:lnTo>
                  <a:lnTo>
                    <a:pt x="171" y="935"/>
                  </a:lnTo>
                  <a:lnTo>
                    <a:pt x="256" y="907"/>
                  </a:lnTo>
                  <a:lnTo>
                    <a:pt x="227" y="878"/>
                  </a:lnTo>
                  <a:lnTo>
                    <a:pt x="142" y="907"/>
                  </a:lnTo>
                  <a:lnTo>
                    <a:pt x="0" y="850"/>
                  </a:lnTo>
                  <a:lnTo>
                    <a:pt x="29" y="793"/>
                  </a:lnTo>
                  <a:lnTo>
                    <a:pt x="86" y="765"/>
                  </a:lnTo>
                  <a:lnTo>
                    <a:pt x="86" y="652"/>
                  </a:lnTo>
                  <a:lnTo>
                    <a:pt x="142" y="595"/>
                  </a:lnTo>
                  <a:lnTo>
                    <a:pt x="171" y="567"/>
                  </a:lnTo>
                  <a:lnTo>
                    <a:pt x="114" y="538"/>
                  </a:lnTo>
                  <a:lnTo>
                    <a:pt x="57" y="567"/>
                  </a:lnTo>
                  <a:lnTo>
                    <a:pt x="0" y="595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114" y="453"/>
                  </a:lnTo>
                  <a:lnTo>
                    <a:pt x="142" y="453"/>
                  </a:lnTo>
                  <a:lnTo>
                    <a:pt x="114" y="481"/>
                  </a:lnTo>
                  <a:lnTo>
                    <a:pt x="171" y="510"/>
                  </a:lnTo>
                  <a:lnTo>
                    <a:pt x="256" y="481"/>
                  </a:lnTo>
                  <a:lnTo>
                    <a:pt x="256" y="510"/>
                  </a:lnTo>
                  <a:lnTo>
                    <a:pt x="397" y="453"/>
                  </a:lnTo>
                  <a:lnTo>
                    <a:pt x="426" y="425"/>
                  </a:lnTo>
                  <a:lnTo>
                    <a:pt x="511" y="425"/>
                  </a:lnTo>
                  <a:lnTo>
                    <a:pt x="539" y="481"/>
                  </a:lnTo>
                  <a:lnTo>
                    <a:pt x="567" y="481"/>
                  </a:lnTo>
                  <a:lnTo>
                    <a:pt x="539" y="396"/>
                  </a:lnTo>
                  <a:lnTo>
                    <a:pt x="596" y="340"/>
                  </a:lnTo>
                  <a:lnTo>
                    <a:pt x="681" y="340"/>
                  </a:lnTo>
                  <a:lnTo>
                    <a:pt x="709" y="255"/>
                  </a:lnTo>
                  <a:lnTo>
                    <a:pt x="653" y="141"/>
                  </a:lnTo>
                  <a:lnTo>
                    <a:pt x="709" y="141"/>
                  </a:lnTo>
                  <a:lnTo>
                    <a:pt x="738" y="85"/>
                  </a:lnTo>
                  <a:lnTo>
                    <a:pt x="766" y="113"/>
                  </a:lnTo>
                  <a:lnTo>
                    <a:pt x="851" y="85"/>
                  </a:lnTo>
                  <a:lnTo>
                    <a:pt x="851" y="28"/>
                  </a:lnTo>
                  <a:lnTo>
                    <a:pt x="908" y="0"/>
                  </a:lnTo>
                  <a:lnTo>
                    <a:pt x="964" y="28"/>
                  </a:lnTo>
                  <a:lnTo>
                    <a:pt x="964" y="113"/>
                  </a:lnTo>
                  <a:lnTo>
                    <a:pt x="993" y="141"/>
                  </a:lnTo>
                  <a:lnTo>
                    <a:pt x="993" y="198"/>
                  </a:lnTo>
                  <a:lnTo>
                    <a:pt x="1078" y="255"/>
                  </a:lnTo>
                  <a:lnTo>
                    <a:pt x="993" y="340"/>
                  </a:lnTo>
                  <a:lnTo>
                    <a:pt x="993" y="396"/>
                  </a:lnTo>
                  <a:lnTo>
                    <a:pt x="1021" y="425"/>
                  </a:lnTo>
                  <a:lnTo>
                    <a:pt x="1021" y="453"/>
                  </a:lnTo>
                  <a:lnTo>
                    <a:pt x="1049" y="510"/>
                  </a:lnTo>
                  <a:lnTo>
                    <a:pt x="936" y="567"/>
                  </a:lnTo>
                  <a:lnTo>
                    <a:pt x="964" y="595"/>
                  </a:lnTo>
                  <a:lnTo>
                    <a:pt x="936" y="737"/>
                  </a:lnTo>
                  <a:lnTo>
                    <a:pt x="908" y="765"/>
                  </a:lnTo>
                  <a:lnTo>
                    <a:pt x="964" y="822"/>
                  </a:lnTo>
                  <a:lnTo>
                    <a:pt x="936" y="878"/>
                  </a:lnTo>
                  <a:lnTo>
                    <a:pt x="964" y="878"/>
                  </a:lnTo>
                  <a:lnTo>
                    <a:pt x="964" y="963"/>
                  </a:lnTo>
                  <a:lnTo>
                    <a:pt x="1021" y="992"/>
                  </a:lnTo>
                  <a:lnTo>
                    <a:pt x="1021" y="1134"/>
                  </a:lnTo>
                  <a:lnTo>
                    <a:pt x="964" y="1219"/>
                  </a:lnTo>
                  <a:lnTo>
                    <a:pt x="993" y="1275"/>
                  </a:lnTo>
                  <a:lnTo>
                    <a:pt x="199" y="14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" name="Freeform 155"/>
            <p:cNvSpPr>
              <a:spLocks/>
            </p:cNvSpPr>
            <p:nvPr/>
          </p:nvSpPr>
          <p:spPr bwMode="auto">
            <a:xfrm>
              <a:off x="1360488" y="1874838"/>
              <a:ext cx="1439863" cy="900113"/>
            </a:xfrm>
            <a:custGeom>
              <a:avLst/>
              <a:gdLst>
                <a:gd name="T0" fmla="*/ 453 w 907"/>
                <a:gd name="T1" fmla="*/ 482 h 567"/>
                <a:gd name="T2" fmla="*/ 567 w 907"/>
                <a:gd name="T3" fmla="*/ 482 h 567"/>
                <a:gd name="T4" fmla="*/ 680 w 907"/>
                <a:gd name="T5" fmla="*/ 426 h 567"/>
                <a:gd name="T6" fmla="*/ 709 w 907"/>
                <a:gd name="T7" fmla="*/ 426 h 567"/>
                <a:gd name="T8" fmla="*/ 737 w 907"/>
                <a:gd name="T9" fmla="*/ 397 h 567"/>
                <a:gd name="T10" fmla="*/ 765 w 907"/>
                <a:gd name="T11" fmla="*/ 426 h 567"/>
                <a:gd name="T12" fmla="*/ 794 w 907"/>
                <a:gd name="T13" fmla="*/ 397 h 567"/>
                <a:gd name="T14" fmla="*/ 822 w 907"/>
                <a:gd name="T15" fmla="*/ 426 h 567"/>
                <a:gd name="T16" fmla="*/ 794 w 907"/>
                <a:gd name="T17" fmla="*/ 369 h 567"/>
                <a:gd name="T18" fmla="*/ 879 w 907"/>
                <a:gd name="T19" fmla="*/ 369 h 567"/>
                <a:gd name="T20" fmla="*/ 850 w 907"/>
                <a:gd name="T21" fmla="*/ 312 h 567"/>
                <a:gd name="T22" fmla="*/ 907 w 907"/>
                <a:gd name="T23" fmla="*/ 312 h 567"/>
                <a:gd name="T24" fmla="*/ 850 w 907"/>
                <a:gd name="T25" fmla="*/ 284 h 567"/>
                <a:gd name="T26" fmla="*/ 822 w 907"/>
                <a:gd name="T27" fmla="*/ 255 h 567"/>
                <a:gd name="T28" fmla="*/ 879 w 907"/>
                <a:gd name="T29" fmla="*/ 170 h 567"/>
                <a:gd name="T30" fmla="*/ 850 w 907"/>
                <a:gd name="T31" fmla="*/ 114 h 567"/>
                <a:gd name="T32" fmla="*/ 822 w 907"/>
                <a:gd name="T33" fmla="*/ 114 h 567"/>
                <a:gd name="T34" fmla="*/ 850 w 907"/>
                <a:gd name="T35" fmla="*/ 57 h 567"/>
                <a:gd name="T36" fmla="*/ 822 w 907"/>
                <a:gd name="T37" fmla="*/ 29 h 567"/>
                <a:gd name="T38" fmla="*/ 709 w 907"/>
                <a:gd name="T39" fmla="*/ 0 h 567"/>
                <a:gd name="T40" fmla="*/ 680 w 907"/>
                <a:gd name="T41" fmla="*/ 57 h 567"/>
                <a:gd name="T42" fmla="*/ 624 w 907"/>
                <a:gd name="T43" fmla="*/ 57 h 567"/>
                <a:gd name="T44" fmla="*/ 567 w 907"/>
                <a:gd name="T45" fmla="*/ 114 h 567"/>
                <a:gd name="T46" fmla="*/ 510 w 907"/>
                <a:gd name="T47" fmla="*/ 114 h 567"/>
                <a:gd name="T48" fmla="*/ 425 w 907"/>
                <a:gd name="T49" fmla="*/ 85 h 567"/>
                <a:gd name="T50" fmla="*/ 397 w 907"/>
                <a:gd name="T51" fmla="*/ 85 h 567"/>
                <a:gd name="T52" fmla="*/ 340 w 907"/>
                <a:gd name="T53" fmla="*/ 142 h 567"/>
                <a:gd name="T54" fmla="*/ 312 w 907"/>
                <a:gd name="T55" fmla="*/ 57 h 567"/>
                <a:gd name="T56" fmla="*/ 227 w 907"/>
                <a:gd name="T57" fmla="*/ 57 h 567"/>
                <a:gd name="T58" fmla="*/ 142 w 907"/>
                <a:gd name="T59" fmla="*/ 0 h 567"/>
                <a:gd name="T60" fmla="*/ 113 w 907"/>
                <a:gd name="T61" fmla="*/ 142 h 567"/>
                <a:gd name="T62" fmla="*/ 28 w 907"/>
                <a:gd name="T63" fmla="*/ 227 h 567"/>
                <a:gd name="T64" fmla="*/ 0 w 907"/>
                <a:gd name="T65" fmla="*/ 312 h 567"/>
                <a:gd name="T66" fmla="*/ 28 w 907"/>
                <a:gd name="T67" fmla="*/ 340 h 567"/>
                <a:gd name="T68" fmla="*/ 57 w 907"/>
                <a:gd name="T69" fmla="*/ 312 h 567"/>
                <a:gd name="T70" fmla="*/ 57 w 907"/>
                <a:gd name="T71" fmla="*/ 284 h 567"/>
                <a:gd name="T72" fmla="*/ 85 w 907"/>
                <a:gd name="T73" fmla="*/ 284 h 567"/>
                <a:gd name="T74" fmla="*/ 170 w 907"/>
                <a:gd name="T75" fmla="*/ 312 h 567"/>
                <a:gd name="T76" fmla="*/ 170 w 907"/>
                <a:gd name="T77" fmla="*/ 340 h 567"/>
                <a:gd name="T78" fmla="*/ 227 w 907"/>
                <a:gd name="T79" fmla="*/ 312 h 567"/>
                <a:gd name="T80" fmla="*/ 227 w 907"/>
                <a:gd name="T81" fmla="*/ 284 h 567"/>
                <a:gd name="T82" fmla="*/ 255 w 907"/>
                <a:gd name="T83" fmla="*/ 312 h 567"/>
                <a:gd name="T84" fmla="*/ 227 w 907"/>
                <a:gd name="T85" fmla="*/ 369 h 567"/>
                <a:gd name="T86" fmla="*/ 255 w 907"/>
                <a:gd name="T87" fmla="*/ 397 h 567"/>
                <a:gd name="T88" fmla="*/ 312 w 907"/>
                <a:gd name="T89" fmla="*/ 397 h 567"/>
                <a:gd name="T90" fmla="*/ 283 w 907"/>
                <a:gd name="T91" fmla="*/ 426 h 567"/>
                <a:gd name="T92" fmla="*/ 283 w 907"/>
                <a:gd name="T93" fmla="*/ 482 h 567"/>
                <a:gd name="T94" fmla="*/ 255 w 907"/>
                <a:gd name="T95" fmla="*/ 511 h 567"/>
                <a:gd name="T96" fmla="*/ 283 w 907"/>
                <a:gd name="T97" fmla="*/ 539 h 567"/>
                <a:gd name="T98" fmla="*/ 368 w 907"/>
                <a:gd name="T99" fmla="*/ 567 h 567"/>
                <a:gd name="T100" fmla="*/ 397 w 907"/>
                <a:gd name="T101" fmla="*/ 539 h 567"/>
                <a:gd name="T102" fmla="*/ 397 w 907"/>
                <a:gd name="T103" fmla="*/ 511 h 567"/>
                <a:gd name="T104" fmla="*/ 453 w 907"/>
                <a:gd name="T105" fmla="*/ 48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7" h="567">
                  <a:moveTo>
                    <a:pt x="453" y="482"/>
                  </a:moveTo>
                  <a:lnTo>
                    <a:pt x="567" y="482"/>
                  </a:lnTo>
                  <a:lnTo>
                    <a:pt x="680" y="426"/>
                  </a:lnTo>
                  <a:lnTo>
                    <a:pt x="709" y="426"/>
                  </a:lnTo>
                  <a:lnTo>
                    <a:pt x="737" y="397"/>
                  </a:lnTo>
                  <a:lnTo>
                    <a:pt x="765" y="426"/>
                  </a:lnTo>
                  <a:lnTo>
                    <a:pt x="794" y="397"/>
                  </a:lnTo>
                  <a:lnTo>
                    <a:pt x="822" y="426"/>
                  </a:lnTo>
                  <a:lnTo>
                    <a:pt x="794" y="369"/>
                  </a:lnTo>
                  <a:lnTo>
                    <a:pt x="879" y="369"/>
                  </a:lnTo>
                  <a:lnTo>
                    <a:pt x="850" y="312"/>
                  </a:lnTo>
                  <a:lnTo>
                    <a:pt x="907" y="312"/>
                  </a:lnTo>
                  <a:lnTo>
                    <a:pt x="850" y="284"/>
                  </a:lnTo>
                  <a:lnTo>
                    <a:pt x="822" y="255"/>
                  </a:lnTo>
                  <a:lnTo>
                    <a:pt x="879" y="170"/>
                  </a:lnTo>
                  <a:lnTo>
                    <a:pt x="850" y="114"/>
                  </a:lnTo>
                  <a:lnTo>
                    <a:pt x="822" y="114"/>
                  </a:lnTo>
                  <a:lnTo>
                    <a:pt x="850" y="57"/>
                  </a:lnTo>
                  <a:lnTo>
                    <a:pt x="822" y="29"/>
                  </a:lnTo>
                  <a:lnTo>
                    <a:pt x="709" y="0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425" y="85"/>
                  </a:lnTo>
                  <a:lnTo>
                    <a:pt x="397" y="85"/>
                  </a:lnTo>
                  <a:lnTo>
                    <a:pt x="340" y="142"/>
                  </a:lnTo>
                  <a:lnTo>
                    <a:pt x="312" y="57"/>
                  </a:lnTo>
                  <a:lnTo>
                    <a:pt x="227" y="57"/>
                  </a:lnTo>
                  <a:lnTo>
                    <a:pt x="142" y="0"/>
                  </a:lnTo>
                  <a:lnTo>
                    <a:pt x="113" y="142"/>
                  </a:lnTo>
                  <a:lnTo>
                    <a:pt x="28" y="227"/>
                  </a:lnTo>
                  <a:lnTo>
                    <a:pt x="0" y="312"/>
                  </a:lnTo>
                  <a:lnTo>
                    <a:pt x="28" y="340"/>
                  </a:lnTo>
                  <a:lnTo>
                    <a:pt x="57" y="312"/>
                  </a:lnTo>
                  <a:lnTo>
                    <a:pt x="57" y="284"/>
                  </a:lnTo>
                  <a:lnTo>
                    <a:pt x="85" y="284"/>
                  </a:lnTo>
                  <a:lnTo>
                    <a:pt x="170" y="312"/>
                  </a:lnTo>
                  <a:lnTo>
                    <a:pt x="170" y="340"/>
                  </a:lnTo>
                  <a:lnTo>
                    <a:pt x="227" y="312"/>
                  </a:lnTo>
                  <a:lnTo>
                    <a:pt x="227" y="284"/>
                  </a:lnTo>
                  <a:lnTo>
                    <a:pt x="255" y="312"/>
                  </a:lnTo>
                  <a:lnTo>
                    <a:pt x="227" y="369"/>
                  </a:lnTo>
                  <a:lnTo>
                    <a:pt x="255" y="397"/>
                  </a:lnTo>
                  <a:lnTo>
                    <a:pt x="312" y="397"/>
                  </a:lnTo>
                  <a:lnTo>
                    <a:pt x="283" y="426"/>
                  </a:lnTo>
                  <a:lnTo>
                    <a:pt x="283" y="482"/>
                  </a:lnTo>
                  <a:lnTo>
                    <a:pt x="255" y="511"/>
                  </a:lnTo>
                  <a:lnTo>
                    <a:pt x="283" y="539"/>
                  </a:lnTo>
                  <a:lnTo>
                    <a:pt x="368" y="567"/>
                  </a:lnTo>
                  <a:lnTo>
                    <a:pt x="397" y="539"/>
                  </a:lnTo>
                  <a:lnTo>
                    <a:pt x="397" y="511"/>
                  </a:lnTo>
                  <a:lnTo>
                    <a:pt x="453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3" name="Freeform 156"/>
            <p:cNvSpPr>
              <a:spLocks/>
            </p:cNvSpPr>
            <p:nvPr/>
          </p:nvSpPr>
          <p:spPr bwMode="auto">
            <a:xfrm>
              <a:off x="1585913" y="2730501"/>
              <a:ext cx="719138" cy="674688"/>
            </a:xfrm>
            <a:custGeom>
              <a:avLst/>
              <a:gdLst>
                <a:gd name="T0" fmla="*/ 340 w 453"/>
                <a:gd name="T1" fmla="*/ 0 h 425"/>
                <a:gd name="T2" fmla="*/ 396 w 453"/>
                <a:gd name="T3" fmla="*/ 28 h 425"/>
                <a:gd name="T4" fmla="*/ 425 w 453"/>
                <a:gd name="T5" fmla="*/ 85 h 425"/>
                <a:gd name="T6" fmla="*/ 425 w 453"/>
                <a:gd name="T7" fmla="*/ 170 h 425"/>
                <a:gd name="T8" fmla="*/ 453 w 453"/>
                <a:gd name="T9" fmla="*/ 198 h 425"/>
                <a:gd name="T10" fmla="*/ 425 w 453"/>
                <a:gd name="T11" fmla="*/ 255 h 425"/>
                <a:gd name="T12" fmla="*/ 453 w 453"/>
                <a:gd name="T13" fmla="*/ 283 h 425"/>
                <a:gd name="T14" fmla="*/ 425 w 453"/>
                <a:gd name="T15" fmla="*/ 340 h 425"/>
                <a:gd name="T16" fmla="*/ 368 w 453"/>
                <a:gd name="T17" fmla="*/ 312 h 425"/>
                <a:gd name="T18" fmla="*/ 368 w 453"/>
                <a:gd name="T19" fmla="*/ 368 h 425"/>
                <a:gd name="T20" fmla="*/ 368 w 453"/>
                <a:gd name="T21" fmla="*/ 425 h 425"/>
                <a:gd name="T22" fmla="*/ 311 w 453"/>
                <a:gd name="T23" fmla="*/ 425 h 425"/>
                <a:gd name="T24" fmla="*/ 283 w 453"/>
                <a:gd name="T25" fmla="*/ 340 h 425"/>
                <a:gd name="T26" fmla="*/ 255 w 453"/>
                <a:gd name="T27" fmla="*/ 312 h 425"/>
                <a:gd name="T28" fmla="*/ 226 w 453"/>
                <a:gd name="T29" fmla="*/ 255 h 425"/>
                <a:gd name="T30" fmla="*/ 141 w 453"/>
                <a:gd name="T31" fmla="*/ 198 h 425"/>
                <a:gd name="T32" fmla="*/ 28 w 453"/>
                <a:gd name="T33" fmla="*/ 227 h 425"/>
                <a:gd name="T34" fmla="*/ 28 w 453"/>
                <a:gd name="T35" fmla="*/ 170 h 425"/>
                <a:gd name="T36" fmla="*/ 0 w 453"/>
                <a:gd name="T37" fmla="*/ 113 h 425"/>
                <a:gd name="T38" fmla="*/ 28 w 453"/>
                <a:gd name="T39" fmla="*/ 57 h 425"/>
                <a:gd name="T40" fmla="*/ 85 w 453"/>
                <a:gd name="T41" fmla="*/ 57 h 425"/>
                <a:gd name="T42" fmla="*/ 113 w 453"/>
                <a:gd name="T43" fmla="*/ 85 h 425"/>
                <a:gd name="T44" fmla="*/ 141 w 453"/>
                <a:gd name="T45" fmla="*/ 57 h 425"/>
                <a:gd name="T46" fmla="*/ 170 w 453"/>
                <a:gd name="T47" fmla="*/ 57 h 425"/>
                <a:gd name="T48" fmla="*/ 141 w 453"/>
                <a:gd name="T49" fmla="*/ 113 h 425"/>
                <a:gd name="T50" fmla="*/ 198 w 453"/>
                <a:gd name="T51" fmla="*/ 85 h 425"/>
                <a:gd name="T52" fmla="*/ 198 w 453"/>
                <a:gd name="T53" fmla="*/ 113 h 425"/>
                <a:gd name="T54" fmla="*/ 255 w 453"/>
                <a:gd name="T55" fmla="*/ 113 h 425"/>
                <a:gd name="T56" fmla="*/ 283 w 453"/>
                <a:gd name="T57" fmla="*/ 142 h 425"/>
                <a:gd name="T58" fmla="*/ 283 w 453"/>
                <a:gd name="T59" fmla="*/ 85 h 425"/>
                <a:gd name="T60" fmla="*/ 311 w 453"/>
                <a:gd name="T61" fmla="*/ 57 h 425"/>
                <a:gd name="T62" fmla="*/ 283 w 453"/>
                <a:gd name="T63" fmla="*/ 28 h 425"/>
                <a:gd name="T64" fmla="*/ 340 w 453"/>
                <a:gd name="T65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3" h="425">
                  <a:moveTo>
                    <a:pt x="340" y="0"/>
                  </a:moveTo>
                  <a:lnTo>
                    <a:pt x="396" y="28"/>
                  </a:lnTo>
                  <a:lnTo>
                    <a:pt x="425" y="85"/>
                  </a:lnTo>
                  <a:lnTo>
                    <a:pt x="425" y="170"/>
                  </a:lnTo>
                  <a:lnTo>
                    <a:pt x="453" y="198"/>
                  </a:lnTo>
                  <a:lnTo>
                    <a:pt x="425" y="255"/>
                  </a:lnTo>
                  <a:lnTo>
                    <a:pt x="453" y="283"/>
                  </a:lnTo>
                  <a:lnTo>
                    <a:pt x="425" y="340"/>
                  </a:lnTo>
                  <a:lnTo>
                    <a:pt x="368" y="312"/>
                  </a:lnTo>
                  <a:lnTo>
                    <a:pt x="368" y="368"/>
                  </a:lnTo>
                  <a:lnTo>
                    <a:pt x="368" y="425"/>
                  </a:lnTo>
                  <a:lnTo>
                    <a:pt x="311" y="425"/>
                  </a:lnTo>
                  <a:lnTo>
                    <a:pt x="283" y="340"/>
                  </a:lnTo>
                  <a:lnTo>
                    <a:pt x="255" y="312"/>
                  </a:lnTo>
                  <a:lnTo>
                    <a:pt x="226" y="255"/>
                  </a:lnTo>
                  <a:lnTo>
                    <a:pt x="141" y="198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57"/>
                  </a:lnTo>
                  <a:lnTo>
                    <a:pt x="85" y="57"/>
                  </a:lnTo>
                  <a:lnTo>
                    <a:pt x="113" y="85"/>
                  </a:lnTo>
                  <a:lnTo>
                    <a:pt x="141" y="57"/>
                  </a:lnTo>
                  <a:lnTo>
                    <a:pt x="170" y="57"/>
                  </a:lnTo>
                  <a:lnTo>
                    <a:pt x="141" y="113"/>
                  </a:lnTo>
                  <a:lnTo>
                    <a:pt x="198" y="85"/>
                  </a:lnTo>
                  <a:lnTo>
                    <a:pt x="198" y="113"/>
                  </a:lnTo>
                  <a:lnTo>
                    <a:pt x="255" y="113"/>
                  </a:lnTo>
                  <a:lnTo>
                    <a:pt x="283" y="142"/>
                  </a:lnTo>
                  <a:lnTo>
                    <a:pt x="283" y="85"/>
                  </a:lnTo>
                  <a:lnTo>
                    <a:pt x="311" y="57"/>
                  </a:lnTo>
                  <a:lnTo>
                    <a:pt x="283" y="2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4" name="Freeform 157"/>
            <p:cNvSpPr>
              <a:spLocks/>
            </p:cNvSpPr>
            <p:nvPr/>
          </p:nvSpPr>
          <p:spPr bwMode="auto">
            <a:xfrm>
              <a:off x="2439988" y="4665663"/>
              <a:ext cx="180975" cy="225425"/>
            </a:xfrm>
            <a:custGeom>
              <a:avLst/>
              <a:gdLst>
                <a:gd name="T0" fmla="*/ 0 w 114"/>
                <a:gd name="T1" fmla="*/ 85 h 142"/>
                <a:gd name="T2" fmla="*/ 114 w 114"/>
                <a:gd name="T3" fmla="*/ 0 h 142"/>
                <a:gd name="T4" fmla="*/ 114 w 114"/>
                <a:gd name="T5" fmla="*/ 57 h 142"/>
                <a:gd name="T6" fmla="*/ 57 w 114"/>
                <a:gd name="T7" fmla="*/ 142 h 142"/>
                <a:gd name="T8" fmla="*/ 0 w 114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2">
                  <a:moveTo>
                    <a:pt x="0" y="85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57" y="142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5" name="Freeform 158"/>
            <p:cNvSpPr>
              <a:spLocks/>
            </p:cNvSpPr>
            <p:nvPr/>
          </p:nvSpPr>
          <p:spPr bwMode="auto">
            <a:xfrm>
              <a:off x="2530475" y="4710113"/>
              <a:ext cx="900113" cy="855663"/>
            </a:xfrm>
            <a:custGeom>
              <a:avLst/>
              <a:gdLst>
                <a:gd name="T0" fmla="*/ 57 w 567"/>
                <a:gd name="T1" fmla="*/ 482 h 539"/>
                <a:gd name="T2" fmla="*/ 142 w 567"/>
                <a:gd name="T3" fmla="*/ 511 h 539"/>
                <a:gd name="T4" fmla="*/ 198 w 567"/>
                <a:gd name="T5" fmla="*/ 539 h 539"/>
                <a:gd name="T6" fmla="*/ 283 w 567"/>
                <a:gd name="T7" fmla="*/ 482 h 539"/>
                <a:gd name="T8" fmla="*/ 368 w 567"/>
                <a:gd name="T9" fmla="*/ 482 h 539"/>
                <a:gd name="T10" fmla="*/ 340 w 567"/>
                <a:gd name="T11" fmla="*/ 426 h 539"/>
                <a:gd name="T12" fmla="*/ 397 w 567"/>
                <a:gd name="T13" fmla="*/ 369 h 539"/>
                <a:gd name="T14" fmla="*/ 454 w 567"/>
                <a:gd name="T15" fmla="*/ 369 h 539"/>
                <a:gd name="T16" fmla="*/ 539 w 567"/>
                <a:gd name="T17" fmla="*/ 397 h 539"/>
                <a:gd name="T18" fmla="*/ 567 w 567"/>
                <a:gd name="T19" fmla="*/ 340 h 539"/>
                <a:gd name="T20" fmla="*/ 567 w 567"/>
                <a:gd name="T21" fmla="*/ 255 h 539"/>
                <a:gd name="T22" fmla="*/ 510 w 567"/>
                <a:gd name="T23" fmla="*/ 199 h 539"/>
                <a:gd name="T24" fmla="*/ 482 w 567"/>
                <a:gd name="T25" fmla="*/ 199 h 539"/>
                <a:gd name="T26" fmla="*/ 454 w 567"/>
                <a:gd name="T27" fmla="*/ 114 h 539"/>
                <a:gd name="T28" fmla="*/ 425 w 567"/>
                <a:gd name="T29" fmla="*/ 114 h 539"/>
                <a:gd name="T30" fmla="*/ 425 w 567"/>
                <a:gd name="T31" fmla="*/ 57 h 539"/>
                <a:gd name="T32" fmla="*/ 368 w 567"/>
                <a:gd name="T33" fmla="*/ 57 h 539"/>
                <a:gd name="T34" fmla="*/ 312 w 567"/>
                <a:gd name="T35" fmla="*/ 29 h 539"/>
                <a:gd name="T36" fmla="*/ 198 w 567"/>
                <a:gd name="T37" fmla="*/ 0 h 539"/>
                <a:gd name="T38" fmla="*/ 170 w 567"/>
                <a:gd name="T39" fmla="*/ 57 h 539"/>
                <a:gd name="T40" fmla="*/ 255 w 567"/>
                <a:gd name="T41" fmla="*/ 57 h 539"/>
                <a:gd name="T42" fmla="*/ 227 w 567"/>
                <a:gd name="T43" fmla="*/ 85 h 539"/>
                <a:gd name="T44" fmla="*/ 198 w 567"/>
                <a:gd name="T45" fmla="*/ 85 h 539"/>
                <a:gd name="T46" fmla="*/ 113 w 567"/>
                <a:gd name="T47" fmla="*/ 199 h 539"/>
                <a:gd name="T48" fmla="*/ 142 w 567"/>
                <a:gd name="T49" fmla="*/ 199 h 539"/>
                <a:gd name="T50" fmla="*/ 142 w 567"/>
                <a:gd name="T51" fmla="*/ 227 h 539"/>
                <a:gd name="T52" fmla="*/ 113 w 567"/>
                <a:gd name="T53" fmla="*/ 227 h 539"/>
                <a:gd name="T54" fmla="*/ 0 w 567"/>
                <a:gd name="T55" fmla="*/ 397 h 539"/>
                <a:gd name="T56" fmla="*/ 57 w 567"/>
                <a:gd name="T57" fmla="*/ 426 h 539"/>
                <a:gd name="T58" fmla="*/ 85 w 567"/>
                <a:gd name="T59" fmla="*/ 369 h 539"/>
                <a:gd name="T60" fmla="*/ 85 w 567"/>
                <a:gd name="T61" fmla="*/ 454 h 539"/>
                <a:gd name="T62" fmla="*/ 57 w 567"/>
                <a:gd name="T63" fmla="*/ 48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67" h="539">
                  <a:moveTo>
                    <a:pt x="57" y="482"/>
                  </a:moveTo>
                  <a:lnTo>
                    <a:pt x="142" y="511"/>
                  </a:lnTo>
                  <a:lnTo>
                    <a:pt x="198" y="539"/>
                  </a:lnTo>
                  <a:lnTo>
                    <a:pt x="283" y="482"/>
                  </a:lnTo>
                  <a:lnTo>
                    <a:pt x="368" y="482"/>
                  </a:lnTo>
                  <a:lnTo>
                    <a:pt x="340" y="426"/>
                  </a:lnTo>
                  <a:lnTo>
                    <a:pt x="397" y="369"/>
                  </a:lnTo>
                  <a:lnTo>
                    <a:pt x="454" y="369"/>
                  </a:lnTo>
                  <a:lnTo>
                    <a:pt x="539" y="397"/>
                  </a:lnTo>
                  <a:lnTo>
                    <a:pt x="567" y="340"/>
                  </a:lnTo>
                  <a:lnTo>
                    <a:pt x="567" y="255"/>
                  </a:lnTo>
                  <a:lnTo>
                    <a:pt x="510" y="199"/>
                  </a:lnTo>
                  <a:lnTo>
                    <a:pt x="482" y="199"/>
                  </a:lnTo>
                  <a:lnTo>
                    <a:pt x="454" y="114"/>
                  </a:lnTo>
                  <a:lnTo>
                    <a:pt x="425" y="114"/>
                  </a:lnTo>
                  <a:lnTo>
                    <a:pt x="425" y="57"/>
                  </a:lnTo>
                  <a:lnTo>
                    <a:pt x="368" y="57"/>
                  </a:lnTo>
                  <a:lnTo>
                    <a:pt x="312" y="29"/>
                  </a:lnTo>
                  <a:lnTo>
                    <a:pt x="198" y="0"/>
                  </a:lnTo>
                  <a:lnTo>
                    <a:pt x="170" y="57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198" y="85"/>
                  </a:lnTo>
                  <a:lnTo>
                    <a:pt x="113" y="199"/>
                  </a:lnTo>
                  <a:lnTo>
                    <a:pt x="142" y="199"/>
                  </a:lnTo>
                  <a:lnTo>
                    <a:pt x="142" y="227"/>
                  </a:lnTo>
                  <a:lnTo>
                    <a:pt x="113" y="227"/>
                  </a:lnTo>
                  <a:lnTo>
                    <a:pt x="0" y="397"/>
                  </a:lnTo>
                  <a:lnTo>
                    <a:pt x="57" y="426"/>
                  </a:lnTo>
                  <a:lnTo>
                    <a:pt x="85" y="369"/>
                  </a:lnTo>
                  <a:lnTo>
                    <a:pt x="85" y="454"/>
                  </a:lnTo>
                  <a:lnTo>
                    <a:pt x="57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6" name="Freeform 159"/>
            <p:cNvSpPr>
              <a:spLocks/>
            </p:cNvSpPr>
            <p:nvPr/>
          </p:nvSpPr>
          <p:spPr bwMode="auto">
            <a:xfrm>
              <a:off x="2890838" y="4125913"/>
              <a:ext cx="765175" cy="989013"/>
            </a:xfrm>
            <a:custGeom>
              <a:avLst/>
              <a:gdLst>
                <a:gd name="T0" fmla="*/ 85 w 482"/>
                <a:gd name="T1" fmla="*/ 397 h 623"/>
                <a:gd name="T2" fmla="*/ 141 w 482"/>
                <a:gd name="T3" fmla="*/ 425 h 623"/>
                <a:gd name="T4" fmla="*/ 198 w 482"/>
                <a:gd name="T5" fmla="*/ 425 h 623"/>
                <a:gd name="T6" fmla="*/ 198 w 482"/>
                <a:gd name="T7" fmla="*/ 482 h 623"/>
                <a:gd name="T8" fmla="*/ 227 w 482"/>
                <a:gd name="T9" fmla="*/ 482 h 623"/>
                <a:gd name="T10" fmla="*/ 255 w 482"/>
                <a:gd name="T11" fmla="*/ 567 h 623"/>
                <a:gd name="T12" fmla="*/ 283 w 482"/>
                <a:gd name="T13" fmla="*/ 567 h 623"/>
                <a:gd name="T14" fmla="*/ 340 w 482"/>
                <a:gd name="T15" fmla="*/ 623 h 623"/>
                <a:gd name="T16" fmla="*/ 397 w 482"/>
                <a:gd name="T17" fmla="*/ 595 h 623"/>
                <a:gd name="T18" fmla="*/ 340 w 482"/>
                <a:gd name="T19" fmla="*/ 510 h 623"/>
                <a:gd name="T20" fmla="*/ 340 w 482"/>
                <a:gd name="T21" fmla="*/ 368 h 623"/>
                <a:gd name="T22" fmla="*/ 397 w 482"/>
                <a:gd name="T23" fmla="*/ 397 h 623"/>
                <a:gd name="T24" fmla="*/ 425 w 482"/>
                <a:gd name="T25" fmla="*/ 340 h 623"/>
                <a:gd name="T26" fmla="*/ 453 w 482"/>
                <a:gd name="T27" fmla="*/ 368 h 623"/>
                <a:gd name="T28" fmla="*/ 482 w 482"/>
                <a:gd name="T29" fmla="*/ 340 h 623"/>
                <a:gd name="T30" fmla="*/ 425 w 482"/>
                <a:gd name="T31" fmla="*/ 312 h 623"/>
                <a:gd name="T32" fmla="*/ 453 w 482"/>
                <a:gd name="T33" fmla="*/ 283 h 623"/>
                <a:gd name="T34" fmla="*/ 397 w 482"/>
                <a:gd name="T35" fmla="*/ 255 h 623"/>
                <a:gd name="T36" fmla="*/ 397 w 482"/>
                <a:gd name="T37" fmla="*/ 227 h 623"/>
                <a:gd name="T38" fmla="*/ 453 w 482"/>
                <a:gd name="T39" fmla="*/ 170 h 623"/>
                <a:gd name="T40" fmla="*/ 425 w 482"/>
                <a:gd name="T41" fmla="*/ 113 h 623"/>
                <a:gd name="T42" fmla="*/ 397 w 482"/>
                <a:gd name="T43" fmla="*/ 28 h 623"/>
                <a:gd name="T44" fmla="*/ 340 w 482"/>
                <a:gd name="T45" fmla="*/ 56 h 623"/>
                <a:gd name="T46" fmla="*/ 340 w 482"/>
                <a:gd name="T47" fmla="*/ 0 h 623"/>
                <a:gd name="T48" fmla="*/ 255 w 482"/>
                <a:gd name="T49" fmla="*/ 0 h 623"/>
                <a:gd name="T50" fmla="*/ 227 w 482"/>
                <a:gd name="T51" fmla="*/ 0 h 623"/>
                <a:gd name="T52" fmla="*/ 170 w 482"/>
                <a:gd name="T53" fmla="*/ 28 h 623"/>
                <a:gd name="T54" fmla="*/ 141 w 482"/>
                <a:gd name="T55" fmla="*/ 142 h 623"/>
                <a:gd name="T56" fmla="*/ 227 w 482"/>
                <a:gd name="T57" fmla="*/ 142 h 623"/>
                <a:gd name="T58" fmla="*/ 198 w 482"/>
                <a:gd name="T59" fmla="*/ 170 h 623"/>
                <a:gd name="T60" fmla="*/ 85 w 482"/>
                <a:gd name="T61" fmla="*/ 170 h 623"/>
                <a:gd name="T62" fmla="*/ 0 w 482"/>
                <a:gd name="T63" fmla="*/ 340 h 623"/>
                <a:gd name="T64" fmla="*/ 113 w 482"/>
                <a:gd name="T65" fmla="*/ 368 h 623"/>
                <a:gd name="T66" fmla="*/ 85 w 482"/>
                <a:gd name="T67" fmla="*/ 397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82" h="623">
                  <a:moveTo>
                    <a:pt x="85" y="397"/>
                  </a:moveTo>
                  <a:lnTo>
                    <a:pt x="141" y="425"/>
                  </a:lnTo>
                  <a:lnTo>
                    <a:pt x="198" y="425"/>
                  </a:lnTo>
                  <a:lnTo>
                    <a:pt x="198" y="482"/>
                  </a:lnTo>
                  <a:lnTo>
                    <a:pt x="227" y="482"/>
                  </a:lnTo>
                  <a:lnTo>
                    <a:pt x="255" y="567"/>
                  </a:lnTo>
                  <a:lnTo>
                    <a:pt x="283" y="567"/>
                  </a:lnTo>
                  <a:lnTo>
                    <a:pt x="340" y="623"/>
                  </a:lnTo>
                  <a:lnTo>
                    <a:pt x="397" y="595"/>
                  </a:lnTo>
                  <a:lnTo>
                    <a:pt x="340" y="510"/>
                  </a:lnTo>
                  <a:lnTo>
                    <a:pt x="340" y="368"/>
                  </a:lnTo>
                  <a:lnTo>
                    <a:pt x="397" y="397"/>
                  </a:lnTo>
                  <a:lnTo>
                    <a:pt x="425" y="340"/>
                  </a:lnTo>
                  <a:lnTo>
                    <a:pt x="453" y="368"/>
                  </a:lnTo>
                  <a:lnTo>
                    <a:pt x="482" y="340"/>
                  </a:lnTo>
                  <a:lnTo>
                    <a:pt x="425" y="312"/>
                  </a:lnTo>
                  <a:lnTo>
                    <a:pt x="453" y="283"/>
                  </a:lnTo>
                  <a:lnTo>
                    <a:pt x="397" y="255"/>
                  </a:lnTo>
                  <a:lnTo>
                    <a:pt x="397" y="227"/>
                  </a:lnTo>
                  <a:lnTo>
                    <a:pt x="453" y="170"/>
                  </a:lnTo>
                  <a:lnTo>
                    <a:pt x="425" y="113"/>
                  </a:lnTo>
                  <a:lnTo>
                    <a:pt x="397" y="28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70" y="28"/>
                  </a:lnTo>
                  <a:lnTo>
                    <a:pt x="141" y="142"/>
                  </a:lnTo>
                  <a:lnTo>
                    <a:pt x="227" y="142"/>
                  </a:lnTo>
                  <a:lnTo>
                    <a:pt x="198" y="170"/>
                  </a:lnTo>
                  <a:lnTo>
                    <a:pt x="85" y="170"/>
                  </a:lnTo>
                  <a:lnTo>
                    <a:pt x="0" y="340"/>
                  </a:lnTo>
                  <a:lnTo>
                    <a:pt x="113" y="368"/>
                  </a:lnTo>
                  <a:lnTo>
                    <a:pt x="85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7" name="Freeform 163"/>
            <p:cNvSpPr>
              <a:spLocks/>
            </p:cNvSpPr>
            <p:nvPr/>
          </p:nvSpPr>
          <p:spPr bwMode="auto">
            <a:xfrm>
              <a:off x="1585913" y="3405188"/>
              <a:ext cx="944563" cy="1304925"/>
            </a:xfrm>
            <a:custGeom>
              <a:avLst/>
              <a:gdLst>
                <a:gd name="T0" fmla="*/ 510 w 595"/>
                <a:gd name="T1" fmla="*/ 794 h 822"/>
                <a:gd name="T2" fmla="*/ 510 w 595"/>
                <a:gd name="T3" fmla="*/ 766 h 822"/>
                <a:gd name="T4" fmla="*/ 425 w 595"/>
                <a:gd name="T5" fmla="*/ 681 h 822"/>
                <a:gd name="T6" fmla="*/ 453 w 595"/>
                <a:gd name="T7" fmla="*/ 681 h 822"/>
                <a:gd name="T8" fmla="*/ 538 w 595"/>
                <a:gd name="T9" fmla="*/ 709 h 822"/>
                <a:gd name="T10" fmla="*/ 538 w 595"/>
                <a:gd name="T11" fmla="*/ 596 h 822"/>
                <a:gd name="T12" fmla="*/ 510 w 595"/>
                <a:gd name="T13" fmla="*/ 596 h 822"/>
                <a:gd name="T14" fmla="*/ 510 w 595"/>
                <a:gd name="T15" fmla="*/ 567 h 822"/>
                <a:gd name="T16" fmla="*/ 567 w 595"/>
                <a:gd name="T17" fmla="*/ 567 h 822"/>
                <a:gd name="T18" fmla="*/ 595 w 595"/>
                <a:gd name="T19" fmla="*/ 510 h 822"/>
                <a:gd name="T20" fmla="*/ 453 w 595"/>
                <a:gd name="T21" fmla="*/ 425 h 822"/>
                <a:gd name="T22" fmla="*/ 425 w 595"/>
                <a:gd name="T23" fmla="*/ 369 h 822"/>
                <a:gd name="T24" fmla="*/ 340 w 595"/>
                <a:gd name="T25" fmla="*/ 340 h 822"/>
                <a:gd name="T26" fmla="*/ 311 w 595"/>
                <a:gd name="T27" fmla="*/ 284 h 822"/>
                <a:gd name="T28" fmla="*/ 396 w 595"/>
                <a:gd name="T29" fmla="*/ 284 h 822"/>
                <a:gd name="T30" fmla="*/ 368 w 595"/>
                <a:gd name="T31" fmla="*/ 255 h 822"/>
                <a:gd name="T32" fmla="*/ 425 w 595"/>
                <a:gd name="T33" fmla="*/ 255 h 822"/>
                <a:gd name="T34" fmla="*/ 425 w 595"/>
                <a:gd name="T35" fmla="*/ 284 h 822"/>
                <a:gd name="T36" fmla="*/ 510 w 595"/>
                <a:gd name="T37" fmla="*/ 255 h 822"/>
                <a:gd name="T38" fmla="*/ 510 w 595"/>
                <a:gd name="T39" fmla="*/ 199 h 822"/>
                <a:gd name="T40" fmla="*/ 482 w 595"/>
                <a:gd name="T41" fmla="*/ 199 h 822"/>
                <a:gd name="T42" fmla="*/ 425 w 595"/>
                <a:gd name="T43" fmla="*/ 142 h 822"/>
                <a:gd name="T44" fmla="*/ 396 w 595"/>
                <a:gd name="T45" fmla="*/ 142 h 822"/>
                <a:gd name="T46" fmla="*/ 368 w 595"/>
                <a:gd name="T47" fmla="*/ 114 h 822"/>
                <a:gd name="T48" fmla="*/ 311 w 595"/>
                <a:gd name="T49" fmla="*/ 114 h 822"/>
                <a:gd name="T50" fmla="*/ 283 w 595"/>
                <a:gd name="T51" fmla="*/ 85 h 822"/>
                <a:gd name="T52" fmla="*/ 311 w 595"/>
                <a:gd name="T53" fmla="*/ 0 h 822"/>
                <a:gd name="T54" fmla="*/ 198 w 595"/>
                <a:gd name="T55" fmla="*/ 0 h 822"/>
                <a:gd name="T56" fmla="*/ 141 w 595"/>
                <a:gd name="T57" fmla="*/ 57 h 822"/>
                <a:gd name="T58" fmla="*/ 85 w 595"/>
                <a:gd name="T59" fmla="*/ 0 h 822"/>
                <a:gd name="T60" fmla="*/ 56 w 595"/>
                <a:gd name="T61" fmla="*/ 29 h 822"/>
                <a:gd name="T62" fmla="*/ 28 w 595"/>
                <a:gd name="T63" fmla="*/ 57 h 822"/>
                <a:gd name="T64" fmla="*/ 28 w 595"/>
                <a:gd name="T65" fmla="*/ 114 h 822"/>
                <a:gd name="T66" fmla="*/ 0 w 595"/>
                <a:gd name="T67" fmla="*/ 142 h 822"/>
                <a:gd name="T68" fmla="*/ 56 w 595"/>
                <a:gd name="T69" fmla="*/ 199 h 822"/>
                <a:gd name="T70" fmla="*/ 170 w 595"/>
                <a:gd name="T71" fmla="*/ 255 h 822"/>
                <a:gd name="T72" fmla="*/ 226 w 595"/>
                <a:gd name="T73" fmla="*/ 340 h 822"/>
                <a:gd name="T74" fmla="*/ 283 w 595"/>
                <a:gd name="T75" fmla="*/ 369 h 822"/>
                <a:gd name="T76" fmla="*/ 283 w 595"/>
                <a:gd name="T77" fmla="*/ 539 h 822"/>
                <a:gd name="T78" fmla="*/ 340 w 595"/>
                <a:gd name="T79" fmla="*/ 681 h 822"/>
                <a:gd name="T80" fmla="*/ 425 w 595"/>
                <a:gd name="T81" fmla="*/ 766 h 822"/>
                <a:gd name="T82" fmla="*/ 453 w 595"/>
                <a:gd name="T83" fmla="*/ 766 h 822"/>
                <a:gd name="T84" fmla="*/ 510 w 595"/>
                <a:gd name="T85" fmla="*/ 822 h 822"/>
                <a:gd name="T86" fmla="*/ 510 w 595"/>
                <a:gd name="T87" fmla="*/ 79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95" h="822">
                  <a:moveTo>
                    <a:pt x="510" y="794"/>
                  </a:moveTo>
                  <a:lnTo>
                    <a:pt x="510" y="766"/>
                  </a:lnTo>
                  <a:lnTo>
                    <a:pt x="425" y="681"/>
                  </a:lnTo>
                  <a:lnTo>
                    <a:pt x="453" y="681"/>
                  </a:lnTo>
                  <a:lnTo>
                    <a:pt x="538" y="709"/>
                  </a:lnTo>
                  <a:lnTo>
                    <a:pt x="538" y="596"/>
                  </a:lnTo>
                  <a:lnTo>
                    <a:pt x="510" y="596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95" y="510"/>
                  </a:lnTo>
                  <a:lnTo>
                    <a:pt x="453" y="425"/>
                  </a:lnTo>
                  <a:lnTo>
                    <a:pt x="425" y="369"/>
                  </a:lnTo>
                  <a:lnTo>
                    <a:pt x="340" y="340"/>
                  </a:lnTo>
                  <a:lnTo>
                    <a:pt x="311" y="284"/>
                  </a:lnTo>
                  <a:lnTo>
                    <a:pt x="396" y="284"/>
                  </a:lnTo>
                  <a:lnTo>
                    <a:pt x="368" y="255"/>
                  </a:lnTo>
                  <a:lnTo>
                    <a:pt x="425" y="255"/>
                  </a:lnTo>
                  <a:lnTo>
                    <a:pt x="425" y="284"/>
                  </a:lnTo>
                  <a:lnTo>
                    <a:pt x="510" y="255"/>
                  </a:lnTo>
                  <a:lnTo>
                    <a:pt x="510" y="199"/>
                  </a:lnTo>
                  <a:lnTo>
                    <a:pt x="482" y="199"/>
                  </a:lnTo>
                  <a:lnTo>
                    <a:pt x="425" y="142"/>
                  </a:lnTo>
                  <a:lnTo>
                    <a:pt x="396" y="142"/>
                  </a:lnTo>
                  <a:lnTo>
                    <a:pt x="368" y="114"/>
                  </a:lnTo>
                  <a:lnTo>
                    <a:pt x="311" y="114"/>
                  </a:lnTo>
                  <a:lnTo>
                    <a:pt x="283" y="85"/>
                  </a:lnTo>
                  <a:lnTo>
                    <a:pt x="311" y="0"/>
                  </a:lnTo>
                  <a:lnTo>
                    <a:pt x="198" y="0"/>
                  </a:lnTo>
                  <a:lnTo>
                    <a:pt x="141" y="57"/>
                  </a:lnTo>
                  <a:lnTo>
                    <a:pt x="85" y="0"/>
                  </a:lnTo>
                  <a:lnTo>
                    <a:pt x="56" y="29"/>
                  </a:lnTo>
                  <a:lnTo>
                    <a:pt x="28" y="57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56" y="199"/>
                  </a:lnTo>
                  <a:lnTo>
                    <a:pt x="170" y="255"/>
                  </a:lnTo>
                  <a:lnTo>
                    <a:pt x="226" y="340"/>
                  </a:lnTo>
                  <a:lnTo>
                    <a:pt x="283" y="369"/>
                  </a:lnTo>
                  <a:lnTo>
                    <a:pt x="283" y="539"/>
                  </a:lnTo>
                  <a:lnTo>
                    <a:pt x="340" y="681"/>
                  </a:lnTo>
                  <a:lnTo>
                    <a:pt x="425" y="766"/>
                  </a:lnTo>
                  <a:lnTo>
                    <a:pt x="453" y="766"/>
                  </a:lnTo>
                  <a:lnTo>
                    <a:pt x="510" y="822"/>
                  </a:lnTo>
                  <a:lnTo>
                    <a:pt x="510" y="79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8" name="Freeform 164"/>
            <p:cNvSpPr>
              <a:spLocks/>
            </p:cNvSpPr>
            <p:nvPr/>
          </p:nvSpPr>
          <p:spPr bwMode="auto">
            <a:xfrm>
              <a:off x="1314450" y="2325688"/>
              <a:ext cx="811213" cy="1304925"/>
            </a:xfrm>
            <a:custGeom>
              <a:avLst/>
              <a:gdLst>
                <a:gd name="T0" fmla="*/ 171 w 511"/>
                <a:gd name="T1" fmla="*/ 822 h 822"/>
                <a:gd name="T2" fmla="*/ 199 w 511"/>
                <a:gd name="T3" fmla="*/ 794 h 822"/>
                <a:gd name="T4" fmla="*/ 199 w 511"/>
                <a:gd name="T5" fmla="*/ 737 h 822"/>
                <a:gd name="T6" fmla="*/ 256 w 511"/>
                <a:gd name="T7" fmla="*/ 680 h 822"/>
                <a:gd name="T8" fmla="*/ 312 w 511"/>
                <a:gd name="T9" fmla="*/ 737 h 822"/>
                <a:gd name="T10" fmla="*/ 369 w 511"/>
                <a:gd name="T11" fmla="*/ 680 h 822"/>
                <a:gd name="T12" fmla="*/ 482 w 511"/>
                <a:gd name="T13" fmla="*/ 680 h 822"/>
                <a:gd name="T14" fmla="*/ 454 w 511"/>
                <a:gd name="T15" fmla="*/ 595 h 822"/>
                <a:gd name="T16" fmla="*/ 426 w 511"/>
                <a:gd name="T17" fmla="*/ 567 h 822"/>
                <a:gd name="T18" fmla="*/ 397 w 511"/>
                <a:gd name="T19" fmla="*/ 510 h 822"/>
                <a:gd name="T20" fmla="*/ 312 w 511"/>
                <a:gd name="T21" fmla="*/ 453 h 822"/>
                <a:gd name="T22" fmla="*/ 199 w 511"/>
                <a:gd name="T23" fmla="*/ 482 h 822"/>
                <a:gd name="T24" fmla="*/ 199 w 511"/>
                <a:gd name="T25" fmla="*/ 425 h 822"/>
                <a:gd name="T26" fmla="*/ 171 w 511"/>
                <a:gd name="T27" fmla="*/ 368 h 822"/>
                <a:gd name="T28" fmla="*/ 199 w 511"/>
                <a:gd name="T29" fmla="*/ 312 h 822"/>
                <a:gd name="T30" fmla="*/ 256 w 511"/>
                <a:gd name="T31" fmla="*/ 312 h 822"/>
                <a:gd name="T32" fmla="*/ 284 w 511"/>
                <a:gd name="T33" fmla="*/ 340 h 822"/>
                <a:gd name="T34" fmla="*/ 312 w 511"/>
                <a:gd name="T35" fmla="*/ 312 h 822"/>
                <a:gd name="T36" fmla="*/ 341 w 511"/>
                <a:gd name="T37" fmla="*/ 312 h 822"/>
                <a:gd name="T38" fmla="*/ 312 w 511"/>
                <a:gd name="T39" fmla="*/ 368 h 822"/>
                <a:gd name="T40" fmla="*/ 369 w 511"/>
                <a:gd name="T41" fmla="*/ 340 h 822"/>
                <a:gd name="T42" fmla="*/ 369 w 511"/>
                <a:gd name="T43" fmla="*/ 368 h 822"/>
                <a:gd name="T44" fmla="*/ 426 w 511"/>
                <a:gd name="T45" fmla="*/ 368 h 822"/>
                <a:gd name="T46" fmla="*/ 454 w 511"/>
                <a:gd name="T47" fmla="*/ 397 h 822"/>
                <a:gd name="T48" fmla="*/ 454 w 511"/>
                <a:gd name="T49" fmla="*/ 340 h 822"/>
                <a:gd name="T50" fmla="*/ 482 w 511"/>
                <a:gd name="T51" fmla="*/ 312 h 822"/>
                <a:gd name="T52" fmla="*/ 454 w 511"/>
                <a:gd name="T53" fmla="*/ 283 h 822"/>
                <a:gd name="T54" fmla="*/ 511 w 511"/>
                <a:gd name="T55" fmla="*/ 255 h 822"/>
                <a:gd name="T56" fmla="*/ 482 w 511"/>
                <a:gd name="T57" fmla="*/ 198 h 822"/>
                <a:gd name="T58" fmla="*/ 426 w 511"/>
                <a:gd name="T59" fmla="*/ 227 h 822"/>
                <a:gd name="T60" fmla="*/ 426 w 511"/>
                <a:gd name="T61" fmla="*/ 255 h 822"/>
                <a:gd name="T62" fmla="*/ 397 w 511"/>
                <a:gd name="T63" fmla="*/ 283 h 822"/>
                <a:gd name="T64" fmla="*/ 312 w 511"/>
                <a:gd name="T65" fmla="*/ 255 h 822"/>
                <a:gd name="T66" fmla="*/ 284 w 511"/>
                <a:gd name="T67" fmla="*/ 227 h 822"/>
                <a:gd name="T68" fmla="*/ 312 w 511"/>
                <a:gd name="T69" fmla="*/ 198 h 822"/>
                <a:gd name="T70" fmla="*/ 312 w 511"/>
                <a:gd name="T71" fmla="*/ 142 h 822"/>
                <a:gd name="T72" fmla="*/ 341 w 511"/>
                <a:gd name="T73" fmla="*/ 113 h 822"/>
                <a:gd name="T74" fmla="*/ 284 w 511"/>
                <a:gd name="T75" fmla="*/ 113 h 822"/>
                <a:gd name="T76" fmla="*/ 256 w 511"/>
                <a:gd name="T77" fmla="*/ 85 h 822"/>
                <a:gd name="T78" fmla="*/ 284 w 511"/>
                <a:gd name="T79" fmla="*/ 28 h 822"/>
                <a:gd name="T80" fmla="*/ 256 w 511"/>
                <a:gd name="T81" fmla="*/ 0 h 822"/>
                <a:gd name="T82" fmla="*/ 256 w 511"/>
                <a:gd name="T83" fmla="*/ 28 h 822"/>
                <a:gd name="T84" fmla="*/ 199 w 511"/>
                <a:gd name="T85" fmla="*/ 56 h 822"/>
                <a:gd name="T86" fmla="*/ 199 w 511"/>
                <a:gd name="T87" fmla="*/ 28 h 822"/>
                <a:gd name="T88" fmla="*/ 114 w 511"/>
                <a:gd name="T89" fmla="*/ 0 h 822"/>
                <a:gd name="T90" fmla="*/ 86 w 511"/>
                <a:gd name="T91" fmla="*/ 0 h 822"/>
                <a:gd name="T92" fmla="*/ 86 w 511"/>
                <a:gd name="T93" fmla="*/ 28 h 822"/>
                <a:gd name="T94" fmla="*/ 57 w 511"/>
                <a:gd name="T95" fmla="*/ 56 h 822"/>
                <a:gd name="T96" fmla="*/ 57 w 511"/>
                <a:gd name="T97" fmla="*/ 255 h 822"/>
                <a:gd name="T98" fmla="*/ 0 w 511"/>
                <a:gd name="T99" fmla="*/ 312 h 822"/>
                <a:gd name="T100" fmla="*/ 0 w 511"/>
                <a:gd name="T101" fmla="*/ 425 h 822"/>
                <a:gd name="T102" fmla="*/ 29 w 511"/>
                <a:gd name="T103" fmla="*/ 482 h 822"/>
                <a:gd name="T104" fmla="*/ 0 w 511"/>
                <a:gd name="T105" fmla="*/ 652 h 822"/>
                <a:gd name="T106" fmla="*/ 29 w 511"/>
                <a:gd name="T107" fmla="*/ 709 h 822"/>
                <a:gd name="T108" fmla="*/ 142 w 511"/>
                <a:gd name="T109" fmla="*/ 765 h 822"/>
                <a:gd name="T110" fmla="*/ 171 w 511"/>
                <a:gd name="T111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1" h="822">
                  <a:moveTo>
                    <a:pt x="171" y="822"/>
                  </a:moveTo>
                  <a:lnTo>
                    <a:pt x="199" y="794"/>
                  </a:lnTo>
                  <a:lnTo>
                    <a:pt x="199" y="737"/>
                  </a:lnTo>
                  <a:lnTo>
                    <a:pt x="256" y="680"/>
                  </a:lnTo>
                  <a:lnTo>
                    <a:pt x="312" y="737"/>
                  </a:lnTo>
                  <a:lnTo>
                    <a:pt x="369" y="680"/>
                  </a:lnTo>
                  <a:lnTo>
                    <a:pt x="482" y="680"/>
                  </a:lnTo>
                  <a:lnTo>
                    <a:pt x="454" y="595"/>
                  </a:lnTo>
                  <a:lnTo>
                    <a:pt x="426" y="567"/>
                  </a:lnTo>
                  <a:lnTo>
                    <a:pt x="397" y="510"/>
                  </a:lnTo>
                  <a:lnTo>
                    <a:pt x="312" y="453"/>
                  </a:lnTo>
                  <a:lnTo>
                    <a:pt x="199" y="482"/>
                  </a:lnTo>
                  <a:lnTo>
                    <a:pt x="199" y="425"/>
                  </a:lnTo>
                  <a:lnTo>
                    <a:pt x="171" y="368"/>
                  </a:lnTo>
                  <a:lnTo>
                    <a:pt x="199" y="312"/>
                  </a:lnTo>
                  <a:lnTo>
                    <a:pt x="256" y="312"/>
                  </a:lnTo>
                  <a:lnTo>
                    <a:pt x="284" y="340"/>
                  </a:lnTo>
                  <a:lnTo>
                    <a:pt x="312" y="312"/>
                  </a:lnTo>
                  <a:lnTo>
                    <a:pt x="341" y="312"/>
                  </a:lnTo>
                  <a:lnTo>
                    <a:pt x="312" y="368"/>
                  </a:lnTo>
                  <a:lnTo>
                    <a:pt x="369" y="340"/>
                  </a:lnTo>
                  <a:lnTo>
                    <a:pt x="369" y="368"/>
                  </a:lnTo>
                  <a:lnTo>
                    <a:pt x="426" y="368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482" y="312"/>
                  </a:lnTo>
                  <a:lnTo>
                    <a:pt x="454" y="283"/>
                  </a:lnTo>
                  <a:lnTo>
                    <a:pt x="511" y="255"/>
                  </a:lnTo>
                  <a:lnTo>
                    <a:pt x="482" y="198"/>
                  </a:lnTo>
                  <a:lnTo>
                    <a:pt x="426" y="227"/>
                  </a:lnTo>
                  <a:lnTo>
                    <a:pt x="426" y="255"/>
                  </a:lnTo>
                  <a:lnTo>
                    <a:pt x="397" y="283"/>
                  </a:lnTo>
                  <a:lnTo>
                    <a:pt x="312" y="255"/>
                  </a:lnTo>
                  <a:lnTo>
                    <a:pt x="284" y="227"/>
                  </a:lnTo>
                  <a:lnTo>
                    <a:pt x="312" y="198"/>
                  </a:lnTo>
                  <a:lnTo>
                    <a:pt x="312" y="142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56" y="85"/>
                  </a:lnTo>
                  <a:lnTo>
                    <a:pt x="284" y="28"/>
                  </a:lnTo>
                  <a:lnTo>
                    <a:pt x="256" y="0"/>
                  </a:lnTo>
                  <a:lnTo>
                    <a:pt x="256" y="28"/>
                  </a:lnTo>
                  <a:lnTo>
                    <a:pt x="199" y="56"/>
                  </a:lnTo>
                  <a:lnTo>
                    <a:pt x="199" y="28"/>
                  </a:lnTo>
                  <a:lnTo>
                    <a:pt x="114" y="0"/>
                  </a:lnTo>
                  <a:lnTo>
                    <a:pt x="86" y="0"/>
                  </a:lnTo>
                  <a:lnTo>
                    <a:pt x="86" y="28"/>
                  </a:lnTo>
                  <a:lnTo>
                    <a:pt x="57" y="56"/>
                  </a:lnTo>
                  <a:lnTo>
                    <a:pt x="57" y="255"/>
                  </a:lnTo>
                  <a:lnTo>
                    <a:pt x="0" y="312"/>
                  </a:lnTo>
                  <a:lnTo>
                    <a:pt x="0" y="425"/>
                  </a:lnTo>
                  <a:lnTo>
                    <a:pt x="29" y="482"/>
                  </a:lnTo>
                  <a:lnTo>
                    <a:pt x="0" y="652"/>
                  </a:lnTo>
                  <a:lnTo>
                    <a:pt x="29" y="709"/>
                  </a:lnTo>
                  <a:lnTo>
                    <a:pt x="142" y="765"/>
                  </a:lnTo>
                  <a:lnTo>
                    <a:pt x="171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9" name="Freeform 165"/>
            <p:cNvSpPr>
              <a:spLocks/>
            </p:cNvSpPr>
            <p:nvPr/>
          </p:nvSpPr>
          <p:spPr bwMode="auto">
            <a:xfrm>
              <a:off x="5095875" y="4394201"/>
              <a:ext cx="2655888" cy="1936750"/>
            </a:xfrm>
            <a:custGeom>
              <a:avLst/>
              <a:gdLst>
                <a:gd name="T0" fmla="*/ 1559 w 1672"/>
                <a:gd name="T1" fmla="*/ 425 h 1219"/>
                <a:gd name="T2" fmla="*/ 1616 w 1672"/>
                <a:gd name="T3" fmla="*/ 595 h 1219"/>
                <a:gd name="T4" fmla="*/ 1616 w 1672"/>
                <a:gd name="T5" fmla="*/ 765 h 1219"/>
                <a:gd name="T6" fmla="*/ 1644 w 1672"/>
                <a:gd name="T7" fmla="*/ 964 h 1219"/>
                <a:gd name="T8" fmla="*/ 1531 w 1672"/>
                <a:gd name="T9" fmla="*/ 1020 h 1219"/>
                <a:gd name="T10" fmla="*/ 1502 w 1672"/>
                <a:gd name="T11" fmla="*/ 992 h 1219"/>
                <a:gd name="T12" fmla="*/ 1417 w 1672"/>
                <a:gd name="T13" fmla="*/ 1020 h 1219"/>
                <a:gd name="T14" fmla="*/ 1361 w 1672"/>
                <a:gd name="T15" fmla="*/ 964 h 1219"/>
                <a:gd name="T16" fmla="*/ 1276 w 1672"/>
                <a:gd name="T17" fmla="*/ 992 h 1219"/>
                <a:gd name="T18" fmla="*/ 1162 w 1672"/>
                <a:gd name="T19" fmla="*/ 1020 h 1219"/>
                <a:gd name="T20" fmla="*/ 1049 w 1672"/>
                <a:gd name="T21" fmla="*/ 1049 h 1219"/>
                <a:gd name="T22" fmla="*/ 935 w 1672"/>
                <a:gd name="T23" fmla="*/ 1020 h 1219"/>
                <a:gd name="T24" fmla="*/ 879 w 1672"/>
                <a:gd name="T25" fmla="*/ 1077 h 1219"/>
                <a:gd name="T26" fmla="*/ 850 w 1672"/>
                <a:gd name="T27" fmla="*/ 1219 h 1219"/>
                <a:gd name="T28" fmla="*/ 709 w 1672"/>
                <a:gd name="T29" fmla="*/ 1162 h 1219"/>
                <a:gd name="T30" fmla="*/ 595 w 1672"/>
                <a:gd name="T31" fmla="*/ 1162 h 1219"/>
                <a:gd name="T32" fmla="*/ 539 w 1672"/>
                <a:gd name="T33" fmla="*/ 1105 h 1219"/>
                <a:gd name="T34" fmla="*/ 567 w 1672"/>
                <a:gd name="T35" fmla="*/ 1020 h 1219"/>
                <a:gd name="T36" fmla="*/ 482 w 1672"/>
                <a:gd name="T37" fmla="*/ 935 h 1219"/>
                <a:gd name="T38" fmla="*/ 340 w 1672"/>
                <a:gd name="T39" fmla="*/ 907 h 1219"/>
                <a:gd name="T40" fmla="*/ 283 w 1672"/>
                <a:gd name="T41" fmla="*/ 1020 h 1219"/>
                <a:gd name="T42" fmla="*/ 142 w 1672"/>
                <a:gd name="T43" fmla="*/ 1020 h 1219"/>
                <a:gd name="T44" fmla="*/ 0 w 1672"/>
                <a:gd name="T45" fmla="*/ 1049 h 1219"/>
                <a:gd name="T46" fmla="*/ 28 w 1672"/>
                <a:gd name="T47" fmla="*/ 992 h 1219"/>
                <a:gd name="T48" fmla="*/ 0 w 1672"/>
                <a:gd name="T49" fmla="*/ 907 h 1219"/>
                <a:gd name="T50" fmla="*/ 85 w 1672"/>
                <a:gd name="T51" fmla="*/ 765 h 1219"/>
                <a:gd name="T52" fmla="*/ 57 w 1672"/>
                <a:gd name="T53" fmla="*/ 709 h 1219"/>
                <a:gd name="T54" fmla="*/ 0 w 1672"/>
                <a:gd name="T55" fmla="*/ 652 h 1219"/>
                <a:gd name="T56" fmla="*/ 57 w 1672"/>
                <a:gd name="T57" fmla="*/ 453 h 1219"/>
                <a:gd name="T58" fmla="*/ 113 w 1672"/>
                <a:gd name="T59" fmla="*/ 425 h 1219"/>
                <a:gd name="T60" fmla="*/ 57 w 1672"/>
                <a:gd name="T61" fmla="*/ 340 h 1219"/>
                <a:gd name="T62" fmla="*/ 113 w 1672"/>
                <a:gd name="T63" fmla="*/ 283 h 1219"/>
                <a:gd name="T64" fmla="*/ 198 w 1672"/>
                <a:gd name="T65" fmla="*/ 312 h 1219"/>
                <a:gd name="T66" fmla="*/ 283 w 1672"/>
                <a:gd name="T67" fmla="*/ 312 h 1219"/>
                <a:gd name="T68" fmla="*/ 283 w 1672"/>
                <a:gd name="T69" fmla="*/ 142 h 1219"/>
                <a:gd name="T70" fmla="*/ 425 w 1672"/>
                <a:gd name="T71" fmla="*/ 57 h 1219"/>
                <a:gd name="T72" fmla="*/ 510 w 1672"/>
                <a:gd name="T73" fmla="*/ 28 h 1219"/>
                <a:gd name="T74" fmla="*/ 567 w 1672"/>
                <a:gd name="T75" fmla="*/ 57 h 1219"/>
                <a:gd name="T76" fmla="*/ 624 w 1672"/>
                <a:gd name="T77" fmla="*/ 28 h 1219"/>
                <a:gd name="T78" fmla="*/ 737 w 1672"/>
                <a:gd name="T79" fmla="*/ 28 h 1219"/>
                <a:gd name="T80" fmla="*/ 822 w 1672"/>
                <a:gd name="T81" fmla="*/ 85 h 1219"/>
                <a:gd name="T82" fmla="*/ 850 w 1672"/>
                <a:gd name="T83" fmla="*/ 170 h 1219"/>
                <a:gd name="T84" fmla="*/ 907 w 1672"/>
                <a:gd name="T85" fmla="*/ 85 h 1219"/>
                <a:gd name="T86" fmla="*/ 1077 w 1672"/>
                <a:gd name="T87" fmla="*/ 170 h 1219"/>
                <a:gd name="T88" fmla="*/ 1162 w 1672"/>
                <a:gd name="T89" fmla="*/ 170 h 1219"/>
                <a:gd name="T90" fmla="*/ 1304 w 1672"/>
                <a:gd name="T91" fmla="*/ 198 h 1219"/>
                <a:gd name="T92" fmla="*/ 1446 w 1672"/>
                <a:gd name="T93" fmla="*/ 170 h 1219"/>
                <a:gd name="T94" fmla="*/ 1474 w 1672"/>
                <a:gd name="T95" fmla="*/ 283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72" h="1219">
                  <a:moveTo>
                    <a:pt x="1531" y="340"/>
                  </a:moveTo>
                  <a:lnTo>
                    <a:pt x="1559" y="425"/>
                  </a:lnTo>
                  <a:lnTo>
                    <a:pt x="1672" y="453"/>
                  </a:lnTo>
                  <a:lnTo>
                    <a:pt x="1616" y="595"/>
                  </a:lnTo>
                  <a:lnTo>
                    <a:pt x="1672" y="680"/>
                  </a:lnTo>
                  <a:lnTo>
                    <a:pt x="1616" y="765"/>
                  </a:lnTo>
                  <a:lnTo>
                    <a:pt x="1644" y="907"/>
                  </a:lnTo>
                  <a:lnTo>
                    <a:pt x="1644" y="964"/>
                  </a:lnTo>
                  <a:lnTo>
                    <a:pt x="1587" y="1049"/>
                  </a:lnTo>
                  <a:lnTo>
                    <a:pt x="1531" y="1020"/>
                  </a:lnTo>
                  <a:lnTo>
                    <a:pt x="1502" y="1020"/>
                  </a:lnTo>
                  <a:lnTo>
                    <a:pt x="1502" y="992"/>
                  </a:lnTo>
                  <a:lnTo>
                    <a:pt x="1474" y="992"/>
                  </a:lnTo>
                  <a:lnTo>
                    <a:pt x="1417" y="1020"/>
                  </a:lnTo>
                  <a:lnTo>
                    <a:pt x="1361" y="992"/>
                  </a:lnTo>
                  <a:lnTo>
                    <a:pt x="1361" y="964"/>
                  </a:lnTo>
                  <a:lnTo>
                    <a:pt x="1304" y="992"/>
                  </a:lnTo>
                  <a:lnTo>
                    <a:pt x="1276" y="992"/>
                  </a:lnTo>
                  <a:lnTo>
                    <a:pt x="1247" y="1020"/>
                  </a:lnTo>
                  <a:lnTo>
                    <a:pt x="1162" y="1020"/>
                  </a:lnTo>
                  <a:lnTo>
                    <a:pt x="1077" y="1077"/>
                  </a:lnTo>
                  <a:lnTo>
                    <a:pt x="1049" y="1049"/>
                  </a:lnTo>
                  <a:lnTo>
                    <a:pt x="964" y="1077"/>
                  </a:lnTo>
                  <a:lnTo>
                    <a:pt x="935" y="1020"/>
                  </a:lnTo>
                  <a:lnTo>
                    <a:pt x="879" y="1049"/>
                  </a:lnTo>
                  <a:lnTo>
                    <a:pt x="879" y="1077"/>
                  </a:lnTo>
                  <a:lnTo>
                    <a:pt x="822" y="1134"/>
                  </a:lnTo>
                  <a:lnTo>
                    <a:pt x="850" y="1219"/>
                  </a:lnTo>
                  <a:lnTo>
                    <a:pt x="709" y="1134"/>
                  </a:lnTo>
                  <a:lnTo>
                    <a:pt x="709" y="1162"/>
                  </a:lnTo>
                  <a:lnTo>
                    <a:pt x="652" y="1134"/>
                  </a:lnTo>
                  <a:lnTo>
                    <a:pt x="595" y="1162"/>
                  </a:lnTo>
                  <a:lnTo>
                    <a:pt x="567" y="1077"/>
                  </a:lnTo>
                  <a:lnTo>
                    <a:pt x="539" y="1105"/>
                  </a:lnTo>
                  <a:lnTo>
                    <a:pt x="510" y="1049"/>
                  </a:lnTo>
                  <a:lnTo>
                    <a:pt x="567" y="1020"/>
                  </a:lnTo>
                  <a:lnTo>
                    <a:pt x="567" y="964"/>
                  </a:lnTo>
                  <a:lnTo>
                    <a:pt x="482" y="935"/>
                  </a:lnTo>
                  <a:lnTo>
                    <a:pt x="425" y="879"/>
                  </a:lnTo>
                  <a:lnTo>
                    <a:pt x="340" y="907"/>
                  </a:lnTo>
                  <a:lnTo>
                    <a:pt x="283" y="964"/>
                  </a:lnTo>
                  <a:lnTo>
                    <a:pt x="283" y="1020"/>
                  </a:lnTo>
                  <a:lnTo>
                    <a:pt x="170" y="1020"/>
                  </a:lnTo>
                  <a:lnTo>
                    <a:pt x="142" y="1020"/>
                  </a:lnTo>
                  <a:lnTo>
                    <a:pt x="0" y="1105"/>
                  </a:lnTo>
                  <a:lnTo>
                    <a:pt x="0" y="1049"/>
                  </a:lnTo>
                  <a:lnTo>
                    <a:pt x="57" y="1049"/>
                  </a:lnTo>
                  <a:lnTo>
                    <a:pt x="28" y="992"/>
                  </a:lnTo>
                  <a:lnTo>
                    <a:pt x="57" y="964"/>
                  </a:lnTo>
                  <a:lnTo>
                    <a:pt x="0" y="907"/>
                  </a:lnTo>
                  <a:lnTo>
                    <a:pt x="28" y="822"/>
                  </a:lnTo>
                  <a:lnTo>
                    <a:pt x="85" y="765"/>
                  </a:lnTo>
                  <a:lnTo>
                    <a:pt x="57" y="737"/>
                  </a:lnTo>
                  <a:lnTo>
                    <a:pt x="57" y="709"/>
                  </a:lnTo>
                  <a:lnTo>
                    <a:pt x="0" y="709"/>
                  </a:lnTo>
                  <a:lnTo>
                    <a:pt x="0" y="652"/>
                  </a:lnTo>
                  <a:lnTo>
                    <a:pt x="85" y="538"/>
                  </a:lnTo>
                  <a:lnTo>
                    <a:pt x="57" y="453"/>
                  </a:lnTo>
                  <a:lnTo>
                    <a:pt x="113" y="453"/>
                  </a:lnTo>
                  <a:lnTo>
                    <a:pt x="113" y="425"/>
                  </a:lnTo>
                  <a:lnTo>
                    <a:pt x="85" y="39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98" y="312"/>
                  </a:lnTo>
                  <a:lnTo>
                    <a:pt x="255" y="312"/>
                  </a:lnTo>
                  <a:lnTo>
                    <a:pt x="283" y="312"/>
                  </a:lnTo>
                  <a:lnTo>
                    <a:pt x="340" y="255"/>
                  </a:lnTo>
                  <a:lnTo>
                    <a:pt x="283" y="142"/>
                  </a:lnTo>
                  <a:lnTo>
                    <a:pt x="368" y="28"/>
                  </a:lnTo>
                  <a:lnTo>
                    <a:pt x="425" y="57"/>
                  </a:lnTo>
                  <a:lnTo>
                    <a:pt x="510" y="0"/>
                  </a:lnTo>
                  <a:lnTo>
                    <a:pt x="510" y="28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95" y="0"/>
                  </a:lnTo>
                  <a:lnTo>
                    <a:pt x="624" y="28"/>
                  </a:lnTo>
                  <a:lnTo>
                    <a:pt x="709" y="0"/>
                  </a:lnTo>
                  <a:lnTo>
                    <a:pt x="737" y="28"/>
                  </a:lnTo>
                  <a:lnTo>
                    <a:pt x="737" y="85"/>
                  </a:lnTo>
                  <a:lnTo>
                    <a:pt x="822" y="85"/>
                  </a:lnTo>
                  <a:lnTo>
                    <a:pt x="850" y="113"/>
                  </a:lnTo>
                  <a:lnTo>
                    <a:pt x="850" y="170"/>
                  </a:lnTo>
                  <a:lnTo>
                    <a:pt x="907" y="142"/>
                  </a:lnTo>
                  <a:lnTo>
                    <a:pt x="907" y="85"/>
                  </a:lnTo>
                  <a:lnTo>
                    <a:pt x="992" y="142"/>
                  </a:lnTo>
                  <a:lnTo>
                    <a:pt x="1077" y="170"/>
                  </a:lnTo>
                  <a:lnTo>
                    <a:pt x="1134" y="142"/>
                  </a:lnTo>
                  <a:lnTo>
                    <a:pt x="1162" y="170"/>
                  </a:lnTo>
                  <a:lnTo>
                    <a:pt x="1219" y="170"/>
                  </a:lnTo>
                  <a:lnTo>
                    <a:pt x="1304" y="198"/>
                  </a:lnTo>
                  <a:lnTo>
                    <a:pt x="1332" y="170"/>
                  </a:lnTo>
                  <a:lnTo>
                    <a:pt x="1446" y="170"/>
                  </a:lnTo>
                  <a:lnTo>
                    <a:pt x="1474" y="227"/>
                  </a:lnTo>
                  <a:lnTo>
                    <a:pt x="1474" y="283"/>
                  </a:lnTo>
                  <a:lnTo>
                    <a:pt x="1531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0" name="Freeform 166"/>
            <p:cNvSpPr>
              <a:spLocks/>
            </p:cNvSpPr>
            <p:nvPr/>
          </p:nvSpPr>
          <p:spPr bwMode="auto">
            <a:xfrm>
              <a:off x="7526338" y="4079876"/>
              <a:ext cx="2835275" cy="2611438"/>
            </a:xfrm>
            <a:custGeom>
              <a:avLst/>
              <a:gdLst>
                <a:gd name="T0" fmla="*/ 85 w 1786"/>
                <a:gd name="T1" fmla="*/ 964 h 1645"/>
                <a:gd name="T2" fmla="*/ 85 w 1786"/>
                <a:gd name="T3" fmla="*/ 794 h 1645"/>
                <a:gd name="T4" fmla="*/ 28 w 1786"/>
                <a:gd name="T5" fmla="*/ 624 h 1645"/>
                <a:gd name="T6" fmla="*/ 56 w 1786"/>
                <a:gd name="T7" fmla="*/ 511 h 1645"/>
                <a:gd name="T8" fmla="*/ 141 w 1786"/>
                <a:gd name="T9" fmla="*/ 397 h 1645"/>
                <a:gd name="T10" fmla="*/ 227 w 1786"/>
                <a:gd name="T11" fmla="*/ 312 h 1645"/>
                <a:gd name="T12" fmla="*/ 283 w 1786"/>
                <a:gd name="T13" fmla="*/ 256 h 1645"/>
                <a:gd name="T14" fmla="*/ 255 w 1786"/>
                <a:gd name="T15" fmla="*/ 142 h 1645"/>
                <a:gd name="T16" fmla="*/ 340 w 1786"/>
                <a:gd name="T17" fmla="*/ 57 h 1645"/>
                <a:gd name="T18" fmla="*/ 397 w 1786"/>
                <a:gd name="T19" fmla="*/ 0 h 1645"/>
                <a:gd name="T20" fmla="*/ 453 w 1786"/>
                <a:gd name="T21" fmla="*/ 114 h 1645"/>
                <a:gd name="T22" fmla="*/ 567 w 1786"/>
                <a:gd name="T23" fmla="*/ 57 h 1645"/>
                <a:gd name="T24" fmla="*/ 652 w 1786"/>
                <a:gd name="T25" fmla="*/ 57 h 1645"/>
                <a:gd name="T26" fmla="*/ 652 w 1786"/>
                <a:gd name="T27" fmla="*/ 199 h 1645"/>
                <a:gd name="T28" fmla="*/ 737 w 1786"/>
                <a:gd name="T29" fmla="*/ 142 h 1645"/>
                <a:gd name="T30" fmla="*/ 822 w 1786"/>
                <a:gd name="T31" fmla="*/ 199 h 1645"/>
                <a:gd name="T32" fmla="*/ 879 w 1786"/>
                <a:gd name="T33" fmla="*/ 85 h 1645"/>
                <a:gd name="T34" fmla="*/ 992 w 1786"/>
                <a:gd name="T35" fmla="*/ 85 h 1645"/>
                <a:gd name="T36" fmla="*/ 1105 w 1786"/>
                <a:gd name="T37" fmla="*/ 227 h 1645"/>
                <a:gd name="T38" fmla="*/ 1190 w 1786"/>
                <a:gd name="T39" fmla="*/ 369 h 1645"/>
                <a:gd name="T40" fmla="*/ 1304 w 1786"/>
                <a:gd name="T41" fmla="*/ 312 h 1645"/>
                <a:gd name="T42" fmla="*/ 1361 w 1786"/>
                <a:gd name="T43" fmla="*/ 171 h 1645"/>
                <a:gd name="T44" fmla="*/ 1389 w 1786"/>
                <a:gd name="T45" fmla="*/ 57 h 1645"/>
                <a:gd name="T46" fmla="*/ 1502 w 1786"/>
                <a:gd name="T47" fmla="*/ 142 h 1645"/>
                <a:gd name="T48" fmla="*/ 1644 w 1786"/>
                <a:gd name="T49" fmla="*/ 199 h 1645"/>
                <a:gd name="T50" fmla="*/ 1672 w 1786"/>
                <a:gd name="T51" fmla="*/ 284 h 1645"/>
                <a:gd name="T52" fmla="*/ 1786 w 1786"/>
                <a:gd name="T53" fmla="*/ 341 h 1645"/>
                <a:gd name="T54" fmla="*/ 1786 w 1786"/>
                <a:gd name="T55" fmla="*/ 482 h 1645"/>
                <a:gd name="T56" fmla="*/ 1786 w 1786"/>
                <a:gd name="T57" fmla="*/ 652 h 1645"/>
                <a:gd name="T58" fmla="*/ 1616 w 1786"/>
                <a:gd name="T59" fmla="*/ 851 h 1645"/>
                <a:gd name="T60" fmla="*/ 1531 w 1786"/>
                <a:gd name="T61" fmla="*/ 823 h 1645"/>
                <a:gd name="T62" fmla="*/ 1474 w 1786"/>
                <a:gd name="T63" fmla="*/ 964 h 1645"/>
                <a:gd name="T64" fmla="*/ 1446 w 1786"/>
                <a:gd name="T65" fmla="*/ 1078 h 1645"/>
                <a:gd name="T66" fmla="*/ 1389 w 1786"/>
                <a:gd name="T67" fmla="*/ 1248 h 1645"/>
                <a:gd name="T68" fmla="*/ 1219 w 1786"/>
                <a:gd name="T69" fmla="*/ 1304 h 1645"/>
                <a:gd name="T70" fmla="*/ 1134 w 1786"/>
                <a:gd name="T71" fmla="*/ 1446 h 1645"/>
                <a:gd name="T72" fmla="*/ 935 w 1786"/>
                <a:gd name="T73" fmla="*/ 1475 h 1645"/>
                <a:gd name="T74" fmla="*/ 822 w 1786"/>
                <a:gd name="T75" fmla="*/ 1503 h 1645"/>
                <a:gd name="T76" fmla="*/ 652 w 1786"/>
                <a:gd name="T77" fmla="*/ 1588 h 1645"/>
                <a:gd name="T78" fmla="*/ 567 w 1786"/>
                <a:gd name="T79" fmla="*/ 1588 h 1645"/>
                <a:gd name="T80" fmla="*/ 538 w 1786"/>
                <a:gd name="T81" fmla="*/ 1503 h 1645"/>
                <a:gd name="T82" fmla="*/ 482 w 1786"/>
                <a:gd name="T83" fmla="*/ 1390 h 1645"/>
                <a:gd name="T84" fmla="*/ 397 w 1786"/>
                <a:gd name="T85" fmla="*/ 1390 h 1645"/>
                <a:gd name="T86" fmla="*/ 425 w 1786"/>
                <a:gd name="T87" fmla="*/ 1333 h 1645"/>
                <a:gd name="T88" fmla="*/ 227 w 1786"/>
                <a:gd name="T89" fmla="*/ 1106 h 1645"/>
                <a:gd name="T90" fmla="*/ 170 w 1786"/>
                <a:gd name="T91" fmla="*/ 1078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86" h="1645">
                  <a:moveTo>
                    <a:pt x="113" y="1106"/>
                  </a:moveTo>
                  <a:lnTo>
                    <a:pt x="85" y="964"/>
                  </a:lnTo>
                  <a:lnTo>
                    <a:pt x="141" y="879"/>
                  </a:lnTo>
                  <a:lnTo>
                    <a:pt x="85" y="794"/>
                  </a:lnTo>
                  <a:lnTo>
                    <a:pt x="141" y="652"/>
                  </a:lnTo>
                  <a:lnTo>
                    <a:pt x="28" y="624"/>
                  </a:lnTo>
                  <a:lnTo>
                    <a:pt x="0" y="539"/>
                  </a:lnTo>
                  <a:lnTo>
                    <a:pt x="56" y="511"/>
                  </a:lnTo>
                  <a:lnTo>
                    <a:pt x="56" y="426"/>
                  </a:lnTo>
                  <a:lnTo>
                    <a:pt x="141" y="397"/>
                  </a:lnTo>
                  <a:lnTo>
                    <a:pt x="227" y="426"/>
                  </a:lnTo>
                  <a:lnTo>
                    <a:pt x="227" y="312"/>
                  </a:lnTo>
                  <a:lnTo>
                    <a:pt x="283" y="284"/>
                  </a:lnTo>
                  <a:lnTo>
                    <a:pt x="283" y="256"/>
                  </a:lnTo>
                  <a:lnTo>
                    <a:pt x="255" y="227"/>
                  </a:lnTo>
                  <a:lnTo>
                    <a:pt x="255" y="142"/>
                  </a:lnTo>
                  <a:lnTo>
                    <a:pt x="283" y="85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68" y="114"/>
                  </a:lnTo>
                  <a:lnTo>
                    <a:pt x="453" y="114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95" y="0"/>
                  </a:lnTo>
                  <a:lnTo>
                    <a:pt x="652" y="57"/>
                  </a:lnTo>
                  <a:lnTo>
                    <a:pt x="680" y="142"/>
                  </a:lnTo>
                  <a:lnTo>
                    <a:pt x="652" y="199"/>
                  </a:lnTo>
                  <a:lnTo>
                    <a:pt x="708" y="227"/>
                  </a:lnTo>
                  <a:lnTo>
                    <a:pt x="737" y="142"/>
                  </a:lnTo>
                  <a:lnTo>
                    <a:pt x="794" y="199"/>
                  </a:lnTo>
                  <a:lnTo>
                    <a:pt x="822" y="199"/>
                  </a:lnTo>
                  <a:lnTo>
                    <a:pt x="822" y="142"/>
                  </a:lnTo>
                  <a:lnTo>
                    <a:pt x="879" y="85"/>
                  </a:lnTo>
                  <a:lnTo>
                    <a:pt x="907" y="114"/>
                  </a:lnTo>
                  <a:lnTo>
                    <a:pt x="992" y="85"/>
                  </a:lnTo>
                  <a:lnTo>
                    <a:pt x="1077" y="85"/>
                  </a:lnTo>
                  <a:lnTo>
                    <a:pt x="1105" y="227"/>
                  </a:lnTo>
                  <a:lnTo>
                    <a:pt x="1162" y="256"/>
                  </a:lnTo>
                  <a:lnTo>
                    <a:pt x="1190" y="369"/>
                  </a:lnTo>
                  <a:lnTo>
                    <a:pt x="1247" y="369"/>
                  </a:lnTo>
                  <a:lnTo>
                    <a:pt x="1304" y="312"/>
                  </a:lnTo>
                  <a:lnTo>
                    <a:pt x="1332" y="171"/>
                  </a:lnTo>
                  <a:lnTo>
                    <a:pt x="1361" y="171"/>
                  </a:lnTo>
                  <a:lnTo>
                    <a:pt x="1361" y="114"/>
                  </a:lnTo>
                  <a:lnTo>
                    <a:pt x="1389" y="57"/>
                  </a:lnTo>
                  <a:lnTo>
                    <a:pt x="1474" y="114"/>
                  </a:lnTo>
                  <a:lnTo>
                    <a:pt x="1502" y="142"/>
                  </a:lnTo>
                  <a:lnTo>
                    <a:pt x="1587" y="199"/>
                  </a:lnTo>
                  <a:lnTo>
                    <a:pt x="1644" y="199"/>
                  </a:lnTo>
                  <a:lnTo>
                    <a:pt x="1701" y="227"/>
                  </a:lnTo>
                  <a:lnTo>
                    <a:pt x="1672" y="284"/>
                  </a:lnTo>
                  <a:lnTo>
                    <a:pt x="1729" y="256"/>
                  </a:lnTo>
                  <a:lnTo>
                    <a:pt x="1786" y="341"/>
                  </a:lnTo>
                  <a:lnTo>
                    <a:pt x="1757" y="454"/>
                  </a:lnTo>
                  <a:lnTo>
                    <a:pt x="1786" y="482"/>
                  </a:lnTo>
                  <a:lnTo>
                    <a:pt x="1729" y="596"/>
                  </a:lnTo>
                  <a:lnTo>
                    <a:pt x="1786" y="652"/>
                  </a:lnTo>
                  <a:lnTo>
                    <a:pt x="1729" y="681"/>
                  </a:lnTo>
                  <a:lnTo>
                    <a:pt x="1616" y="851"/>
                  </a:lnTo>
                  <a:lnTo>
                    <a:pt x="1587" y="823"/>
                  </a:lnTo>
                  <a:lnTo>
                    <a:pt x="1531" y="823"/>
                  </a:lnTo>
                  <a:lnTo>
                    <a:pt x="1474" y="936"/>
                  </a:lnTo>
                  <a:lnTo>
                    <a:pt x="1474" y="964"/>
                  </a:lnTo>
                  <a:lnTo>
                    <a:pt x="1446" y="993"/>
                  </a:lnTo>
                  <a:lnTo>
                    <a:pt x="1446" y="1078"/>
                  </a:lnTo>
                  <a:lnTo>
                    <a:pt x="1417" y="1106"/>
                  </a:lnTo>
                  <a:lnTo>
                    <a:pt x="1389" y="1248"/>
                  </a:lnTo>
                  <a:lnTo>
                    <a:pt x="1304" y="1304"/>
                  </a:lnTo>
                  <a:lnTo>
                    <a:pt x="1219" y="1304"/>
                  </a:lnTo>
                  <a:lnTo>
                    <a:pt x="1162" y="1333"/>
                  </a:lnTo>
                  <a:lnTo>
                    <a:pt x="1134" y="1446"/>
                  </a:lnTo>
                  <a:lnTo>
                    <a:pt x="1105" y="1475"/>
                  </a:lnTo>
                  <a:lnTo>
                    <a:pt x="935" y="1475"/>
                  </a:lnTo>
                  <a:lnTo>
                    <a:pt x="879" y="1531"/>
                  </a:lnTo>
                  <a:lnTo>
                    <a:pt x="822" y="1503"/>
                  </a:lnTo>
                  <a:lnTo>
                    <a:pt x="737" y="1560"/>
                  </a:lnTo>
                  <a:lnTo>
                    <a:pt x="652" y="1588"/>
                  </a:lnTo>
                  <a:lnTo>
                    <a:pt x="652" y="1645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538" y="1503"/>
                  </a:lnTo>
                  <a:lnTo>
                    <a:pt x="538" y="1418"/>
                  </a:lnTo>
                  <a:lnTo>
                    <a:pt x="482" y="1390"/>
                  </a:lnTo>
                  <a:lnTo>
                    <a:pt x="425" y="1418"/>
                  </a:lnTo>
                  <a:lnTo>
                    <a:pt x="397" y="1390"/>
                  </a:lnTo>
                  <a:lnTo>
                    <a:pt x="397" y="1333"/>
                  </a:lnTo>
                  <a:lnTo>
                    <a:pt x="425" y="1333"/>
                  </a:lnTo>
                  <a:lnTo>
                    <a:pt x="312" y="1163"/>
                  </a:lnTo>
                  <a:lnTo>
                    <a:pt x="227" y="1106"/>
                  </a:lnTo>
                  <a:lnTo>
                    <a:pt x="227" y="1078"/>
                  </a:lnTo>
                  <a:lnTo>
                    <a:pt x="170" y="1078"/>
                  </a:lnTo>
                  <a:lnTo>
                    <a:pt x="113" y="110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1" name="Freeform 169"/>
            <p:cNvSpPr>
              <a:spLocks/>
            </p:cNvSpPr>
            <p:nvPr/>
          </p:nvSpPr>
          <p:spPr bwMode="auto">
            <a:xfrm>
              <a:off x="2439988" y="6149976"/>
              <a:ext cx="225425" cy="406400"/>
            </a:xfrm>
            <a:custGeom>
              <a:avLst/>
              <a:gdLst>
                <a:gd name="T0" fmla="*/ 0 w 142"/>
                <a:gd name="T1" fmla="*/ 0 h 256"/>
                <a:gd name="T2" fmla="*/ 29 w 142"/>
                <a:gd name="T3" fmla="*/ 256 h 256"/>
                <a:gd name="T4" fmla="*/ 57 w 142"/>
                <a:gd name="T5" fmla="*/ 256 h 256"/>
                <a:gd name="T6" fmla="*/ 57 w 142"/>
                <a:gd name="T7" fmla="*/ 199 h 256"/>
                <a:gd name="T8" fmla="*/ 142 w 142"/>
                <a:gd name="T9" fmla="*/ 199 h 256"/>
                <a:gd name="T10" fmla="*/ 114 w 142"/>
                <a:gd name="T11" fmla="*/ 114 h 256"/>
                <a:gd name="T12" fmla="*/ 57 w 142"/>
                <a:gd name="T13" fmla="*/ 0 h 256"/>
                <a:gd name="T14" fmla="*/ 0 w 142"/>
                <a:gd name="T15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256">
                  <a:moveTo>
                    <a:pt x="0" y="0"/>
                  </a:moveTo>
                  <a:lnTo>
                    <a:pt x="29" y="256"/>
                  </a:lnTo>
                  <a:lnTo>
                    <a:pt x="57" y="256"/>
                  </a:lnTo>
                  <a:lnTo>
                    <a:pt x="57" y="199"/>
                  </a:lnTo>
                  <a:lnTo>
                    <a:pt x="142" y="199"/>
                  </a:lnTo>
                  <a:lnTo>
                    <a:pt x="114" y="11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2" name="Freeform 176"/>
            <p:cNvSpPr>
              <a:spLocks/>
            </p:cNvSpPr>
            <p:nvPr/>
          </p:nvSpPr>
          <p:spPr bwMode="auto">
            <a:xfrm>
              <a:off x="4151313" y="3044826"/>
              <a:ext cx="900113" cy="630238"/>
            </a:xfrm>
            <a:custGeom>
              <a:avLst/>
              <a:gdLst>
                <a:gd name="T0" fmla="*/ 0 w 567"/>
                <a:gd name="T1" fmla="*/ 256 h 397"/>
                <a:gd name="T2" fmla="*/ 141 w 567"/>
                <a:gd name="T3" fmla="*/ 397 h 397"/>
                <a:gd name="T4" fmla="*/ 198 w 567"/>
                <a:gd name="T5" fmla="*/ 341 h 397"/>
                <a:gd name="T6" fmla="*/ 283 w 567"/>
                <a:gd name="T7" fmla="*/ 369 h 397"/>
                <a:gd name="T8" fmla="*/ 311 w 567"/>
                <a:gd name="T9" fmla="*/ 341 h 397"/>
                <a:gd name="T10" fmla="*/ 340 w 567"/>
                <a:gd name="T11" fmla="*/ 341 h 397"/>
                <a:gd name="T12" fmla="*/ 396 w 567"/>
                <a:gd name="T13" fmla="*/ 312 h 397"/>
                <a:gd name="T14" fmla="*/ 453 w 567"/>
                <a:gd name="T15" fmla="*/ 341 h 397"/>
                <a:gd name="T16" fmla="*/ 510 w 567"/>
                <a:gd name="T17" fmla="*/ 312 h 397"/>
                <a:gd name="T18" fmla="*/ 481 w 567"/>
                <a:gd name="T19" fmla="*/ 199 h 397"/>
                <a:gd name="T20" fmla="*/ 567 w 567"/>
                <a:gd name="T21" fmla="*/ 142 h 397"/>
                <a:gd name="T22" fmla="*/ 538 w 567"/>
                <a:gd name="T23" fmla="*/ 57 h 397"/>
                <a:gd name="T24" fmla="*/ 396 w 567"/>
                <a:gd name="T25" fmla="*/ 57 h 397"/>
                <a:gd name="T26" fmla="*/ 340 w 567"/>
                <a:gd name="T27" fmla="*/ 29 h 397"/>
                <a:gd name="T28" fmla="*/ 340 w 567"/>
                <a:gd name="T29" fmla="*/ 0 h 397"/>
                <a:gd name="T30" fmla="*/ 283 w 567"/>
                <a:gd name="T31" fmla="*/ 0 h 397"/>
                <a:gd name="T32" fmla="*/ 255 w 567"/>
                <a:gd name="T33" fmla="*/ 57 h 397"/>
                <a:gd name="T34" fmla="*/ 198 w 567"/>
                <a:gd name="T35" fmla="*/ 57 h 397"/>
                <a:gd name="T36" fmla="*/ 141 w 567"/>
                <a:gd name="T37" fmla="*/ 85 h 397"/>
                <a:gd name="T38" fmla="*/ 113 w 567"/>
                <a:gd name="T39" fmla="*/ 170 h 397"/>
                <a:gd name="T40" fmla="*/ 141 w 567"/>
                <a:gd name="T41" fmla="*/ 199 h 397"/>
                <a:gd name="T42" fmla="*/ 56 w 567"/>
                <a:gd name="T43" fmla="*/ 227 h 397"/>
                <a:gd name="T44" fmla="*/ 56 w 567"/>
                <a:gd name="T45" fmla="*/ 256 h 397"/>
                <a:gd name="T46" fmla="*/ 28 w 567"/>
                <a:gd name="T47" fmla="*/ 256 h 397"/>
                <a:gd name="T48" fmla="*/ 0 w 567"/>
                <a:gd name="T49" fmla="*/ 256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397">
                  <a:moveTo>
                    <a:pt x="0" y="256"/>
                  </a:moveTo>
                  <a:lnTo>
                    <a:pt x="141" y="397"/>
                  </a:lnTo>
                  <a:lnTo>
                    <a:pt x="198" y="341"/>
                  </a:lnTo>
                  <a:lnTo>
                    <a:pt x="283" y="369"/>
                  </a:lnTo>
                  <a:lnTo>
                    <a:pt x="311" y="341"/>
                  </a:lnTo>
                  <a:lnTo>
                    <a:pt x="340" y="341"/>
                  </a:lnTo>
                  <a:lnTo>
                    <a:pt x="396" y="312"/>
                  </a:lnTo>
                  <a:lnTo>
                    <a:pt x="453" y="341"/>
                  </a:lnTo>
                  <a:lnTo>
                    <a:pt x="510" y="312"/>
                  </a:lnTo>
                  <a:lnTo>
                    <a:pt x="481" y="199"/>
                  </a:lnTo>
                  <a:lnTo>
                    <a:pt x="567" y="142"/>
                  </a:lnTo>
                  <a:lnTo>
                    <a:pt x="538" y="57"/>
                  </a:lnTo>
                  <a:lnTo>
                    <a:pt x="396" y="57"/>
                  </a:lnTo>
                  <a:lnTo>
                    <a:pt x="340" y="29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55" y="57"/>
                  </a:lnTo>
                  <a:lnTo>
                    <a:pt x="198" y="57"/>
                  </a:lnTo>
                  <a:lnTo>
                    <a:pt x="141" y="85"/>
                  </a:lnTo>
                  <a:lnTo>
                    <a:pt x="113" y="170"/>
                  </a:lnTo>
                  <a:lnTo>
                    <a:pt x="141" y="199"/>
                  </a:lnTo>
                  <a:lnTo>
                    <a:pt x="56" y="227"/>
                  </a:lnTo>
                  <a:lnTo>
                    <a:pt x="56" y="256"/>
                  </a:lnTo>
                  <a:lnTo>
                    <a:pt x="28" y="256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1" name="Group 227"/>
          <p:cNvGrpSpPr>
            <a:grpSpLocks/>
          </p:cNvGrpSpPr>
          <p:nvPr/>
        </p:nvGrpSpPr>
        <p:grpSpPr bwMode="auto">
          <a:xfrm>
            <a:off x="2372353" y="2055806"/>
            <a:ext cx="2384425" cy="2430462"/>
            <a:chOff x="1480" y="1295"/>
            <a:chExt cx="1502" cy="1531"/>
          </a:xfrm>
        </p:grpSpPr>
        <p:sp>
          <p:nvSpPr>
            <p:cNvPr id="142" name="Freeform 228"/>
            <p:cNvSpPr>
              <a:spLocks/>
            </p:cNvSpPr>
            <p:nvPr/>
          </p:nvSpPr>
          <p:spPr bwMode="auto">
            <a:xfrm>
              <a:off x="2528" y="1720"/>
              <a:ext cx="256" cy="425"/>
            </a:xfrm>
            <a:custGeom>
              <a:avLst/>
              <a:gdLst>
                <a:gd name="T0" fmla="*/ 142 w 256"/>
                <a:gd name="T1" fmla="*/ 425 h 425"/>
                <a:gd name="T2" fmla="*/ 227 w 256"/>
                <a:gd name="T3" fmla="*/ 397 h 425"/>
                <a:gd name="T4" fmla="*/ 199 w 256"/>
                <a:gd name="T5" fmla="*/ 368 h 425"/>
                <a:gd name="T6" fmla="*/ 227 w 256"/>
                <a:gd name="T7" fmla="*/ 283 h 425"/>
                <a:gd name="T8" fmla="*/ 227 w 256"/>
                <a:gd name="T9" fmla="*/ 113 h 425"/>
                <a:gd name="T10" fmla="*/ 256 w 256"/>
                <a:gd name="T11" fmla="*/ 85 h 425"/>
                <a:gd name="T12" fmla="*/ 199 w 256"/>
                <a:gd name="T13" fmla="*/ 57 h 425"/>
                <a:gd name="T14" fmla="*/ 86 w 256"/>
                <a:gd name="T15" fmla="*/ 28 h 425"/>
                <a:gd name="T16" fmla="*/ 57 w 256"/>
                <a:gd name="T17" fmla="*/ 0 h 425"/>
                <a:gd name="T18" fmla="*/ 29 w 256"/>
                <a:gd name="T19" fmla="*/ 0 h 425"/>
                <a:gd name="T20" fmla="*/ 57 w 256"/>
                <a:gd name="T21" fmla="*/ 85 h 425"/>
                <a:gd name="T22" fmla="*/ 0 w 256"/>
                <a:gd name="T23" fmla="*/ 142 h 425"/>
                <a:gd name="T24" fmla="*/ 29 w 256"/>
                <a:gd name="T25" fmla="*/ 198 h 425"/>
                <a:gd name="T26" fmla="*/ 57 w 256"/>
                <a:gd name="T27" fmla="*/ 198 h 425"/>
                <a:gd name="T28" fmla="*/ 86 w 256"/>
                <a:gd name="T29" fmla="*/ 227 h 425"/>
                <a:gd name="T30" fmla="*/ 29 w 256"/>
                <a:gd name="T31" fmla="*/ 255 h 425"/>
                <a:gd name="T32" fmla="*/ 29 w 256"/>
                <a:gd name="T33" fmla="*/ 340 h 425"/>
                <a:gd name="T34" fmla="*/ 86 w 256"/>
                <a:gd name="T35" fmla="*/ 368 h 425"/>
                <a:gd name="T36" fmla="*/ 114 w 256"/>
                <a:gd name="T37" fmla="*/ 425 h 425"/>
                <a:gd name="T38" fmla="*/ 142 w 256"/>
                <a:gd name="T39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425">
                  <a:moveTo>
                    <a:pt x="142" y="425"/>
                  </a:moveTo>
                  <a:lnTo>
                    <a:pt x="227" y="397"/>
                  </a:lnTo>
                  <a:lnTo>
                    <a:pt x="199" y="368"/>
                  </a:lnTo>
                  <a:lnTo>
                    <a:pt x="227" y="283"/>
                  </a:lnTo>
                  <a:lnTo>
                    <a:pt x="227" y="113"/>
                  </a:lnTo>
                  <a:lnTo>
                    <a:pt x="256" y="85"/>
                  </a:lnTo>
                  <a:lnTo>
                    <a:pt x="199" y="57"/>
                  </a:lnTo>
                  <a:lnTo>
                    <a:pt x="86" y="28"/>
                  </a:lnTo>
                  <a:lnTo>
                    <a:pt x="57" y="0"/>
                  </a:lnTo>
                  <a:lnTo>
                    <a:pt x="29" y="0"/>
                  </a:lnTo>
                  <a:lnTo>
                    <a:pt x="57" y="85"/>
                  </a:lnTo>
                  <a:lnTo>
                    <a:pt x="0" y="142"/>
                  </a:lnTo>
                  <a:lnTo>
                    <a:pt x="29" y="198"/>
                  </a:lnTo>
                  <a:lnTo>
                    <a:pt x="57" y="198"/>
                  </a:lnTo>
                  <a:lnTo>
                    <a:pt x="86" y="227"/>
                  </a:lnTo>
                  <a:lnTo>
                    <a:pt x="29" y="255"/>
                  </a:lnTo>
                  <a:lnTo>
                    <a:pt x="29" y="340"/>
                  </a:lnTo>
                  <a:lnTo>
                    <a:pt x="86" y="368"/>
                  </a:lnTo>
                  <a:lnTo>
                    <a:pt x="114" y="425"/>
                  </a:lnTo>
                  <a:lnTo>
                    <a:pt x="142" y="42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3" name="Freeform 229"/>
            <p:cNvSpPr>
              <a:spLocks/>
            </p:cNvSpPr>
            <p:nvPr/>
          </p:nvSpPr>
          <p:spPr bwMode="auto">
            <a:xfrm>
              <a:off x="2160" y="2344"/>
              <a:ext cx="595" cy="453"/>
            </a:xfrm>
            <a:custGeom>
              <a:avLst/>
              <a:gdLst>
                <a:gd name="T0" fmla="*/ 595 w 595"/>
                <a:gd name="T1" fmla="*/ 28 h 453"/>
                <a:gd name="T2" fmla="*/ 567 w 595"/>
                <a:gd name="T3" fmla="*/ 85 h 453"/>
                <a:gd name="T4" fmla="*/ 539 w 595"/>
                <a:gd name="T5" fmla="*/ 170 h 453"/>
                <a:gd name="T6" fmla="*/ 510 w 595"/>
                <a:gd name="T7" fmla="*/ 226 h 453"/>
                <a:gd name="T8" fmla="*/ 397 w 595"/>
                <a:gd name="T9" fmla="*/ 226 h 453"/>
                <a:gd name="T10" fmla="*/ 368 w 595"/>
                <a:gd name="T11" fmla="*/ 283 h 453"/>
                <a:gd name="T12" fmla="*/ 340 w 595"/>
                <a:gd name="T13" fmla="*/ 283 h 453"/>
                <a:gd name="T14" fmla="*/ 312 w 595"/>
                <a:gd name="T15" fmla="*/ 340 h 453"/>
                <a:gd name="T16" fmla="*/ 340 w 595"/>
                <a:gd name="T17" fmla="*/ 397 h 453"/>
                <a:gd name="T18" fmla="*/ 312 w 595"/>
                <a:gd name="T19" fmla="*/ 425 h 453"/>
                <a:gd name="T20" fmla="*/ 283 w 595"/>
                <a:gd name="T21" fmla="*/ 425 h 453"/>
                <a:gd name="T22" fmla="*/ 255 w 595"/>
                <a:gd name="T23" fmla="*/ 453 h 453"/>
                <a:gd name="T24" fmla="*/ 227 w 595"/>
                <a:gd name="T25" fmla="*/ 368 h 453"/>
                <a:gd name="T26" fmla="*/ 198 w 595"/>
                <a:gd name="T27" fmla="*/ 397 h 453"/>
                <a:gd name="T28" fmla="*/ 142 w 595"/>
                <a:gd name="T29" fmla="*/ 368 h 453"/>
                <a:gd name="T30" fmla="*/ 85 w 595"/>
                <a:gd name="T31" fmla="*/ 368 h 453"/>
                <a:gd name="T32" fmla="*/ 57 w 595"/>
                <a:gd name="T33" fmla="*/ 283 h 453"/>
                <a:gd name="T34" fmla="*/ 0 w 595"/>
                <a:gd name="T35" fmla="*/ 311 h 453"/>
                <a:gd name="T36" fmla="*/ 0 w 595"/>
                <a:gd name="T37" fmla="*/ 255 h 453"/>
                <a:gd name="T38" fmla="*/ 113 w 595"/>
                <a:gd name="T39" fmla="*/ 226 h 453"/>
                <a:gd name="T40" fmla="*/ 142 w 595"/>
                <a:gd name="T41" fmla="*/ 198 h 453"/>
                <a:gd name="T42" fmla="*/ 142 w 595"/>
                <a:gd name="T43" fmla="*/ 113 h 453"/>
                <a:gd name="T44" fmla="*/ 170 w 595"/>
                <a:gd name="T45" fmla="*/ 85 h 453"/>
                <a:gd name="T46" fmla="*/ 198 w 595"/>
                <a:gd name="T47" fmla="*/ 0 h 453"/>
                <a:gd name="T48" fmla="*/ 368 w 595"/>
                <a:gd name="T49" fmla="*/ 28 h 453"/>
                <a:gd name="T50" fmla="*/ 454 w 595"/>
                <a:gd name="T51" fmla="*/ 85 h 453"/>
                <a:gd name="T52" fmla="*/ 595 w 595"/>
                <a:gd name="T53" fmla="*/ 2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5" h="453">
                  <a:moveTo>
                    <a:pt x="595" y="28"/>
                  </a:moveTo>
                  <a:lnTo>
                    <a:pt x="567" y="85"/>
                  </a:lnTo>
                  <a:lnTo>
                    <a:pt x="539" y="170"/>
                  </a:lnTo>
                  <a:lnTo>
                    <a:pt x="510" y="226"/>
                  </a:lnTo>
                  <a:lnTo>
                    <a:pt x="397" y="226"/>
                  </a:lnTo>
                  <a:lnTo>
                    <a:pt x="368" y="283"/>
                  </a:lnTo>
                  <a:lnTo>
                    <a:pt x="340" y="283"/>
                  </a:lnTo>
                  <a:lnTo>
                    <a:pt x="312" y="340"/>
                  </a:lnTo>
                  <a:lnTo>
                    <a:pt x="340" y="397"/>
                  </a:lnTo>
                  <a:lnTo>
                    <a:pt x="312" y="425"/>
                  </a:lnTo>
                  <a:lnTo>
                    <a:pt x="283" y="425"/>
                  </a:lnTo>
                  <a:lnTo>
                    <a:pt x="255" y="453"/>
                  </a:lnTo>
                  <a:lnTo>
                    <a:pt x="227" y="368"/>
                  </a:lnTo>
                  <a:lnTo>
                    <a:pt x="198" y="397"/>
                  </a:lnTo>
                  <a:lnTo>
                    <a:pt x="142" y="368"/>
                  </a:lnTo>
                  <a:lnTo>
                    <a:pt x="85" y="368"/>
                  </a:lnTo>
                  <a:lnTo>
                    <a:pt x="57" y="283"/>
                  </a:lnTo>
                  <a:lnTo>
                    <a:pt x="0" y="311"/>
                  </a:lnTo>
                  <a:lnTo>
                    <a:pt x="0" y="255"/>
                  </a:lnTo>
                  <a:lnTo>
                    <a:pt x="113" y="226"/>
                  </a:lnTo>
                  <a:lnTo>
                    <a:pt x="142" y="198"/>
                  </a:lnTo>
                  <a:lnTo>
                    <a:pt x="142" y="113"/>
                  </a:lnTo>
                  <a:lnTo>
                    <a:pt x="170" y="85"/>
                  </a:lnTo>
                  <a:lnTo>
                    <a:pt x="198" y="0"/>
                  </a:lnTo>
                  <a:lnTo>
                    <a:pt x="368" y="28"/>
                  </a:lnTo>
                  <a:lnTo>
                    <a:pt x="454" y="85"/>
                  </a:lnTo>
                  <a:lnTo>
                    <a:pt x="595" y="2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4" name="Freeform 230"/>
            <p:cNvSpPr>
              <a:spLocks/>
            </p:cNvSpPr>
            <p:nvPr/>
          </p:nvSpPr>
          <p:spPr bwMode="auto">
            <a:xfrm>
              <a:off x="2358" y="2060"/>
              <a:ext cx="397" cy="369"/>
            </a:xfrm>
            <a:custGeom>
              <a:avLst/>
              <a:gdLst>
                <a:gd name="T0" fmla="*/ 199 w 397"/>
                <a:gd name="T1" fmla="*/ 0 h 369"/>
                <a:gd name="T2" fmla="*/ 256 w 397"/>
                <a:gd name="T3" fmla="*/ 28 h 369"/>
                <a:gd name="T4" fmla="*/ 284 w 397"/>
                <a:gd name="T5" fmla="*/ 85 h 369"/>
                <a:gd name="T6" fmla="*/ 312 w 397"/>
                <a:gd name="T7" fmla="*/ 85 h 369"/>
                <a:gd name="T8" fmla="*/ 312 w 397"/>
                <a:gd name="T9" fmla="*/ 114 h 369"/>
                <a:gd name="T10" fmla="*/ 256 w 397"/>
                <a:gd name="T11" fmla="*/ 114 h 369"/>
                <a:gd name="T12" fmla="*/ 397 w 397"/>
                <a:gd name="T13" fmla="*/ 255 h 369"/>
                <a:gd name="T14" fmla="*/ 397 w 397"/>
                <a:gd name="T15" fmla="*/ 312 h 369"/>
                <a:gd name="T16" fmla="*/ 256 w 397"/>
                <a:gd name="T17" fmla="*/ 369 h 369"/>
                <a:gd name="T18" fmla="*/ 170 w 397"/>
                <a:gd name="T19" fmla="*/ 312 h 369"/>
                <a:gd name="T20" fmla="*/ 0 w 397"/>
                <a:gd name="T21" fmla="*/ 284 h 369"/>
                <a:gd name="T22" fmla="*/ 0 w 397"/>
                <a:gd name="T23" fmla="*/ 255 h 369"/>
                <a:gd name="T24" fmla="*/ 29 w 397"/>
                <a:gd name="T25" fmla="*/ 255 h 369"/>
                <a:gd name="T26" fmla="*/ 85 w 397"/>
                <a:gd name="T27" fmla="*/ 227 h 369"/>
                <a:gd name="T28" fmla="*/ 57 w 397"/>
                <a:gd name="T29" fmla="*/ 142 h 369"/>
                <a:gd name="T30" fmla="*/ 57 w 397"/>
                <a:gd name="T31" fmla="*/ 85 h 369"/>
                <a:gd name="T32" fmla="*/ 114 w 397"/>
                <a:gd name="T33" fmla="*/ 85 h 369"/>
                <a:gd name="T34" fmla="*/ 142 w 397"/>
                <a:gd name="T35" fmla="*/ 0 h 369"/>
                <a:gd name="T36" fmla="*/ 199 w 397"/>
                <a:gd name="T37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69">
                  <a:moveTo>
                    <a:pt x="199" y="0"/>
                  </a:moveTo>
                  <a:lnTo>
                    <a:pt x="256" y="28"/>
                  </a:lnTo>
                  <a:lnTo>
                    <a:pt x="284" y="85"/>
                  </a:lnTo>
                  <a:lnTo>
                    <a:pt x="312" y="85"/>
                  </a:lnTo>
                  <a:lnTo>
                    <a:pt x="312" y="114"/>
                  </a:lnTo>
                  <a:lnTo>
                    <a:pt x="256" y="114"/>
                  </a:lnTo>
                  <a:lnTo>
                    <a:pt x="397" y="255"/>
                  </a:lnTo>
                  <a:lnTo>
                    <a:pt x="397" y="312"/>
                  </a:lnTo>
                  <a:lnTo>
                    <a:pt x="256" y="369"/>
                  </a:lnTo>
                  <a:lnTo>
                    <a:pt x="170" y="312"/>
                  </a:lnTo>
                  <a:lnTo>
                    <a:pt x="0" y="284"/>
                  </a:lnTo>
                  <a:lnTo>
                    <a:pt x="0" y="255"/>
                  </a:lnTo>
                  <a:lnTo>
                    <a:pt x="29" y="255"/>
                  </a:lnTo>
                  <a:lnTo>
                    <a:pt x="85" y="227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114" y="85"/>
                  </a:lnTo>
                  <a:lnTo>
                    <a:pt x="142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5" name="Freeform 231"/>
            <p:cNvSpPr>
              <a:spLocks/>
            </p:cNvSpPr>
            <p:nvPr/>
          </p:nvSpPr>
          <p:spPr bwMode="auto">
            <a:xfrm>
              <a:off x="2188" y="1720"/>
              <a:ext cx="426" cy="340"/>
            </a:xfrm>
            <a:custGeom>
              <a:avLst/>
              <a:gdLst>
                <a:gd name="T0" fmla="*/ 369 w 426"/>
                <a:gd name="T1" fmla="*/ 0 h 340"/>
                <a:gd name="T2" fmla="*/ 227 w 426"/>
                <a:gd name="T3" fmla="*/ 57 h 340"/>
                <a:gd name="T4" fmla="*/ 199 w 426"/>
                <a:gd name="T5" fmla="*/ 85 h 340"/>
                <a:gd name="T6" fmla="*/ 114 w 426"/>
                <a:gd name="T7" fmla="*/ 85 h 340"/>
                <a:gd name="T8" fmla="*/ 85 w 426"/>
                <a:gd name="T9" fmla="*/ 170 h 340"/>
                <a:gd name="T10" fmla="*/ 0 w 426"/>
                <a:gd name="T11" fmla="*/ 255 h 340"/>
                <a:gd name="T12" fmla="*/ 57 w 426"/>
                <a:gd name="T13" fmla="*/ 255 h 340"/>
                <a:gd name="T14" fmla="*/ 114 w 426"/>
                <a:gd name="T15" fmla="*/ 283 h 340"/>
                <a:gd name="T16" fmla="*/ 142 w 426"/>
                <a:gd name="T17" fmla="*/ 255 h 340"/>
                <a:gd name="T18" fmla="*/ 199 w 426"/>
                <a:gd name="T19" fmla="*/ 283 h 340"/>
                <a:gd name="T20" fmla="*/ 227 w 426"/>
                <a:gd name="T21" fmla="*/ 255 h 340"/>
                <a:gd name="T22" fmla="*/ 255 w 426"/>
                <a:gd name="T23" fmla="*/ 312 h 340"/>
                <a:gd name="T24" fmla="*/ 312 w 426"/>
                <a:gd name="T25" fmla="*/ 340 h 340"/>
                <a:gd name="T26" fmla="*/ 369 w 426"/>
                <a:gd name="T27" fmla="*/ 340 h 340"/>
                <a:gd name="T28" fmla="*/ 369 w 426"/>
                <a:gd name="T29" fmla="*/ 255 h 340"/>
                <a:gd name="T30" fmla="*/ 426 w 426"/>
                <a:gd name="T31" fmla="*/ 227 h 340"/>
                <a:gd name="T32" fmla="*/ 397 w 426"/>
                <a:gd name="T33" fmla="*/ 198 h 340"/>
                <a:gd name="T34" fmla="*/ 369 w 426"/>
                <a:gd name="T35" fmla="*/ 198 h 340"/>
                <a:gd name="T36" fmla="*/ 340 w 426"/>
                <a:gd name="T37" fmla="*/ 142 h 340"/>
                <a:gd name="T38" fmla="*/ 397 w 426"/>
                <a:gd name="T39" fmla="*/ 85 h 340"/>
                <a:gd name="T40" fmla="*/ 369 w 426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340">
                  <a:moveTo>
                    <a:pt x="369" y="0"/>
                  </a:moveTo>
                  <a:lnTo>
                    <a:pt x="227" y="57"/>
                  </a:lnTo>
                  <a:lnTo>
                    <a:pt x="199" y="85"/>
                  </a:lnTo>
                  <a:lnTo>
                    <a:pt x="114" y="85"/>
                  </a:lnTo>
                  <a:lnTo>
                    <a:pt x="85" y="170"/>
                  </a:lnTo>
                  <a:lnTo>
                    <a:pt x="0" y="255"/>
                  </a:lnTo>
                  <a:lnTo>
                    <a:pt x="57" y="255"/>
                  </a:lnTo>
                  <a:lnTo>
                    <a:pt x="114" y="283"/>
                  </a:lnTo>
                  <a:lnTo>
                    <a:pt x="142" y="255"/>
                  </a:lnTo>
                  <a:lnTo>
                    <a:pt x="199" y="283"/>
                  </a:lnTo>
                  <a:lnTo>
                    <a:pt x="227" y="255"/>
                  </a:lnTo>
                  <a:lnTo>
                    <a:pt x="255" y="312"/>
                  </a:lnTo>
                  <a:lnTo>
                    <a:pt x="312" y="340"/>
                  </a:lnTo>
                  <a:lnTo>
                    <a:pt x="369" y="340"/>
                  </a:lnTo>
                  <a:lnTo>
                    <a:pt x="369" y="255"/>
                  </a:lnTo>
                  <a:lnTo>
                    <a:pt x="426" y="227"/>
                  </a:lnTo>
                  <a:lnTo>
                    <a:pt x="397" y="198"/>
                  </a:lnTo>
                  <a:lnTo>
                    <a:pt x="369" y="198"/>
                  </a:lnTo>
                  <a:lnTo>
                    <a:pt x="340" y="142"/>
                  </a:lnTo>
                  <a:lnTo>
                    <a:pt x="397" y="85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6" name="Freeform 232"/>
            <p:cNvSpPr>
              <a:spLocks/>
            </p:cNvSpPr>
            <p:nvPr/>
          </p:nvSpPr>
          <p:spPr bwMode="auto">
            <a:xfrm>
              <a:off x="2132" y="1975"/>
              <a:ext cx="368" cy="170"/>
            </a:xfrm>
            <a:custGeom>
              <a:avLst/>
              <a:gdLst>
                <a:gd name="T0" fmla="*/ 283 w 368"/>
                <a:gd name="T1" fmla="*/ 170 h 170"/>
                <a:gd name="T2" fmla="*/ 226 w 368"/>
                <a:gd name="T3" fmla="*/ 142 h 170"/>
                <a:gd name="T4" fmla="*/ 141 w 368"/>
                <a:gd name="T5" fmla="*/ 170 h 170"/>
                <a:gd name="T6" fmla="*/ 113 w 368"/>
                <a:gd name="T7" fmla="*/ 142 h 170"/>
                <a:gd name="T8" fmla="*/ 85 w 368"/>
                <a:gd name="T9" fmla="*/ 142 h 170"/>
                <a:gd name="T10" fmla="*/ 56 w 368"/>
                <a:gd name="T11" fmla="*/ 170 h 170"/>
                <a:gd name="T12" fmla="*/ 28 w 368"/>
                <a:gd name="T13" fmla="*/ 170 h 170"/>
                <a:gd name="T14" fmla="*/ 0 w 368"/>
                <a:gd name="T15" fmla="*/ 85 h 170"/>
                <a:gd name="T16" fmla="*/ 56 w 368"/>
                <a:gd name="T17" fmla="*/ 0 h 170"/>
                <a:gd name="T18" fmla="*/ 113 w 368"/>
                <a:gd name="T19" fmla="*/ 0 h 170"/>
                <a:gd name="T20" fmla="*/ 170 w 368"/>
                <a:gd name="T21" fmla="*/ 28 h 170"/>
                <a:gd name="T22" fmla="*/ 198 w 368"/>
                <a:gd name="T23" fmla="*/ 0 h 170"/>
                <a:gd name="T24" fmla="*/ 255 w 368"/>
                <a:gd name="T25" fmla="*/ 28 h 170"/>
                <a:gd name="T26" fmla="*/ 283 w 368"/>
                <a:gd name="T27" fmla="*/ 0 h 170"/>
                <a:gd name="T28" fmla="*/ 311 w 368"/>
                <a:gd name="T29" fmla="*/ 57 h 170"/>
                <a:gd name="T30" fmla="*/ 368 w 368"/>
                <a:gd name="T31" fmla="*/ 85 h 170"/>
                <a:gd name="T32" fmla="*/ 340 w 368"/>
                <a:gd name="T33" fmla="*/ 170 h 170"/>
                <a:gd name="T34" fmla="*/ 283 w 368"/>
                <a:gd name="T3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8" h="170">
                  <a:moveTo>
                    <a:pt x="283" y="170"/>
                  </a:moveTo>
                  <a:lnTo>
                    <a:pt x="226" y="142"/>
                  </a:lnTo>
                  <a:lnTo>
                    <a:pt x="141" y="170"/>
                  </a:lnTo>
                  <a:lnTo>
                    <a:pt x="113" y="142"/>
                  </a:lnTo>
                  <a:lnTo>
                    <a:pt x="85" y="142"/>
                  </a:lnTo>
                  <a:lnTo>
                    <a:pt x="56" y="170"/>
                  </a:lnTo>
                  <a:lnTo>
                    <a:pt x="28" y="170"/>
                  </a:lnTo>
                  <a:lnTo>
                    <a:pt x="0" y="85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198" y="0"/>
                  </a:lnTo>
                  <a:lnTo>
                    <a:pt x="255" y="28"/>
                  </a:lnTo>
                  <a:lnTo>
                    <a:pt x="283" y="0"/>
                  </a:lnTo>
                  <a:lnTo>
                    <a:pt x="311" y="57"/>
                  </a:lnTo>
                  <a:lnTo>
                    <a:pt x="368" y="85"/>
                  </a:lnTo>
                  <a:lnTo>
                    <a:pt x="340" y="170"/>
                  </a:lnTo>
                  <a:lnTo>
                    <a:pt x="283" y="17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7" name="Freeform 233"/>
            <p:cNvSpPr>
              <a:spLocks/>
            </p:cNvSpPr>
            <p:nvPr/>
          </p:nvSpPr>
          <p:spPr bwMode="auto">
            <a:xfrm>
              <a:off x="2132" y="2117"/>
              <a:ext cx="311" cy="227"/>
            </a:xfrm>
            <a:custGeom>
              <a:avLst/>
              <a:gdLst>
                <a:gd name="T0" fmla="*/ 28 w 311"/>
                <a:gd name="T1" fmla="*/ 28 h 227"/>
                <a:gd name="T2" fmla="*/ 56 w 311"/>
                <a:gd name="T3" fmla="*/ 28 h 227"/>
                <a:gd name="T4" fmla="*/ 85 w 311"/>
                <a:gd name="T5" fmla="*/ 0 h 227"/>
                <a:gd name="T6" fmla="*/ 113 w 311"/>
                <a:gd name="T7" fmla="*/ 0 h 227"/>
                <a:gd name="T8" fmla="*/ 141 w 311"/>
                <a:gd name="T9" fmla="*/ 28 h 227"/>
                <a:gd name="T10" fmla="*/ 226 w 311"/>
                <a:gd name="T11" fmla="*/ 0 h 227"/>
                <a:gd name="T12" fmla="*/ 283 w 311"/>
                <a:gd name="T13" fmla="*/ 28 h 227"/>
                <a:gd name="T14" fmla="*/ 283 w 311"/>
                <a:gd name="T15" fmla="*/ 85 h 227"/>
                <a:gd name="T16" fmla="*/ 311 w 311"/>
                <a:gd name="T17" fmla="*/ 170 h 227"/>
                <a:gd name="T18" fmla="*/ 255 w 311"/>
                <a:gd name="T19" fmla="*/ 198 h 227"/>
                <a:gd name="T20" fmla="*/ 226 w 311"/>
                <a:gd name="T21" fmla="*/ 198 h 227"/>
                <a:gd name="T22" fmla="*/ 198 w 311"/>
                <a:gd name="T23" fmla="*/ 170 h 227"/>
                <a:gd name="T24" fmla="*/ 113 w 311"/>
                <a:gd name="T25" fmla="*/ 170 h 227"/>
                <a:gd name="T26" fmla="*/ 85 w 311"/>
                <a:gd name="T27" fmla="*/ 227 h 227"/>
                <a:gd name="T28" fmla="*/ 28 w 311"/>
                <a:gd name="T29" fmla="*/ 198 h 227"/>
                <a:gd name="T30" fmla="*/ 0 w 311"/>
                <a:gd name="T31" fmla="*/ 142 h 227"/>
                <a:gd name="T32" fmla="*/ 56 w 311"/>
                <a:gd name="T33" fmla="*/ 85 h 227"/>
                <a:gd name="T34" fmla="*/ 28 w 311"/>
                <a:gd name="T35" fmla="*/ 2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1" h="227">
                  <a:moveTo>
                    <a:pt x="28" y="28"/>
                  </a:moveTo>
                  <a:lnTo>
                    <a:pt x="56" y="28"/>
                  </a:lnTo>
                  <a:lnTo>
                    <a:pt x="85" y="0"/>
                  </a:lnTo>
                  <a:lnTo>
                    <a:pt x="113" y="0"/>
                  </a:lnTo>
                  <a:lnTo>
                    <a:pt x="141" y="28"/>
                  </a:lnTo>
                  <a:lnTo>
                    <a:pt x="226" y="0"/>
                  </a:lnTo>
                  <a:lnTo>
                    <a:pt x="283" y="28"/>
                  </a:lnTo>
                  <a:lnTo>
                    <a:pt x="283" y="85"/>
                  </a:lnTo>
                  <a:lnTo>
                    <a:pt x="311" y="170"/>
                  </a:lnTo>
                  <a:lnTo>
                    <a:pt x="255" y="198"/>
                  </a:lnTo>
                  <a:lnTo>
                    <a:pt x="226" y="198"/>
                  </a:lnTo>
                  <a:lnTo>
                    <a:pt x="198" y="170"/>
                  </a:lnTo>
                  <a:lnTo>
                    <a:pt x="113" y="170"/>
                  </a:lnTo>
                  <a:lnTo>
                    <a:pt x="85" y="227"/>
                  </a:lnTo>
                  <a:lnTo>
                    <a:pt x="28" y="198"/>
                  </a:lnTo>
                  <a:lnTo>
                    <a:pt x="0" y="142"/>
                  </a:lnTo>
                  <a:lnTo>
                    <a:pt x="56" y="85"/>
                  </a:lnTo>
                  <a:lnTo>
                    <a:pt x="28" y="2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8" name="Freeform 234"/>
            <p:cNvSpPr>
              <a:spLocks/>
            </p:cNvSpPr>
            <p:nvPr/>
          </p:nvSpPr>
          <p:spPr bwMode="auto">
            <a:xfrm>
              <a:off x="1961" y="2060"/>
              <a:ext cx="227" cy="255"/>
            </a:xfrm>
            <a:custGeom>
              <a:avLst/>
              <a:gdLst>
                <a:gd name="T0" fmla="*/ 171 w 227"/>
                <a:gd name="T1" fmla="*/ 199 h 255"/>
                <a:gd name="T2" fmla="*/ 227 w 227"/>
                <a:gd name="T3" fmla="*/ 142 h 255"/>
                <a:gd name="T4" fmla="*/ 199 w 227"/>
                <a:gd name="T5" fmla="*/ 85 h 255"/>
                <a:gd name="T6" fmla="*/ 171 w 227"/>
                <a:gd name="T7" fmla="*/ 0 h 255"/>
                <a:gd name="T8" fmla="*/ 142 w 227"/>
                <a:gd name="T9" fmla="*/ 28 h 255"/>
                <a:gd name="T10" fmla="*/ 114 w 227"/>
                <a:gd name="T11" fmla="*/ 0 h 255"/>
                <a:gd name="T12" fmla="*/ 114 w 227"/>
                <a:gd name="T13" fmla="*/ 57 h 255"/>
                <a:gd name="T14" fmla="*/ 29 w 227"/>
                <a:gd name="T15" fmla="*/ 57 h 255"/>
                <a:gd name="T16" fmla="*/ 0 w 227"/>
                <a:gd name="T17" fmla="*/ 170 h 255"/>
                <a:gd name="T18" fmla="*/ 57 w 227"/>
                <a:gd name="T19" fmla="*/ 170 h 255"/>
                <a:gd name="T20" fmla="*/ 57 w 227"/>
                <a:gd name="T21" fmla="*/ 227 h 255"/>
                <a:gd name="T22" fmla="*/ 114 w 227"/>
                <a:gd name="T23" fmla="*/ 255 h 255"/>
                <a:gd name="T24" fmla="*/ 142 w 227"/>
                <a:gd name="T25" fmla="*/ 199 h 255"/>
                <a:gd name="T26" fmla="*/ 171 w 227"/>
                <a:gd name="T27" fmla="*/ 1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255">
                  <a:moveTo>
                    <a:pt x="171" y="199"/>
                  </a:moveTo>
                  <a:lnTo>
                    <a:pt x="227" y="142"/>
                  </a:lnTo>
                  <a:lnTo>
                    <a:pt x="199" y="85"/>
                  </a:lnTo>
                  <a:lnTo>
                    <a:pt x="171" y="0"/>
                  </a:lnTo>
                  <a:lnTo>
                    <a:pt x="142" y="28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29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4" y="255"/>
                  </a:lnTo>
                  <a:lnTo>
                    <a:pt x="142" y="199"/>
                  </a:lnTo>
                  <a:lnTo>
                    <a:pt x="171" y="19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9" name="Freeform 235"/>
            <p:cNvSpPr>
              <a:spLocks/>
            </p:cNvSpPr>
            <p:nvPr/>
          </p:nvSpPr>
          <p:spPr bwMode="auto">
            <a:xfrm>
              <a:off x="2075" y="2259"/>
              <a:ext cx="283" cy="340"/>
            </a:xfrm>
            <a:custGeom>
              <a:avLst/>
              <a:gdLst>
                <a:gd name="T0" fmla="*/ 0 w 283"/>
                <a:gd name="T1" fmla="*/ 56 h 340"/>
                <a:gd name="T2" fmla="*/ 0 w 283"/>
                <a:gd name="T3" fmla="*/ 141 h 340"/>
                <a:gd name="T4" fmla="*/ 28 w 283"/>
                <a:gd name="T5" fmla="*/ 198 h 340"/>
                <a:gd name="T6" fmla="*/ 57 w 283"/>
                <a:gd name="T7" fmla="*/ 198 h 340"/>
                <a:gd name="T8" fmla="*/ 0 w 283"/>
                <a:gd name="T9" fmla="*/ 340 h 340"/>
                <a:gd name="T10" fmla="*/ 85 w 283"/>
                <a:gd name="T11" fmla="*/ 340 h 340"/>
                <a:gd name="T12" fmla="*/ 198 w 283"/>
                <a:gd name="T13" fmla="*/ 311 h 340"/>
                <a:gd name="T14" fmla="*/ 227 w 283"/>
                <a:gd name="T15" fmla="*/ 283 h 340"/>
                <a:gd name="T16" fmla="*/ 227 w 283"/>
                <a:gd name="T17" fmla="*/ 198 h 340"/>
                <a:gd name="T18" fmla="*/ 255 w 283"/>
                <a:gd name="T19" fmla="*/ 170 h 340"/>
                <a:gd name="T20" fmla="*/ 283 w 283"/>
                <a:gd name="T21" fmla="*/ 85 h 340"/>
                <a:gd name="T22" fmla="*/ 283 w 283"/>
                <a:gd name="T23" fmla="*/ 56 h 340"/>
                <a:gd name="T24" fmla="*/ 255 w 283"/>
                <a:gd name="T25" fmla="*/ 28 h 340"/>
                <a:gd name="T26" fmla="*/ 170 w 283"/>
                <a:gd name="T27" fmla="*/ 28 h 340"/>
                <a:gd name="T28" fmla="*/ 142 w 283"/>
                <a:gd name="T29" fmla="*/ 85 h 340"/>
                <a:gd name="T30" fmla="*/ 85 w 283"/>
                <a:gd name="T31" fmla="*/ 56 h 340"/>
                <a:gd name="T32" fmla="*/ 57 w 283"/>
                <a:gd name="T33" fmla="*/ 0 h 340"/>
                <a:gd name="T34" fmla="*/ 28 w 283"/>
                <a:gd name="T35" fmla="*/ 0 h 340"/>
                <a:gd name="T36" fmla="*/ 0 w 283"/>
                <a:gd name="T37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340">
                  <a:moveTo>
                    <a:pt x="0" y="56"/>
                  </a:moveTo>
                  <a:lnTo>
                    <a:pt x="0" y="141"/>
                  </a:lnTo>
                  <a:lnTo>
                    <a:pt x="28" y="198"/>
                  </a:lnTo>
                  <a:lnTo>
                    <a:pt x="57" y="198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198" y="311"/>
                  </a:lnTo>
                  <a:lnTo>
                    <a:pt x="227" y="283"/>
                  </a:lnTo>
                  <a:lnTo>
                    <a:pt x="227" y="198"/>
                  </a:lnTo>
                  <a:lnTo>
                    <a:pt x="255" y="170"/>
                  </a:lnTo>
                  <a:lnTo>
                    <a:pt x="283" y="85"/>
                  </a:lnTo>
                  <a:lnTo>
                    <a:pt x="283" y="56"/>
                  </a:lnTo>
                  <a:lnTo>
                    <a:pt x="255" y="28"/>
                  </a:lnTo>
                  <a:lnTo>
                    <a:pt x="170" y="28"/>
                  </a:lnTo>
                  <a:lnTo>
                    <a:pt x="142" y="85"/>
                  </a:lnTo>
                  <a:lnTo>
                    <a:pt x="85" y="56"/>
                  </a:lnTo>
                  <a:lnTo>
                    <a:pt x="57" y="0"/>
                  </a:lnTo>
                  <a:lnTo>
                    <a:pt x="28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0" name="Freeform 236"/>
            <p:cNvSpPr>
              <a:spLocks/>
            </p:cNvSpPr>
            <p:nvPr/>
          </p:nvSpPr>
          <p:spPr bwMode="auto">
            <a:xfrm>
              <a:off x="2273" y="1295"/>
              <a:ext cx="709" cy="482"/>
            </a:xfrm>
            <a:custGeom>
              <a:avLst/>
              <a:gdLst>
                <a:gd name="T0" fmla="*/ 0 w 709"/>
                <a:gd name="T1" fmla="*/ 312 h 482"/>
                <a:gd name="T2" fmla="*/ 57 w 709"/>
                <a:gd name="T3" fmla="*/ 368 h 482"/>
                <a:gd name="T4" fmla="*/ 85 w 709"/>
                <a:gd name="T5" fmla="*/ 425 h 482"/>
                <a:gd name="T6" fmla="*/ 142 w 709"/>
                <a:gd name="T7" fmla="*/ 482 h 482"/>
                <a:gd name="T8" fmla="*/ 284 w 709"/>
                <a:gd name="T9" fmla="*/ 425 h 482"/>
                <a:gd name="T10" fmla="*/ 312 w 709"/>
                <a:gd name="T11" fmla="*/ 425 h 482"/>
                <a:gd name="T12" fmla="*/ 341 w 709"/>
                <a:gd name="T13" fmla="*/ 453 h 482"/>
                <a:gd name="T14" fmla="*/ 454 w 709"/>
                <a:gd name="T15" fmla="*/ 482 h 482"/>
                <a:gd name="T16" fmla="*/ 511 w 709"/>
                <a:gd name="T17" fmla="*/ 453 h 482"/>
                <a:gd name="T18" fmla="*/ 511 w 709"/>
                <a:gd name="T19" fmla="*/ 425 h 482"/>
                <a:gd name="T20" fmla="*/ 482 w 709"/>
                <a:gd name="T21" fmla="*/ 425 h 482"/>
                <a:gd name="T22" fmla="*/ 511 w 709"/>
                <a:gd name="T23" fmla="*/ 397 h 482"/>
                <a:gd name="T24" fmla="*/ 426 w 709"/>
                <a:gd name="T25" fmla="*/ 425 h 482"/>
                <a:gd name="T26" fmla="*/ 426 w 709"/>
                <a:gd name="T27" fmla="*/ 397 h 482"/>
                <a:gd name="T28" fmla="*/ 369 w 709"/>
                <a:gd name="T29" fmla="*/ 340 h 482"/>
                <a:gd name="T30" fmla="*/ 397 w 709"/>
                <a:gd name="T31" fmla="*/ 283 h 482"/>
                <a:gd name="T32" fmla="*/ 426 w 709"/>
                <a:gd name="T33" fmla="*/ 283 h 482"/>
                <a:gd name="T34" fmla="*/ 426 w 709"/>
                <a:gd name="T35" fmla="*/ 226 h 482"/>
                <a:gd name="T36" fmla="*/ 511 w 709"/>
                <a:gd name="T37" fmla="*/ 198 h 482"/>
                <a:gd name="T38" fmla="*/ 539 w 709"/>
                <a:gd name="T39" fmla="*/ 170 h 482"/>
                <a:gd name="T40" fmla="*/ 596 w 709"/>
                <a:gd name="T41" fmla="*/ 113 h 482"/>
                <a:gd name="T42" fmla="*/ 624 w 709"/>
                <a:gd name="T43" fmla="*/ 141 h 482"/>
                <a:gd name="T44" fmla="*/ 652 w 709"/>
                <a:gd name="T45" fmla="*/ 113 h 482"/>
                <a:gd name="T46" fmla="*/ 709 w 709"/>
                <a:gd name="T47" fmla="*/ 113 h 482"/>
                <a:gd name="T48" fmla="*/ 681 w 709"/>
                <a:gd name="T49" fmla="*/ 85 h 482"/>
                <a:gd name="T50" fmla="*/ 652 w 709"/>
                <a:gd name="T51" fmla="*/ 85 h 482"/>
                <a:gd name="T52" fmla="*/ 624 w 709"/>
                <a:gd name="T53" fmla="*/ 0 h 482"/>
                <a:gd name="T54" fmla="*/ 567 w 709"/>
                <a:gd name="T55" fmla="*/ 28 h 482"/>
                <a:gd name="T56" fmla="*/ 511 w 709"/>
                <a:gd name="T57" fmla="*/ 0 h 482"/>
                <a:gd name="T58" fmla="*/ 482 w 709"/>
                <a:gd name="T59" fmla="*/ 56 h 482"/>
                <a:gd name="T60" fmla="*/ 426 w 709"/>
                <a:gd name="T61" fmla="*/ 85 h 482"/>
                <a:gd name="T62" fmla="*/ 397 w 709"/>
                <a:gd name="T63" fmla="*/ 141 h 482"/>
                <a:gd name="T64" fmla="*/ 312 w 709"/>
                <a:gd name="T65" fmla="*/ 141 h 482"/>
                <a:gd name="T66" fmla="*/ 284 w 709"/>
                <a:gd name="T67" fmla="*/ 255 h 482"/>
                <a:gd name="T68" fmla="*/ 227 w 709"/>
                <a:gd name="T69" fmla="*/ 255 h 482"/>
                <a:gd name="T70" fmla="*/ 199 w 709"/>
                <a:gd name="T71" fmla="*/ 312 h 482"/>
                <a:gd name="T72" fmla="*/ 0 w 709"/>
                <a:gd name="T73" fmla="*/ 31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9" h="482">
                  <a:moveTo>
                    <a:pt x="0" y="312"/>
                  </a:moveTo>
                  <a:lnTo>
                    <a:pt x="57" y="368"/>
                  </a:lnTo>
                  <a:lnTo>
                    <a:pt x="85" y="425"/>
                  </a:lnTo>
                  <a:lnTo>
                    <a:pt x="142" y="482"/>
                  </a:lnTo>
                  <a:lnTo>
                    <a:pt x="284" y="425"/>
                  </a:lnTo>
                  <a:lnTo>
                    <a:pt x="312" y="425"/>
                  </a:lnTo>
                  <a:lnTo>
                    <a:pt x="341" y="453"/>
                  </a:lnTo>
                  <a:lnTo>
                    <a:pt x="454" y="482"/>
                  </a:lnTo>
                  <a:lnTo>
                    <a:pt x="511" y="453"/>
                  </a:lnTo>
                  <a:lnTo>
                    <a:pt x="511" y="425"/>
                  </a:lnTo>
                  <a:lnTo>
                    <a:pt x="482" y="425"/>
                  </a:lnTo>
                  <a:lnTo>
                    <a:pt x="511" y="397"/>
                  </a:lnTo>
                  <a:lnTo>
                    <a:pt x="426" y="425"/>
                  </a:lnTo>
                  <a:lnTo>
                    <a:pt x="426" y="397"/>
                  </a:lnTo>
                  <a:lnTo>
                    <a:pt x="369" y="340"/>
                  </a:lnTo>
                  <a:lnTo>
                    <a:pt x="397" y="283"/>
                  </a:lnTo>
                  <a:lnTo>
                    <a:pt x="426" y="283"/>
                  </a:lnTo>
                  <a:lnTo>
                    <a:pt x="426" y="226"/>
                  </a:lnTo>
                  <a:lnTo>
                    <a:pt x="511" y="198"/>
                  </a:lnTo>
                  <a:lnTo>
                    <a:pt x="539" y="170"/>
                  </a:lnTo>
                  <a:lnTo>
                    <a:pt x="596" y="113"/>
                  </a:lnTo>
                  <a:lnTo>
                    <a:pt x="624" y="141"/>
                  </a:lnTo>
                  <a:lnTo>
                    <a:pt x="652" y="113"/>
                  </a:lnTo>
                  <a:lnTo>
                    <a:pt x="709" y="113"/>
                  </a:lnTo>
                  <a:lnTo>
                    <a:pt x="681" y="85"/>
                  </a:lnTo>
                  <a:lnTo>
                    <a:pt x="652" y="85"/>
                  </a:lnTo>
                  <a:lnTo>
                    <a:pt x="624" y="0"/>
                  </a:lnTo>
                  <a:lnTo>
                    <a:pt x="567" y="28"/>
                  </a:lnTo>
                  <a:lnTo>
                    <a:pt x="511" y="0"/>
                  </a:lnTo>
                  <a:lnTo>
                    <a:pt x="482" y="56"/>
                  </a:lnTo>
                  <a:lnTo>
                    <a:pt x="426" y="85"/>
                  </a:lnTo>
                  <a:lnTo>
                    <a:pt x="397" y="141"/>
                  </a:lnTo>
                  <a:lnTo>
                    <a:pt x="312" y="141"/>
                  </a:lnTo>
                  <a:lnTo>
                    <a:pt x="284" y="255"/>
                  </a:lnTo>
                  <a:lnTo>
                    <a:pt x="227" y="255"/>
                  </a:lnTo>
                  <a:lnTo>
                    <a:pt x="199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1" name="Freeform 237"/>
            <p:cNvSpPr>
              <a:spLocks/>
            </p:cNvSpPr>
            <p:nvPr/>
          </p:nvSpPr>
          <p:spPr bwMode="auto">
            <a:xfrm>
              <a:off x="2047" y="1408"/>
              <a:ext cx="283" cy="397"/>
            </a:xfrm>
            <a:custGeom>
              <a:avLst/>
              <a:gdLst>
                <a:gd name="T0" fmla="*/ 198 w 283"/>
                <a:gd name="T1" fmla="*/ 0 h 397"/>
                <a:gd name="T2" fmla="*/ 85 w 283"/>
                <a:gd name="T3" fmla="*/ 57 h 397"/>
                <a:gd name="T4" fmla="*/ 85 w 283"/>
                <a:gd name="T5" fmla="*/ 28 h 397"/>
                <a:gd name="T6" fmla="*/ 56 w 283"/>
                <a:gd name="T7" fmla="*/ 28 h 397"/>
                <a:gd name="T8" fmla="*/ 28 w 283"/>
                <a:gd name="T9" fmla="*/ 57 h 397"/>
                <a:gd name="T10" fmla="*/ 85 w 283"/>
                <a:gd name="T11" fmla="*/ 113 h 397"/>
                <a:gd name="T12" fmla="*/ 85 w 283"/>
                <a:gd name="T13" fmla="*/ 142 h 397"/>
                <a:gd name="T14" fmla="*/ 0 w 283"/>
                <a:gd name="T15" fmla="*/ 199 h 397"/>
                <a:gd name="T16" fmla="*/ 56 w 283"/>
                <a:gd name="T17" fmla="*/ 227 h 397"/>
                <a:gd name="T18" fmla="*/ 28 w 283"/>
                <a:gd name="T19" fmla="*/ 312 h 397"/>
                <a:gd name="T20" fmla="*/ 56 w 283"/>
                <a:gd name="T21" fmla="*/ 397 h 397"/>
                <a:gd name="T22" fmla="*/ 85 w 283"/>
                <a:gd name="T23" fmla="*/ 397 h 397"/>
                <a:gd name="T24" fmla="*/ 141 w 283"/>
                <a:gd name="T25" fmla="*/ 369 h 397"/>
                <a:gd name="T26" fmla="*/ 198 w 283"/>
                <a:gd name="T27" fmla="*/ 369 h 397"/>
                <a:gd name="T28" fmla="*/ 255 w 283"/>
                <a:gd name="T29" fmla="*/ 312 h 397"/>
                <a:gd name="T30" fmla="*/ 283 w 283"/>
                <a:gd name="T31" fmla="*/ 255 h 397"/>
                <a:gd name="T32" fmla="*/ 226 w 283"/>
                <a:gd name="T33" fmla="*/ 199 h 397"/>
                <a:gd name="T34" fmla="*/ 226 w 283"/>
                <a:gd name="T35" fmla="*/ 142 h 397"/>
                <a:gd name="T36" fmla="*/ 198 w 283"/>
                <a:gd name="T37" fmla="*/ 142 h 397"/>
                <a:gd name="T38" fmla="*/ 170 w 283"/>
                <a:gd name="T39" fmla="*/ 113 h 397"/>
                <a:gd name="T40" fmla="*/ 198 w 283"/>
                <a:gd name="T41" fmla="*/ 57 h 397"/>
                <a:gd name="T42" fmla="*/ 198 w 283"/>
                <a:gd name="T4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397">
                  <a:moveTo>
                    <a:pt x="198" y="0"/>
                  </a:moveTo>
                  <a:lnTo>
                    <a:pt x="85" y="57"/>
                  </a:lnTo>
                  <a:lnTo>
                    <a:pt x="85" y="28"/>
                  </a:lnTo>
                  <a:lnTo>
                    <a:pt x="56" y="28"/>
                  </a:lnTo>
                  <a:lnTo>
                    <a:pt x="28" y="57"/>
                  </a:lnTo>
                  <a:lnTo>
                    <a:pt x="85" y="113"/>
                  </a:lnTo>
                  <a:lnTo>
                    <a:pt x="85" y="142"/>
                  </a:lnTo>
                  <a:lnTo>
                    <a:pt x="0" y="199"/>
                  </a:lnTo>
                  <a:lnTo>
                    <a:pt x="56" y="227"/>
                  </a:lnTo>
                  <a:lnTo>
                    <a:pt x="28" y="312"/>
                  </a:lnTo>
                  <a:lnTo>
                    <a:pt x="56" y="397"/>
                  </a:lnTo>
                  <a:lnTo>
                    <a:pt x="85" y="397"/>
                  </a:lnTo>
                  <a:lnTo>
                    <a:pt x="141" y="369"/>
                  </a:lnTo>
                  <a:lnTo>
                    <a:pt x="198" y="369"/>
                  </a:lnTo>
                  <a:lnTo>
                    <a:pt x="255" y="312"/>
                  </a:lnTo>
                  <a:lnTo>
                    <a:pt x="283" y="255"/>
                  </a:lnTo>
                  <a:lnTo>
                    <a:pt x="226" y="199"/>
                  </a:lnTo>
                  <a:lnTo>
                    <a:pt x="226" y="142"/>
                  </a:lnTo>
                  <a:lnTo>
                    <a:pt x="198" y="142"/>
                  </a:lnTo>
                  <a:lnTo>
                    <a:pt x="170" y="113"/>
                  </a:lnTo>
                  <a:lnTo>
                    <a:pt x="198" y="57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2" name="Freeform 238"/>
            <p:cNvSpPr>
              <a:spLocks/>
            </p:cNvSpPr>
            <p:nvPr/>
          </p:nvSpPr>
          <p:spPr bwMode="auto">
            <a:xfrm>
              <a:off x="2047" y="1805"/>
              <a:ext cx="226" cy="283"/>
            </a:xfrm>
            <a:custGeom>
              <a:avLst/>
              <a:gdLst>
                <a:gd name="T0" fmla="*/ 226 w 226"/>
                <a:gd name="T1" fmla="*/ 85 h 283"/>
                <a:gd name="T2" fmla="*/ 141 w 226"/>
                <a:gd name="T3" fmla="*/ 170 h 283"/>
                <a:gd name="T4" fmla="*/ 85 w 226"/>
                <a:gd name="T5" fmla="*/ 255 h 283"/>
                <a:gd name="T6" fmla="*/ 56 w 226"/>
                <a:gd name="T7" fmla="*/ 283 h 283"/>
                <a:gd name="T8" fmla="*/ 28 w 226"/>
                <a:gd name="T9" fmla="*/ 255 h 283"/>
                <a:gd name="T10" fmla="*/ 0 w 226"/>
                <a:gd name="T11" fmla="*/ 142 h 283"/>
                <a:gd name="T12" fmla="*/ 0 w 226"/>
                <a:gd name="T13" fmla="*/ 57 h 283"/>
                <a:gd name="T14" fmla="*/ 56 w 226"/>
                <a:gd name="T15" fmla="*/ 0 h 283"/>
                <a:gd name="T16" fmla="*/ 85 w 226"/>
                <a:gd name="T17" fmla="*/ 0 h 283"/>
                <a:gd name="T18" fmla="*/ 85 w 226"/>
                <a:gd name="T19" fmla="*/ 113 h 283"/>
                <a:gd name="T20" fmla="*/ 141 w 226"/>
                <a:gd name="T21" fmla="*/ 85 h 283"/>
                <a:gd name="T22" fmla="*/ 226 w 226"/>
                <a:gd name="T23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" h="283">
                  <a:moveTo>
                    <a:pt x="226" y="85"/>
                  </a:moveTo>
                  <a:lnTo>
                    <a:pt x="141" y="170"/>
                  </a:lnTo>
                  <a:lnTo>
                    <a:pt x="85" y="255"/>
                  </a:lnTo>
                  <a:lnTo>
                    <a:pt x="56" y="283"/>
                  </a:lnTo>
                  <a:lnTo>
                    <a:pt x="28" y="255"/>
                  </a:lnTo>
                  <a:lnTo>
                    <a:pt x="0" y="142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85" y="0"/>
                  </a:lnTo>
                  <a:lnTo>
                    <a:pt x="85" y="113"/>
                  </a:lnTo>
                  <a:lnTo>
                    <a:pt x="141" y="85"/>
                  </a:lnTo>
                  <a:lnTo>
                    <a:pt x="226" y="8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3" name="Freeform 239"/>
            <p:cNvSpPr>
              <a:spLocks/>
            </p:cNvSpPr>
            <p:nvPr/>
          </p:nvSpPr>
          <p:spPr bwMode="auto">
            <a:xfrm>
              <a:off x="1848" y="1465"/>
              <a:ext cx="284" cy="397"/>
            </a:xfrm>
            <a:custGeom>
              <a:avLst/>
              <a:gdLst>
                <a:gd name="T0" fmla="*/ 199 w 284"/>
                <a:gd name="T1" fmla="*/ 397 h 397"/>
                <a:gd name="T2" fmla="*/ 142 w 284"/>
                <a:gd name="T3" fmla="*/ 397 h 397"/>
                <a:gd name="T4" fmla="*/ 85 w 284"/>
                <a:gd name="T5" fmla="*/ 368 h 397"/>
                <a:gd name="T6" fmla="*/ 57 w 284"/>
                <a:gd name="T7" fmla="*/ 312 h 397"/>
                <a:gd name="T8" fmla="*/ 113 w 284"/>
                <a:gd name="T9" fmla="*/ 198 h 397"/>
                <a:gd name="T10" fmla="*/ 0 w 284"/>
                <a:gd name="T11" fmla="*/ 198 h 397"/>
                <a:gd name="T12" fmla="*/ 28 w 284"/>
                <a:gd name="T13" fmla="*/ 142 h 397"/>
                <a:gd name="T14" fmla="*/ 0 w 284"/>
                <a:gd name="T15" fmla="*/ 85 h 397"/>
                <a:gd name="T16" fmla="*/ 0 w 284"/>
                <a:gd name="T17" fmla="*/ 28 h 397"/>
                <a:gd name="T18" fmla="*/ 57 w 284"/>
                <a:gd name="T19" fmla="*/ 56 h 397"/>
                <a:gd name="T20" fmla="*/ 85 w 284"/>
                <a:gd name="T21" fmla="*/ 28 h 397"/>
                <a:gd name="T22" fmla="*/ 113 w 284"/>
                <a:gd name="T23" fmla="*/ 56 h 397"/>
                <a:gd name="T24" fmla="*/ 227 w 284"/>
                <a:gd name="T25" fmla="*/ 0 h 397"/>
                <a:gd name="T26" fmla="*/ 284 w 284"/>
                <a:gd name="T27" fmla="*/ 56 h 397"/>
                <a:gd name="T28" fmla="*/ 284 w 284"/>
                <a:gd name="T29" fmla="*/ 85 h 397"/>
                <a:gd name="T30" fmla="*/ 199 w 284"/>
                <a:gd name="T31" fmla="*/ 142 h 397"/>
                <a:gd name="T32" fmla="*/ 255 w 284"/>
                <a:gd name="T33" fmla="*/ 170 h 397"/>
                <a:gd name="T34" fmla="*/ 227 w 284"/>
                <a:gd name="T35" fmla="*/ 255 h 397"/>
                <a:gd name="T36" fmla="*/ 255 w 284"/>
                <a:gd name="T37" fmla="*/ 340 h 397"/>
                <a:gd name="T38" fmla="*/ 199 w 284"/>
                <a:gd name="T3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4" h="397">
                  <a:moveTo>
                    <a:pt x="199" y="397"/>
                  </a:moveTo>
                  <a:lnTo>
                    <a:pt x="142" y="397"/>
                  </a:lnTo>
                  <a:lnTo>
                    <a:pt x="85" y="368"/>
                  </a:lnTo>
                  <a:lnTo>
                    <a:pt x="57" y="312"/>
                  </a:lnTo>
                  <a:lnTo>
                    <a:pt x="113" y="198"/>
                  </a:lnTo>
                  <a:lnTo>
                    <a:pt x="0" y="198"/>
                  </a:lnTo>
                  <a:lnTo>
                    <a:pt x="28" y="142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57" y="56"/>
                  </a:lnTo>
                  <a:lnTo>
                    <a:pt x="85" y="28"/>
                  </a:lnTo>
                  <a:lnTo>
                    <a:pt x="113" y="56"/>
                  </a:lnTo>
                  <a:lnTo>
                    <a:pt x="227" y="0"/>
                  </a:lnTo>
                  <a:lnTo>
                    <a:pt x="284" y="56"/>
                  </a:lnTo>
                  <a:lnTo>
                    <a:pt x="284" y="85"/>
                  </a:lnTo>
                  <a:lnTo>
                    <a:pt x="199" y="142"/>
                  </a:lnTo>
                  <a:lnTo>
                    <a:pt x="255" y="170"/>
                  </a:lnTo>
                  <a:lnTo>
                    <a:pt x="227" y="255"/>
                  </a:lnTo>
                  <a:lnTo>
                    <a:pt x="255" y="340"/>
                  </a:lnTo>
                  <a:lnTo>
                    <a:pt x="199" y="39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4" name="Freeform 240"/>
            <p:cNvSpPr>
              <a:spLocks/>
            </p:cNvSpPr>
            <p:nvPr/>
          </p:nvSpPr>
          <p:spPr bwMode="auto">
            <a:xfrm>
              <a:off x="1678" y="1777"/>
              <a:ext cx="369" cy="283"/>
            </a:xfrm>
            <a:custGeom>
              <a:avLst/>
              <a:gdLst>
                <a:gd name="T0" fmla="*/ 369 w 369"/>
                <a:gd name="T1" fmla="*/ 85 h 283"/>
                <a:gd name="T2" fmla="*/ 369 w 369"/>
                <a:gd name="T3" fmla="*/ 170 h 283"/>
                <a:gd name="T4" fmla="*/ 113 w 369"/>
                <a:gd name="T5" fmla="*/ 283 h 283"/>
                <a:gd name="T6" fmla="*/ 57 w 369"/>
                <a:gd name="T7" fmla="*/ 283 h 283"/>
                <a:gd name="T8" fmla="*/ 0 w 369"/>
                <a:gd name="T9" fmla="*/ 255 h 283"/>
                <a:gd name="T10" fmla="*/ 28 w 369"/>
                <a:gd name="T11" fmla="*/ 226 h 283"/>
                <a:gd name="T12" fmla="*/ 28 w 369"/>
                <a:gd name="T13" fmla="*/ 141 h 283"/>
                <a:gd name="T14" fmla="*/ 57 w 369"/>
                <a:gd name="T15" fmla="*/ 85 h 283"/>
                <a:gd name="T16" fmla="*/ 113 w 369"/>
                <a:gd name="T17" fmla="*/ 56 h 283"/>
                <a:gd name="T18" fmla="*/ 170 w 369"/>
                <a:gd name="T19" fmla="*/ 0 h 283"/>
                <a:gd name="T20" fmla="*/ 227 w 369"/>
                <a:gd name="T21" fmla="*/ 0 h 283"/>
                <a:gd name="T22" fmla="*/ 255 w 369"/>
                <a:gd name="T23" fmla="*/ 56 h 283"/>
                <a:gd name="T24" fmla="*/ 312 w 369"/>
                <a:gd name="T25" fmla="*/ 85 h 283"/>
                <a:gd name="T26" fmla="*/ 369 w 369"/>
                <a:gd name="T27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9" h="283">
                  <a:moveTo>
                    <a:pt x="369" y="85"/>
                  </a:moveTo>
                  <a:lnTo>
                    <a:pt x="369" y="170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28" y="226"/>
                  </a:lnTo>
                  <a:lnTo>
                    <a:pt x="28" y="141"/>
                  </a:lnTo>
                  <a:lnTo>
                    <a:pt x="57" y="85"/>
                  </a:lnTo>
                  <a:lnTo>
                    <a:pt x="113" y="56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55" y="56"/>
                  </a:lnTo>
                  <a:lnTo>
                    <a:pt x="312" y="85"/>
                  </a:lnTo>
                  <a:lnTo>
                    <a:pt x="369" y="8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5" name="Freeform 241"/>
            <p:cNvSpPr>
              <a:spLocks/>
            </p:cNvSpPr>
            <p:nvPr/>
          </p:nvSpPr>
          <p:spPr bwMode="auto">
            <a:xfrm>
              <a:off x="1536" y="1918"/>
              <a:ext cx="539" cy="369"/>
            </a:xfrm>
            <a:custGeom>
              <a:avLst/>
              <a:gdLst>
                <a:gd name="T0" fmla="*/ 29 w 539"/>
                <a:gd name="T1" fmla="*/ 0 h 369"/>
                <a:gd name="T2" fmla="*/ 85 w 539"/>
                <a:gd name="T3" fmla="*/ 29 h 369"/>
                <a:gd name="T4" fmla="*/ 114 w 539"/>
                <a:gd name="T5" fmla="*/ 85 h 369"/>
                <a:gd name="T6" fmla="*/ 170 w 539"/>
                <a:gd name="T7" fmla="*/ 85 h 369"/>
                <a:gd name="T8" fmla="*/ 142 w 539"/>
                <a:gd name="T9" fmla="*/ 114 h 369"/>
                <a:gd name="T10" fmla="*/ 199 w 539"/>
                <a:gd name="T11" fmla="*/ 142 h 369"/>
                <a:gd name="T12" fmla="*/ 255 w 539"/>
                <a:gd name="T13" fmla="*/ 142 h 369"/>
                <a:gd name="T14" fmla="*/ 511 w 539"/>
                <a:gd name="T15" fmla="*/ 29 h 369"/>
                <a:gd name="T16" fmla="*/ 539 w 539"/>
                <a:gd name="T17" fmla="*/ 142 h 369"/>
                <a:gd name="T18" fmla="*/ 539 w 539"/>
                <a:gd name="T19" fmla="*/ 199 h 369"/>
                <a:gd name="T20" fmla="*/ 454 w 539"/>
                <a:gd name="T21" fmla="*/ 199 h 369"/>
                <a:gd name="T22" fmla="*/ 425 w 539"/>
                <a:gd name="T23" fmla="*/ 312 h 369"/>
                <a:gd name="T24" fmla="*/ 340 w 539"/>
                <a:gd name="T25" fmla="*/ 312 h 369"/>
                <a:gd name="T26" fmla="*/ 255 w 539"/>
                <a:gd name="T27" fmla="*/ 312 h 369"/>
                <a:gd name="T28" fmla="*/ 199 w 539"/>
                <a:gd name="T29" fmla="*/ 369 h 369"/>
                <a:gd name="T30" fmla="*/ 142 w 539"/>
                <a:gd name="T31" fmla="*/ 312 h 369"/>
                <a:gd name="T32" fmla="*/ 114 w 539"/>
                <a:gd name="T33" fmla="*/ 312 h 369"/>
                <a:gd name="T34" fmla="*/ 85 w 539"/>
                <a:gd name="T35" fmla="*/ 284 h 369"/>
                <a:gd name="T36" fmla="*/ 0 w 539"/>
                <a:gd name="T37" fmla="*/ 284 h 369"/>
                <a:gd name="T38" fmla="*/ 0 w 539"/>
                <a:gd name="T39" fmla="*/ 142 h 369"/>
                <a:gd name="T40" fmla="*/ 57 w 539"/>
                <a:gd name="T41" fmla="*/ 142 h 369"/>
                <a:gd name="T42" fmla="*/ 57 w 539"/>
                <a:gd name="T43" fmla="*/ 85 h 369"/>
                <a:gd name="T44" fmla="*/ 0 w 539"/>
                <a:gd name="T45" fmla="*/ 85 h 369"/>
                <a:gd name="T46" fmla="*/ 0 w 539"/>
                <a:gd name="T47" fmla="*/ 57 h 369"/>
                <a:gd name="T48" fmla="*/ 29 w 539"/>
                <a:gd name="T49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9" h="369">
                  <a:moveTo>
                    <a:pt x="29" y="0"/>
                  </a:moveTo>
                  <a:lnTo>
                    <a:pt x="85" y="29"/>
                  </a:lnTo>
                  <a:lnTo>
                    <a:pt x="114" y="85"/>
                  </a:lnTo>
                  <a:lnTo>
                    <a:pt x="170" y="85"/>
                  </a:lnTo>
                  <a:lnTo>
                    <a:pt x="142" y="114"/>
                  </a:lnTo>
                  <a:lnTo>
                    <a:pt x="199" y="142"/>
                  </a:lnTo>
                  <a:lnTo>
                    <a:pt x="255" y="142"/>
                  </a:lnTo>
                  <a:lnTo>
                    <a:pt x="511" y="29"/>
                  </a:lnTo>
                  <a:lnTo>
                    <a:pt x="539" y="142"/>
                  </a:lnTo>
                  <a:lnTo>
                    <a:pt x="539" y="199"/>
                  </a:lnTo>
                  <a:lnTo>
                    <a:pt x="454" y="199"/>
                  </a:lnTo>
                  <a:lnTo>
                    <a:pt x="425" y="312"/>
                  </a:lnTo>
                  <a:lnTo>
                    <a:pt x="340" y="312"/>
                  </a:lnTo>
                  <a:lnTo>
                    <a:pt x="255" y="312"/>
                  </a:lnTo>
                  <a:lnTo>
                    <a:pt x="199" y="369"/>
                  </a:lnTo>
                  <a:lnTo>
                    <a:pt x="142" y="312"/>
                  </a:lnTo>
                  <a:lnTo>
                    <a:pt x="114" y="312"/>
                  </a:lnTo>
                  <a:lnTo>
                    <a:pt x="85" y="284"/>
                  </a:lnTo>
                  <a:lnTo>
                    <a:pt x="0" y="284"/>
                  </a:lnTo>
                  <a:lnTo>
                    <a:pt x="0" y="142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" name="Freeform 242"/>
            <p:cNvSpPr>
              <a:spLocks/>
            </p:cNvSpPr>
            <p:nvPr/>
          </p:nvSpPr>
          <p:spPr bwMode="auto">
            <a:xfrm>
              <a:off x="1480" y="2202"/>
              <a:ext cx="652" cy="624"/>
            </a:xfrm>
            <a:custGeom>
              <a:avLst/>
              <a:gdLst>
                <a:gd name="T0" fmla="*/ 28 w 652"/>
                <a:gd name="T1" fmla="*/ 142 h 624"/>
                <a:gd name="T2" fmla="*/ 28 w 652"/>
                <a:gd name="T3" fmla="*/ 198 h 624"/>
                <a:gd name="T4" fmla="*/ 113 w 652"/>
                <a:gd name="T5" fmla="*/ 227 h 624"/>
                <a:gd name="T6" fmla="*/ 198 w 652"/>
                <a:gd name="T7" fmla="*/ 312 h 624"/>
                <a:gd name="T8" fmla="*/ 226 w 652"/>
                <a:gd name="T9" fmla="*/ 283 h 624"/>
                <a:gd name="T10" fmla="*/ 283 w 652"/>
                <a:gd name="T11" fmla="*/ 283 h 624"/>
                <a:gd name="T12" fmla="*/ 340 w 652"/>
                <a:gd name="T13" fmla="*/ 312 h 624"/>
                <a:gd name="T14" fmla="*/ 255 w 652"/>
                <a:gd name="T15" fmla="*/ 482 h 624"/>
                <a:gd name="T16" fmla="*/ 311 w 652"/>
                <a:gd name="T17" fmla="*/ 624 h 624"/>
                <a:gd name="T18" fmla="*/ 425 w 652"/>
                <a:gd name="T19" fmla="*/ 283 h 624"/>
                <a:gd name="T20" fmla="*/ 425 w 652"/>
                <a:gd name="T21" fmla="*/ 255 h 624"/>
                <a:gd name="T22" fmla="*/ 510 w 652"/>
                <a:gd name="T23" fmla="*/ 255 h 624"/>
                <a:gd name="T24" fmla="*/ 538 w 652"/>
                <a:gd name="T25" fmla="*/ 198 h 624"/>
                <a:gd name="T26" fmla="*/ 567 w 652"/>
                <a:gd name="T27" fmla="*/ 227 h 624"/>
                <a:gd name="T28" fmla="*/ 538 w 652"/>
                <a:gd name="T29" fmla="*/ 368 h 624"/>
                <a:gd name="T30" fmla="*/ 453 w 652"/>
                <a:gd name="T31" fmla="*/ 368 h 624"/>
                <a:gd name="T32" fmla="*/ 396 w 652"/>
                <a:gd name="T33" fmla="*/ 510 h 624"/>
                <a:gd name="T34" fmla="*/ 453 w 652"/>
                <a:gd name="T35" fmla="*/ 510 h 624"/>
                <a:gd name="T36" fmla="*/ 510 w 652"/>
                <a:gd name="T37" fmla="*/ 397 h 624"/>
                <a:gd name="T38" fmla="*/ 567 w 652"/>
                <a:gd name="T39" fmla="*/ 397 h 624"/>
                <a:gd name="T40" fmla="*/ 595 w 652"/>
                <a:gd name="T41" fmla="*/ 397 h 624"/>
                <a:gd name="T42" fmla="*/ 652 w 652"/>
                <a:gd name="T43" fmla="*/ 255 h 624"/>
                <a:gd name="T44" fmla="*/ 623 w 652"/>
                <a:gd name="T45" fmla="*/ 255 h 624"/>
                <a:gd name="T46" fmla="*/ 595 w 652"/>
                <a:gd name="T47" fmla="*/ 198 h 624"/>
                <a:gd name="T48" fmla="*/ 595 w 652"/>
                <a:gd name="T49" fmla="*/ 113 h 624"/>
                <a:gd name="T50" fmla="*/ 538 w 652"/>
                <a:gd name="T51" fmla="*/ 85 h 624"/>
                <a:gd name="T52" fmla="*/ 538 w 652"/>
                <a:gd name="T53" fmla="*/ 28 h 624"/>
                <a:gd name="T54" fmla="*/ 311 w 652"/>
                <a:gd name="T55" fmla="*/ 28 h 624"/>
                <a:gd name="T56" fmla="*/ 255 w 652"/>
                <a:gd name="T57" fmla="*/ 85 h 624"/>
                <a:gd name="T58" fmla="*/ 198 w 652"/>
                <a:gd name="T59" fmla="*/ 28 h 624"/>
                <a:gd name="T60" fmla="*/ 170 w 652"/>
                <a:gd name="T61" fmla="*/ 28 h 624"/>
                <a:gd name="T62" fmla="*/ 141 w 652"/>
                <a:gd name="T63" fmla="*/ 0 h 624"/>
                <a:gd name="T64" fmla="*/ 56 w 652"/>
                <a:gd name="T65" fmla="*/ 0 h 624"/>
                <a:gd name="T66" fmla="*/ 28 w 652"/>
                <a:gd name="T67" fmla="*/ 28 h 624"/>
                <a:gd name="T68" fmla="*/ 0 w 652"/>
                <a:gd name="T69" fmla="*/ 28 h 624"/>
                <a:gd name="T70" fmla="*/ 0 w 652"/>
                <a:gd name="T71" fmla="*/ 85 h 624"/>
                <a:gd name="T72" fmla="*/ 28 w 652"/>
                <a:gd name="T73" fmla="*/ 142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2" h="624">
                  <a:moveTo>
                    <a:pt x="28" y="142"/>
                  </a:moveTo>
                  <a:lnTo>
                    <a:pt x="28" y="198"/>
                  </a:lnTo>
                  <a:lnTo>
                    <a:pt x="113" y="227"/>
                  </a:lnTo>
                  <a:lnTo>
                    <a:pt x="198" y="312"/>
                  </a:lnTo>
                  <a:lnTo>
                    <a:pt x="226" y="283"/>
                  </a:lnTo>
                  <a:lnTo>
                    <a:pt x="283" y="283"/>
                  </a:lnTo>
                  <a:lnTo>
                    <a:pt x="340" y="312"/>
                  </a:lnTo>
                  <a:lnTo>
                    <a:pt x="255" y="482"/>
                  </a:lnTo>
                  <a:lnTo>
                    <a:pt x="311" y="624"/>
                  </a:lnTo>
                  <a:lnTo>
                    <a:pt x="425" y="283"/>
                  </a:lnTo>
                  <a:lnTo>
                    <a:pt x="425" y="255"/>
                  </a:lnTo>
                  <a:lnTo>
                    <a:pt x="510" y="255"/>
                  </a:lnTo>
                  <a:lnTo>
                    <a:pt x="538" y="198"/>
                  </a:lnTo>
                  <a:lnTo>
                    <a:pt x="567" y="227"/>
                  </a:lnTo>
                  <a:lnTo>
                    <a:pt x="538" y="368"/>
                  </a:lnTo>
                  <a:lnTo>
                    <a:pt x="453" y="368"/>
                  </a:lnTo>
                  <a:lnTo>
                    <a:pt x="396" y="510"/>
                  </a:lnTo>
                  <a:lnTo>
                    <a:pt x="453" y="510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95" y="397"/>
                  </a:lnTo>
                  <a:lnTo>
                    <a:pt x="652" y="255"/>
                  </a:lnTo>
                  <a:lnTo>
                    <a:pt x="623" y="255"/>
                  </a:lnTo>
                  <a:lnTo>
                    <a:pt x="595" y="198"/>
                  </a:lnTo>
                  <a:lnTo>
                    <a:pt x="595" y="113"/>
                  </a:lnTo>
                  <a:lnTo>
                    <a:pt x="538" y="85"/>
                  </a:lnTo>
                  <a:lnTo>
                    <a:pt x="538" y="28"/>
                  </a:lnTo>
                  <a:lnTo>
                    <a:pt x="311" y="28"/>
                  </a:lnTo>
                  <a:lnTo>
                    <a:pt x="255" y="85"/>
                  </a:lnTo>
                  <a:lnTo>
                    <a:pt x="198" y="28"/>
                  </a:lnTo>
                  <a:lnTo>
                    <a:pt x="170" y="28"/>
                  </a:lnTo>
                  <a:lnTo>
                    <a:pt x="141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28" y="14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7" name="Freeform 243"/>
            <p:cNvSpPr>
              <a:spLocks/>
            </p:cNvSpPr>
            <p:nvPr/>
          </p:nvSpPr>
          <p:spPr bwMode="auto">
            <a:xfrm>
              <a:off x="2133" y="1663"/>
              <a:ext cx="283" cy="255"/>
            </a:xfrm>
            <a:custGeom>
              <a:avLst/>
              <a:gdLst>
                <a:gd name="T0" fmla="*/ 141 w 283"/>
                <a:gd name="T1" fmla="*/ 227 h 255"/>
                <a:gd name="T2" fmla="*/ 56 w 283"/>
                <a:gd name="T3" fmla="*/ 227 h 255"/>
                <a:gd name="T4" fmla="*/ 0 w 283"/>
                <a:gd name="T5" fmla="*/ 255 h 255"/>
                <a:gd name="T6" fmla="*/ 0 w 283"/>
                <a:gd name="T7" fmla="*/ 142 h 255"/>
                <a:gd name="T8" fmla="*/ 56 w 283"/>
                <a:gd name="T9" fmla="*/ 114 h 255"/>
                <a:gd name="T10" fmla="*/ 113 w 283"/>
                <a:gd name="T11" fmla="*/ 114 h 255"/>
                <a:gd name="T12" fmla="*/ 170 w 283"/>
                <a:gd name="T13" fmla="*/ 57 h 255"/>
                <a:gd name="T14" fmla="*/ 198 w 283"/>
                <a:gd name="T15" fmla="*/ 0 h 255"/>
                <a:gd name="T16" fmla="*/ 226 w 283"/>
                <a:gd name="T17" fmla="*/ 57 h 255"/>
                <a:gd name="T18" fmla="*/ 283 w 283"/>
                <a:gd name="T19" fmla="*/ 114 h 255"/>
                <a:gd name="T20" fmla="*/ 255 w 283"/>
                <a:gd name="T21" fmla="*/ 142 h 255"/>
                <a:gd name="T22" fmla="*/ 170 w 283"/>
                <a:gd name="T23" fmla="*/ 142 h 255"/>
                <a:gd name="T24" fmla="*/ 141 w 283"/>
                <a:gd name="T25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55">
                  <a:moveTo>
                    <a:pt x="141" y="227"/>
                  </a:moveTo>
                  <a:lnTo>
                    <a:pt x="56" y="227"/>
                  </a:lnTo>
                  <a:lnTo>
                    <a:pt x="0" y="255"/>
                  </a:lnTo>
                  <a:lnTo>
                    <a:pt x="0" y="142"/>
                  </a:lnTo>
                  <a:lnTo>
                    <a:pt x="56" y="114"/>
                  </a:lnTo>
                  <a:lnTo>
                    <a:pt x="113" y="114"/>
                  </a:lnTo>
                  <a:lnTo>
                    <a:pt x="170" y="57"/>
                  </a:lnTo>
                  <a:lnTo>
                    <a:pt x="198" y="0"/>
                  </a:lnTo>
                  <a:lnTo>
                    <a:pt x="226" y="57"/>
                  </a:lnTo>
                  <a:lnTo>
                    <a:pt x="283" y="114"/>
                  </a:lnTo>
                  <a:lnTo>
                    <a:pt x="255" y="142"/>
                  </a:lnTo>
                  <a:lnTo>
                    <a:pt x="170" y="142"/>
                  </a:lnTo>
                  <a:lnTo>
                    <a:pt x="141" y="22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34" name="グループ化 333"/>
          <p:cNvGrpSpPr/>
          <p:nvPr/>
        </p:nvGrpSpPr>
        <p:grpSpPr>
          <a:xfrm>
            <a:off x="2452578" y="2471235"/>
            <a:ext cx="1984703" cy="1625091"/>
            <a:chOff x="2452578" y="2471235"/>
            <a:chExt cx="1984703" cy="1625091"/>
          </a:xfrm>
        </p:grpSpPr>
        <p:sp>
          <p:nvSpPr>
            <p:cNvPr id="390" name="正方形/長方形 389"/>
            <p:cNvSpPr/>
            <p:nvPr/>
          </p:nvSpPr>
          <p:spPr>
            <a:xfrm>
              <a:off x="3493868" y="2887663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latin typeface="メイリオ"/>
                  <a:ea typeface="メイリオ"/>
                  <a:cs typeface="メイリオ"/>
                </a:rPr>
                <a:t>千種区</a:t>
              </a:r>
              <a:endParaRPr lang="ja-JP" altLang="en-US" sz="1200" b="1" kern="10" dirty="0"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91" name="正方形/長方形 390"/>
            <p:cNvSpPr/>
            <p:nvPr/>
          </p:nvSpPr>
          <p:spPr>
            <a:xfrm>
              <a:off x="3350368" y="2707501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latin typeface="メイリオ"/>
                  <a:ea typeface="メイリオ"/>
                  <a:cs typeface="メイリオ"/>
                </a:rPr>
                <a:t>東区</a:t>
              </a:r>
              <a:endParaRPr lang="ja-JP" altLang="en-US" sz="1200" b="1" kern="10" dirty="0"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92" name="正方形/長方形 391"/>
            <p:cNvSpPr/>
            <p:nvPr/>
          </p:nvSpPr>
          <p:spPr>
            <a:xfrm>
              <a:off x="3279775" y="2471235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latin typeface="メイリオ"/>
                  <a:ea typeface="メイリオ"/>
                  <a:cs typeface="メイリオ"/>
                </a:rPr>
                <a:t>北区</a:t>
              </a:r>
              <a:endParaRPr lang="ja-JP" altLang="en-US" sz="1200" b="1" kern="10" dirty="0"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93" name="正方形/長方形 392"/>
            <p:cNvSpPr/>
            <p:nvPr/>
          </p:nvSpPr>
          <p:spPr>
            <a:xfrm>
              <a:off x="2897931" y="2547285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latin typeface="メイリオ"/>
                  <a:ea typeface="メイリオ"/>
                  <a:cs typeface="メイリオ"/>
                </a:rPr>
                <a:t>西区</a:t>
              </a:r>
              <a:endParaRPr lang="ja-JP" altLang="en-US" sz="1200" b="1" kern="10" dirty="0"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94" name="正方形/長方形 393"/>
            <p:cNvSpPr/>
            <p:nvPr/>
          </p:nvSpPr>
          <p:spPr>
            <a:xfrm>
              <a:off x="2497822" y="3017549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latin typeface="メイリオ"/>
                  <a:ea typeface="メイリオ"/>
                  <a:cs typeface="メイリオ"/>
                </a:rPr>
                <a:t>中村区</a:t>
              </a:r>
              <a:endParaRPr lang="ja-JP" altLang="en-US" sz="1200" b="1" kern="10" dirty="0"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95" name="正方形/長方形 394"/>
            <p:cNvSpPr/>
            <p:nvPr/>
          </p:nvSpPr>
          <p:spPr>
            <a:xfrm>
              <a:off x="3106993" y="2939864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latin typeface="メイリオ"/>
                  <a:ea typeface="メイリオ"/>
                  <a:cs typeface="メイリオ"/>
                </a:rPr>
                <a:t>中区</a:t>
              </a:r>
              <a:endParaRPr lang="ja-JP" altLang="en-US" sz="1200" b="1" kern="10" dirty="0"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96" name="正方形/長方形 395"/>
            <p:cNvSpPr/>
            <p:nvPr/>
          </p:nvSpPr>
          <p:spPr>
            <a:xfrm>
              <a:off x="3273425" y="3132911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latin typeface="メイリオ"/>
                  <a:ea typeface="メイリオ"/>
                  <a:cs typeface="メイリオ"/>
                </a:rPr>
                <a:t>昭和区</a:t>
              </a:r>
              <a:endParaRPr lang="ja-JP" altLang="en-US" sz="1200" b="1" kern="10" dirty="0"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97" name="正方形/長方形 396"/>
            <p:cNvSpPr/>
            <p:nvPr/>
          </p:nvSpPr>
          <p:spPr>
            <a:xfrm>
              <a:off x="2890838" y="3328167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latin typeface="メイリオ"/>
                  <a:ea typeface="メイリオ"/>
                  <a:cs typeface="メイリオ"/>
                </a:rPr>
                <a:t>熱田区</a:t>
              </a:r>
              <a:endParaRPr lang="ja-JP" altLang="en-US" sz="1200" b="1" kern="10" dirty="0"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98" name="正方形/長方形 397"/>
            <p:cNvSpPr/>
            <p:nvPr/>
          </p:nvSpPr>
          <p:spPr>
            <a:xfrm>
              <a:off x="3596590" y="2511848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latin typeface="メイリオ"/>
                  <a:ea typeface="メイリオ"/>
                  <a:cs typeface="メイリオ"/>
                </a:rPr>
                <a:t>守山区</a:t>
              </a:r>
              <a:endParaRPr lang="ja-JP" altLang="en-US" sz="1200" b="1" kern="10" dirty="0"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99" name="正方形/長方形 398"/>
            <p:cNvSpPr/>
            <p:nvPr/>
          </p:nvSpPr>
          <p:spPr>
            <a:xfrm>
              <a:off x="3673534" y="3819327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latin typeface="メイリオ"/>
                  <a:ea typeface="メイリオ"/>
                  <a:cs typeface="メイリオ"/>
                </a:rPr>
                <a:t>緑区</a:t>
              </a:r>
              <a:endParaRPr lang="ja-JP" altLang="en-US" sz="1200" b="1" kern="10" dirty="0"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00" name="正方形/長方形 399"/>
            <p:cNvSpPr/>
            <p:nvPr/>
          </p:nvSpPr>
          <p:spPr>
            <a:xfrm>
              <a:off x="3210713" y="3755566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latin typeface="メイリオ"/>
                  <a:ea typeface="メイリオ"/>
                  <a:cs typeface="メイリオ"/>
                </a:rPr>
                <a:t>南区</a:t>
              </a:r>
              <a:endParaRPr lang="ja-JP" altLang="en-US" sz="1200" b="1" kern="10" dirty="0"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01" name="正方形/長方形 400"/>
            <p:cNvSpPr/>
            <p:nvPr/>
          </p:nvSpPr>
          <p:spPr>
            <a:xfrm>
              <a:off x="3790950" y="3023800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latin typeface="メイリオ"/>
                  <a:ea typeface="メイリオ"/>
                  <a:cs typeface="メイリオ"/>
                </a:rPr>
                <a:t>名東区</a:t>
              </a:r>
              <a:endParaRPr lang="ja-JP" altLang="en-US" sz="1200" b="1" kern="10" dirty="0"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02" name="正方形/長方形 401"/>
            <p:cNvSpPr/>
            <p:nvPr/>
          </p:nvSpPr>
          <p:spPr>
            <a:xfrm>
              <a:off x="3666630" y="3422262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latin typeface="メイリオ"/>
                  <a:ea typeface="メイリオ"/>
                  <a:cs typeface="メイリオ"/>
                </a:rPr>
                <a:t>天白区</a:t>
              </a:r>
              <a:endParaRPr lang="ja-JP" altLang="en-US" sz="1200" b="1" kern="10" dirty="0"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03" name="正方形/長方形 402"/>
            <p:cNvSpPr/>
            <p:nvPr/>
          </p:nvSpPr>
          <p:spPr>
            <a:xfrm>
              <a:off x="2608449" y="3633400"/>
              <a:ext cx="492443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latin typeface="メイリオ"/>
                  <a:ea typeface="メイリオ"/>
                  <a:cs typeface="メイリオ"/>
                </a:rPr>
                <a:t>港区</a:t>
              </a:r>
              <a:endParaRPr lang="ja-JP" altLang="en-US" sz="1200" b="1" kern="10" dirty="0"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04" name="正方形/長方形 403"/>
            <p:cNvSpPr/>
            <p:nvPr/>
          </p:nvSpPr>
          <p:spPr>
            <a:xfrm>
              <a:off x="2452578" y="3231763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latin typeface="メイリオ"/>
                  <a:ea typeface="メイリオ"/>
                  <a:cs typeface="メイリオ"/>
                </a:rPr>
                <a:t>中川区</a:t>
              </a:r>
              <a:endParaRPr lang="ja-JP" altLang="en-US" sz="1200" b="1" kern="10" dirty="0"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05" name="正方形/長方形 404"/>
            <p:cNvSpPr/>
            <p:nvPr/>
          </p:nvSpPr>
          <p:spPr>
            <a:xfrm>
              <a:off x="3234147" y="3540439"/>
              <a:ext cx="646331" cy="2769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200" b="1" kern="10" dirty="0">
                  <a:latin typeface="メイリオ"/>
                  <a:ea typeface="メイリオ"/>
                  <a:cs typeface="メイリオ"/>
                </a:rPr>
                <a:t>瑞穂区</a:t>
              </a:r>
              <a:endParaRPr lang="ja-JP" altLang="en-US" sz="1200" b="1" kern="10" dirty="0"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335" name="グループ化 334"/>
          <p:cNvGrpSpPr/>
          <p:nvPr/>
        </p:nvGrpSpPr>
        <p:grpSpPr>
          <a:xfrm>
            <a:off x="1012079" y="609996"/>
            <a:ext cx="10039368" cy="8188744"/>
            <a:chOff x="1012079" y="609996"/>
            <a:chExt cx="10039368" cy="8188744"/>
          </a:xfrm>
        </p:grpSpPr>
        <p:sp>
          <p:nvSpPr>
            <p:cNvPr id="336" name="正方形/長方形 335"/>
            <p:cNvSpPr/>
            <p:nvPr/>
          </p:nvSpPr>
          <p:spPr>
            <a:xfrm>
              <a:off x="3279775" y="324594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名古屋市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7" name="正方形/長方形 336"/>
            <p:cNvSpPr/>
            <p:nvPr/>
          </p:nvSpPr>
          <p:spPr>
            <a:xfrm>
              <a:off x="7380507" y="759797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豊橋市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8" name="正方形/長方形 337"/>
            <p:cNvSpPr/>
            <p:nvPr/>
          </p:nvSpPr>
          <p:spPr>
            <a:xfrm>
              <a:off x="5998038" y="520995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岡崎市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39" name="正方形/長方形 338"/>
            <p:cNvSpPr/>
            <p:nvPr/>
          </p:nvSpPr>
          <p:spPr>
            <a:xfrm>
              <a:off x="3040282" y="57976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半田市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0" name="正方形/長方形 339"/>
            <p:cNvSpPr/>
            <p:nvPr/>
          </p:nvSpPr>
          <p:spPr>
            <a:xfrm>
              <a:off x="1627406" y="288257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津島市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1" name="正方形/長方形 340"/>
            <p:cNvSpPr/>
            <p:nvPr/>
          </p:nvSpPr>
          <p:spPr>
            <a:xfrm>
              <a:off x="6386513" y="301350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豊田市</a:t>
              </a:r>
            </a:p>
          </p:txBody>
        </p:sp>
        <p:sp>
          <p:nvSpPr>
            <p:cNvPr id="342" name="正方形/長方形 341"/>
            <p:cNvSpPr/>
            <p:nvPr/>
          </p:nvSpPr>
          <p:spPr>
            <a:xfrm>
              <a:off x="3741125" y="86675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犬山市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3" name="正方形/長方形 342"/>
            <p:cNvSpPr/>
            <p:nvPr/>
          </p:nvSpPr>
          <p:spPr>
            <a:xfrm>
              <a:off x="3386138" y="145149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小牧市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4" name="正方形/長方形 343"/>
            <p:cNvSpPr/>
            <p:nvPr/>
          </p:nvSpPr>
          <p:spPr>
            <a:xfrm>
              <a:off x="2856925" y="432325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東海市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5" name="正方形/長方形 344"/>
            <p:cNvSpPr/>
            <p:nvPr/>
          </p:nvSpPr>
          <p:spPr>
            <a:xfrm>
              <a:off x="4240213" y="235763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尾張旭市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6" name="正方形/長方形 345"/>
            <p:cNvSpPr/>
            <p:nvPr/>
          </p:nvSpPr>
          <p:spPr>
            <a:xfrm>
              <a:off x="5489244" y="84909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田原市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7" name="正方形/長方形 346"/>
            <p:cNvSpPr/>
            <p:nvPr/>
          </p:nvSpPr>
          <p:spPr>
            <a:xfrm>
              <a:off x="2354658" y="23670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清須市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8" name="正方形/長方形 347"/>
            <p:cNvSpPr/>
            <p:nvPr/>
          </p:nvSpPr>
          <p:spPr>
            <a:xfrm>
              <a:off x="2243813" y="2026726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北名古屋市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9" name="正方形/長方形 348"/>
            <p:cNvSpPr/>
            <p:nvPr/>
          </p:nvSpPr>
          <p:spPr>
            <a:xfrm>
              <a:off x="2429094" y="91777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江南市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0" name="正方形/長方形 349"/>
            <p:cNvSpPr/>
            <p:nvPr/>
          </p:nvSpPr>
          <p:spPr>
            <a:xfrm>
              <a:off x="4383088" y="644084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西尾市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1" name="正方形/長方形 350"/>
            <p:cNvSpPr/>
            <p:nvPr/>
          </p:nvSpPr>
          <p:spPr>
            <a:xfrm>
              <a:off x="3830912" y="45833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刈谷市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2" name="正方形/長方形 351"/>
            <p:cNvSpPr/>
            <p:nvPr/>
          </p:nvSpPr>
          <p:spPr>
            <a:xfrm>
              <a:off x="3741124" y="582528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碧南市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3" name="正方形/長方形 352"/>
            <p:cNvSpPr/>
            <p:nvPr/>
          </p:nvSpPr>
          <p:spPr>
            <a:xfrm>
              <a:off x="3846567" y="175438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春日井市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4" name="正方形/長方形 353"/>
            <p:cNvSpPr/>
            <p:nvPr/>
          </p:nvSpPr>
          <p:spPr>
            <a:xfrm>
              <a:off x="1897282" y="136852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一宮市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5" name="正方形/長方形 354"/>
            <p:cNvSpPr/>
            <p:nvPr/>
          </p:nvSpPr>
          <p:spPr>
            <a:xfrm>
              <a:off x="6963214" y="634054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豊川市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6" name="正方形/長方形 355"/>
            <p:cNvSpPr/>
            <p:nvPr/>
          </p:nvSpPr>
          <p:spPr>
            <a:xfrm>
              <a:off x="3497702" y="44562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大府市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7" name="正方形/長方形 356"/>
            <p:cNvSpPr/>
            <p:nvPr/>
          </p:nvSpPr>
          <p:spPr>
            <a:xfrm>
              <a:off x="3673010" y="541188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高浜市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8" name="正方形/長方形 357"/>
            <p:cNvSpPr/>
            <p:nvPr/>
          </p:nvSpPr>
          <p:spPr>
            <a:xfrm>
              <a:off x="4257703" y="327759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日進市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9" name="正方形/長方形 358"/>
            <p:cNvSpPr/>
            <p:nvPr/>
          </p:nvSpPr>
          <p:spPr>
            <a:xfrm>
              <a:off x="1490811" y="36243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弥富市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0" name="正方形/長方形 359"/>
            <p:cNvSpPr/>
            <p:nvPr/>
          </p:nvSpPr>
          <p:spPr>
            <a:xfrm>
              <a:off x="4334586" y="287166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長久手市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1" name="正方形/長方形 360"/>
            <p:cNvSpPr/>
            <p:nvPr/>
          </p:nvSpPr>
          <p:spPr>
            <a:xfrm>
              <a:off x="2951190" y="60999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扶桑町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2" name="正方形/長方形 361"/>
            <p:cNvSpPr/>
            <p:nvPr/>
          </p:nvSpPr>
          <p:spPr>
            <a:xfrm>
              <a:off x="1773386" y="321903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蟹江町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3" name="正方形/長方形 362"/>
            <p:cNvSpPr/>
            <p:nvPr/>
          </p:nvSpPr>
          <p:spPr>
            <a:xfrm>
              <a:off x="2108544" y="405620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飛島村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4" name="正方形/長方形 363"/>
            <p:cNvSpPr/>
            <p:nvPr/>
          </p:nvSpPr>
          <p:spPr>
            <a:xfrm>
              <a:off x="3329207" y="501345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東浦町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5" name="正方形/長方形 364"/>
            <p:cNvSpPr/>
            <p:nvPr/>
          </p:nvSpPr>
          <p:spPr>
            <a:xfrm>
              <a:off x="3100892" y="641794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武豊町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6" name="正方形/長方形 365"/>
            <p:cNvSpPr/>
            <p:nvPr/>
          </p:nvSpPr>
          <p:spPr>
            <a:xfrm>
              <a:off x="5184784" y="619471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幸田町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7" name="正方形/長方形 366"/>
            <p:cNvSpPr/>
            <p:nvPr/>
          </p:nvSpPr>
          <p:spPr>
            <a:xfrm>
              <a:off x="9944746" y="372110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東栄町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8" name="正方形/長方形 367"/>
            <p:cNvSpPr/>
            <p:nvPr/>
          </p:nvSpPr>
          <p:spPr>
            <a:xfrm>
              <a:off x="10308936" y="28052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豊根村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9" name="正方形/長方形 368"/>
            <p:cNvSpPr/>
            <p:nvPr/>
          </p:nvSpPr>
          <p:spPr>
            <a:xfrm>
              <a:off x="4487184" y="376657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みよし市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0" name="正方形/長方形 369"/>
            <p:cNvSpPr/>
            <p:nvPr/>
          </p:nvSpPr>
          <p:spPr>
            <a:xfrm>
              <a:off x="3878263" y="405844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豊明市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1" name="正方形/長方形 370"/>
            <p:cNvSpPr/>
            <p:nvPr/>
          </p:nvSpPr>
          <p:spPr>
            <a:xfrm>
              <a:off x="2689454" y="169099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岩倉市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2" name="正方形/長方形 371"/>
            <p:cNvSpPr/>
            <p:nvPr/>
          </p:nvSpPr>
          <p:spPr>
            <a:xfrm>
              <a:off x="2507102" y="502929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知多市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3" name="正方形/長方形 372"/>
            <p:cNvSpPr/>
            <p:nvPr/>
          </p:nvSpPr>
          <p:spPr>
            <a:xfrm>
              <a:off x="1627407" y="213018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稲沢市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4" name="正方形/長方形 373"/>
            <p:cNvSpPr/>
            <p:nvPr/>
          </p:nvSpPr>
          <p:spPr>
            <a:xfrm>
              <a:off x="2350733" y="59315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常滑市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5" name="正方形/長方形 374"/>
            <p:cNvSpPr/>
            <p:nvPr/>
          </p:nvSpPr>
          <p:spPr>
            <a:xfrm>
              <a:off x="4875213" y="208109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6" name="正方形/長方形 375"/>
            <p:cNvSpPr/>
            <p:nvPr/>
          </p:nvSpPr>
          <p:spPr>
            <a:xfrm>
              <a:off x="4411075" y="522182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安城市</a:t>
              </a:r>
            </a:p>
          </p:txBody>
        </p:sp>
        <p:sp>
          <p:nvSpPr>
            <p:cNvPr id="377" name="正方形/長方形 376"/>
            <p:cNvSpPr/>
            <p:nvPr/>
          </p:nvSpPr>
          <p:spPr>
            <a:xfrm>
              <a:off x="5860499" y="641794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蒲郡市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8" name="正方形/長方形 377"/>
            <p:cNvSpPr/>
            <p:nvPr/>
          </p:nvSpPr>
          <p:spPr>
            <a:xfrm>
              <a:off x="3210713" y="191315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豊山町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9" name="正方形/長方形 378"/>
            <p:cNvSpPr/>
            <p:nvPr/>
          </p:nvSpPr>
          <p:spPr>
            <a:xfrm>
              <a:off x="3146539" y="7686993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南知多町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80" name="正方形/長方形 379"/>
            <p:cNvSpPr/>
            <p:nvPr/>
          </p:nvSpPr>
          <p:spPr>
            <a:xfrm>
              <a:off x="8526682" y="33752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設楽町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81" name="正方形/長方形 380"/>
            <p:cNvSpPr/>
            <p:nvPr/>
          </p:nvSpPr>
          <p:spPr>
            <a:xfrm>
              <a:off x="2751357" y="69772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82" name="正方形/長方形 381"/>
            <p:cNvSpPr/>
            <p:nvPr/>
          </p:nvSpPr>
          <p:spPr>
            <a:xfrm>
              <a:off x="2734887" y="533707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阿久比町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83" name="正方形/長方形 382"/>
            <p:cNvSpPr/>
            <p:nvPr/>
          </p:nvSpPr>
          <p:spPr>
            <a:xfrm>
              <a:off x="3027729" y="114371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大口町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84" name="正方形/長方形 383"/>
            <p:cNvSpPr/>
            <p:nvPr/>
          </p:nvSpPr>
          <p:spPr>
            <a:xfrm>
              <a:off x="4274563" y="35115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東郷町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85" name="正方形/長方形 384"/>
            <p:cNvSpPr/>
            <p:nvPr/>
          </p:nvSpPr>
          <p:spPr>
            <a:xfrm>
              <a:off x="1012079" y="27559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愛西市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86" name="正方形/長方形 385"/>
            <p:cNvSpPr/>
            <p:nvPr/>
          </p:nvSpPr>
          <p:spPr>
            <a:xfrm>
              <a:off x="4353364" y="47561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知立市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87" name="正方形/長方形 386"/>
            <p:cNvSpPr/>
            <p:nvPr/>
          </p:nvSpPr>
          <p:spPr>
            <a:xfrm>
              <a:off x="8547668" y="509707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新城市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88" name="正方形/長方形 387"/>
            <p:cNvSpPr/>
            <p:nvPr/>
          </p:nvSpPr>
          <p:spPr>
            <a:xfrm>
              <a:off x="2065777" y="256655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あま市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89" name="正方形/長方形 388"/>
            <p:cNvSpPr/>
            <p:nvPr/>
          </p:nvSpPr>
          <p:spPr>
            <a:xfrm>
              <a:off x="2200275" y="28037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大治町</a:t>
              </a:r>
              <a:endParaRPr lang="ja-JP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165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46" name="Group 1262"/>
          <p:cNvGrpSpPr>
            <a:grpSpLocks/>
          </p:cNvGrpSpPr>
          <p:nvPr/>
        </p:nvGrpSpPr>
        <p:grpSpPr bwMode="auto">
          <a:xfrm>
            <a:off x="2349500" y="2100263"/>
            <a:ext cx="2430463" cy="2339975"/>
            <a:chOff x="1480" y="1323"/>
            <a:chExt cx="1531" cy="1474"/>
          </a:xfrm>
        </p:grpSpPr>
        <p:sp>
          <p:nvSpPr>
            <p:cNvPr id="17629" name="Freeform 1245"/>
            <p:cNvSpPr>
              <a:spLocks/>
            </p:cNvSpPr>
            <p:nvPr/>
          </p:nvSpPr>
          <p:spPr bwMode="auto">
            <a:xfrm>
              <a:off x="2161" y="2344"/>
              <a:ext cx="567" cy="453"/>
            </a:xfrm>
            <a:custGeom>
              <a:avLst/>
              <a:gdLst>
                <a:gd name="T0" fmla="*/ 567 w 567"/>
                <a:gd name="T1" fmla="*/ 56 h 453"/>
                <a:gd name="T2" fmla="*/ 397 w 567"/>
                <a:gd name="T3" fmla="*/ 56 h 453"/>
                <a:gd name="T4" fmla="*/ 397 w 567"/>
                <a:gd name="T5" fmla="*/ 0 h 453"/>
                <a:gd name="T6" fmla="*/ 170 w 567"/>
                <a:gd name="T7" fmla="*/ 0 h 453"/>
                <a:gd name="T8" fmla="*/ 170 w 567"/>
                <a:gd name="T9" fmla="*/ 170 h 453"/>
                <a:gd name="T10" fmla="*/ 113 w 567"/>
                <a:gd name="T11" fmla="*/ 170 h 453"/>
                <a:gd name="T12" fmla="*/ 113 w 567"/>
                <a:gd name="T13" fmla="*/ 226 h 453"/>
                <a:gd name="T14" fmla="*/ 0 w 567"/>
                <a:gd name="T15" fmla="*/ 226 h 453"/>
                <a:gd name="T16" fmla="*/ 0 w 567"/>
                <a:gd name="T17" fmla="*/ 283 h 453"/>
                <a:gd name="T18" fmla="*/ 57 w 567"/>
                <a:gd name="T19" fmla="*/ 283 h 453"/>
                <a:gd name="T20" fmla="*/ 57 w 567"/>
                <a:gd name="T21" fmla="*/ 340 h 453"/>
                <a:gd name="T22" fmla="*/ 113 w 567"/>
                <a:gd name="T23" fmla="*/ 340 h 453"/>
                <a:gd name="T24" fmla="*/ 113 w 567"/>
                <a:gd name="T25" fmla="*/ 396 h 453"/>
                <a:gd name="T26" fmla="*/ 227 w 567"/>
                <a:gd name="T27" fmla="*/ 396 h 453"/>
                <a:gd name="T28" fmla="*/ 227 w 567"/>
                <a:gd name="T29" fmla="*/ 453 h 453"/>
                <a:gd name="T30" fmla="*/ 340 w 567"/>
                <a:gd name="T31" fmla="*/ 453 h 453"/>
                <a:gd name="T32" fmla="*/ 340 w 567"/>
                <a:gd name="T33" fmla="*/ 283 h 453"/>
                <a:gd name="T34" fmla="*/ 397 w 567"/>
                <a:gd name="T35" fmla="*/ 283 h 453"/>
                <a:gd name="T36" fmla="*/ 397 w 567"/>
                <a:gd name="T37" fmla="*/ 226 h 453"/>
                <a:gd name="T38" fmla="*/ 510 w 567"/>
                <a:gd name="T39" fmla="*/ 226 h 453"/>
                <a:gd name="T40" fmla="*/ 510 w 567"/>
                <a:gd name="T41" fmla="*/ 170 h 453"/>
                <a:gd name="T42" fmla="*/ 567 w 567"/>
                <a:gd name="T43" fmla="*/ 170 h 453"/>
                <a:gd name="T44" fmla="*/ 567 w 567"/>
                <a:gd name="T45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453">
                  <a:moveTo>
                    <a:pt x="567" y="56"/>
                  </a:moveTo>
                  <a:lnTo>
                    <a:pt x="397" y="56"/>
                  </a:lnTo>
                  <a:lnTo>
                    <a:pt x="397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227" y="396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283"/>
                  </a:lnTo>
                  <a:lnTo>
                    <a:pt x="397" y="283"/>
                  </a:lnTo>
                  <a:lnTo>
                    <a:pt x="397" y="22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30" name="Freeform 1246"/>
            <p:cNvSpPr>
              <a:spLocks/>
            </p:cNvSpPr>
            <p:nvPr/>
          </p:nvSpPr>
          <p:spPr bwMode="auto">
            <a:xfrm>
              <a:off x="2388" y="2060"/>
              <a:ext cx="340" cy="340"/>
            </a:xfrm>
            <a:custGeom>
              <a:avLst/>
              <a:gdLst>
                <a:gd name="T0" fmla="*/ 283 w 340"/>
                <a:gd name="T1" fmla="*/ 57 h 340"/>
                <a:gd name="T2" fmla="*/ 283 w 340"/>
                <a:gd name="T3" fmla="*/ 227 h 340"/>
                <a:gd name="T4" fmla="*/ 340 w 340"/>
                <a:gd name="T5" fmla="*/ 227 h 340"/>
                <a:gd name="T6" fmla="*/ 340 w 340"/>
                <a:gd name="T7" fmla="*/ 340 h 340"/>
                <a:gd name="T8" fmla="*/ 170 w 340"/>
                <a:gd name="T9" fmla="*/ 340 h 340"/>
                <a:gd name="T10" fmla="*/ 170 w 340"/>
                <a:gd name="T11" fmla="*/ 284 h 340"/>
                <a:gd name="T12" fmla="*/ 0 w 340"/>
                <a:gd name="T13" fmla="*/ 284 h 340"/>
                <a:gd name="T14" fmla="*/ 0 w 340"/>
                <a:gd name="T15" fmla="*/ 227 h 340"/>
                <a:gd name="T16" fmla="*/ 56 w 340"/>
                <a:gd name="T17" fmla="*/ 227 h 340"/>
                <a:gd name="T18" fmla="*/ 56 w 340"/>
                <a:gd name="T19" fmla="*/ 57 h 340"/>
                <a:gd name="T20" fmla="*/ 113 w 340"/>
                <a:gd name="T21" fmla="*/ 57 h 340"/>
                <a:gd name="T22" fmla="*/ 113 w 340"/>
                <a:gd name="T23" fmla="*/ 0 h 340"/>
                <a:gd name="T24" fmla="*/ 226 w 340"/>
                <a:gd name="T25" fmla="*/ 0 h 340"/>
                <a:gd name="T26" fmla="*/ 226 w 340"/>
                <a:gd name="T27" fmla="*/ 57 h 340"/>
                <a:gd name="T28" fmla="*/ 283 w 340"/>
                <a:gd name="T29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40">
                  <a:moveTo>
                    <a:pt x="283" y="57"/>
                  </a:moveTo>
                  <a:lnTo>
                    <a:pt x="28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283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31" name="Freeform 1247"/>
            <p:cNvSpPr>
              <a:spLocks/>
            </p:cNvSpPr>
            <p:nvPr/>
          </p:nvSpPr>
          <p:spPr bwMode="auto">
            <a:xfrm>
              <a:off x="2558" y="1720"/>
              <a:ext cx="227" cy="397"/>
            </a:xfrm>
            <a:custGeom>
              <a:avLst/>
              <a:gdLst>
                <a:gd name="T0" fmla="*/ 227 w 227"/>
                <a:gd name="T1" fmla="*/ 283 h 397"/>
                <a:gd name="T2" fmla="*/ 227 w 227"/>
                <a:gd name="T3" fmla="*/ 57 h 397"/>
                <a:gd name="T4" fmla="*/ 113 w 227"/>
                <a:gd name="T5" fmla="*/ 57 h 397"/>
                <a:gd name="T6" fmla="*/ 113 w 227"/>
                <a:gd name="T7" fmla="*/ 0 h 397"/>
                <a:gd name="T8" fmla="*/ 0 w 227"/>
                <a:gd name="T9" fmla="*/ 0 h 397"/>
                <a:gd name="T10" fmla="*/ 0 w 227"/>
                <a:gd name="T11" fmla="*/ 170 h 397"/>
                <a:gd name="T12" fmla="*/ 56 w 227"/>
                <a:gd name="T13" fmla="*/ 170 h 397"/>
                <a:gd name="T14" fmla="*/ 56 w 227"/>
                <a:gd name="T15" fmla="*/ 227 h 397"/>
                <a:gd name="T16" fmla="*/ 0 w 227"/>
                <a:gd name="T17" fmla="*/ 227 h 397"/>
                <a:gd name="T18" fmla="*/ 0 w 227"/>
                <a:gd name="T19" fmla="*/ 340 h 397"/>
                <a:gd name="T20" fmla="*/ 56 w 227"/>
                <a:gd name="T21" fmla="*/ 340 h 397"/>
                <a:gd name="T22" fmla="*/ 56 w 227"/>
                <a:gd name="T23" fmla="*/ 397 h 397"/>
                <a:gd name="T24" fmla="*/ 170 w 227"/>
                <a:gd name="T25" fmla="*/ 397 h 397"/>
                <a:gd name="T26" fmla="*/ 170 w 227"/>
                <a:gd name="T27" fmla="*/ 283 h 397"/>
                <a:gd name="T28" fmla="*/ 227 w 227"/>
                <a:gd name="T29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97">
                  <a:moveTo>
                    <a:pt x="227" y="283"/>
                  </a:move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227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32" name="Freeform 1248"/>
            <p:cNvSpPr>
              <a:spLocks/>
            </p:cNvSpPr>
            <p:nvPr/>
          </p:nvSpPr>
          <p:spPr bwMode="auto">
            <a:xfrm>
              <a:off x="2274" y="1323"/>
              <a:ext cx="737" cy="454"/>
            </a:xfrm>
            <a:custGeom>
              <a:avLst/>
              <a:gdLst>
                <a:gd name="T0" fmla="*/ 737 w 737"/>
                <a:gd name="T1" fmla="*/ 113 h 454"/>
                <a:gd name="T2" fmla="*/ 737 w 737"/>
                <a:gd name="T3" fmla="*/ 57 h 454"/>
                <a:gd name="T4" fmla="*/ 624 w 737"/>
                <a:gd name="T5" fmla="*/ 57 h 454"/>
                <a:gd name="T6" fmla="*/ 624 w 737"/>
                <a:gd name="T7" fmla="*/ 0 h 454"/>
                <a:gd name="T8" fmla="*/ 454 w 737"/>
                <a:gd name="T9" fmla="*/ 0 h 454"/>
                <a:gd name="T10" fmla="*/ 454 w 737"/>
                <a:gd name="T11" fmla="*/ 57 h 454"/>
                <a:gd name="T12" fmla="*/ 397 w 737"/>
                <a:gd name="T13" fmla="*/ 57 h 454"/>
                <a:gd name="T14" fmla="*/ 397 w 737"/>
                <a:gd name="T15" fmla="*/ 113 h 454"/>
                <a:gd name="T16" fmla="*/ 284 w 737"/>
                <a:gd name="T17" fmla="*/ 113 h 454"/>
                <a:gd name="T18" fmla="*/ 284 w 737"/>
                <a:gd name="T19" fmla="*/ 227 h 454"/>
                <a:gd name="T20" fmla="*/ 227 w 737"/>
                <a:gd name="T21" fmla="*/ 227 h 454"/>
                <a:gd name="T22" fmla="*/ 227 w 737"/>
                <a:gd name="T23" fmla="*/ 283 h 454"/>
                <a:gd name="T24" fmla="*/ 0 w 737"/>
                <a:gd name="T25" fmla="*/ 283 h 454"/>
                <a:gd name="T26" fmla="*/ 0 w 737"/>
                <a:gd name="T27" fmla="*/ 340 h 454"/>
                <a:gd name="T28" fmla="*/ 57 w 737"/>
                <a:gd name="T29" fmla="*/ 340 h 454"/>
                <a:gd name="T30" fmla="*/ 57 w 737"/>
                <a:gd name="T31" fmla="*/ 397 h 454"/>
                <a:gd name="T32" fmla="*/ 114 w 737"/>
                <a:gd name="T33" fmla="*/ 397 h 454"/>
                <a:gd name="T34" fmla="*/ 114 w 737"/>
                <a:gd name="T35" fmla="*/ 454 h 454"/>
                <a:gd name="T36" fmla="*/ 227 w 737"/>
                <a:gd name="T37" fmla="*/ 454 h 454"/>
                <a:gd name="T38" fmla="*/ 227 w 737"/>
                <a:gd name="T39" fmla="*/ 397 h 454"/>
                <a:gd name="T40" fmla="*/ 397 w 737"/>
                <a:gd name="T41" fmla="*/ 397 h 454"/>
                <a:gd name="T42" fmla="*/ 397 w 737"/>
                <a:gd name="T43" fmla="*/ 454 h 454"/>
                <a:gd name="T44" fmla="*/ 511 w 737"/>
                <a:gd name="T45" fmla="*/ 454 h 454"/>
                <a:gd name="T46" fmla="*/ 511 w 737"/>
                <a:gd name="T47" fmla="*/ 397 h 454"/>
                <a:gd name="T48" fmla="*/ 454 w 737"/>
                <a:gd name="T49" fmla="*/ 397 h 454"/>
                <a:gd name="T50" fmla="*/ 454 w 737"/>
                <a:gd name="T51" fmla="*/ 340 h 454"/>
                <a:gd name="T52" fmla="*/ 397 w 737"/>
                <a:gd name="T53" fmla="*/ 340 h 454"/>
                <a:gd name="T54" fmla="*/ 397 w 737"/>
                <a:gd name="T55" fmla="*/ 227 h 454"/>
                <a:gd name="T56" fmla="*/ 454 w 737"/>
                <a:gd name="T57" fmla="*/ 227 h 454"/>
                <a:gd name="T58" fmla="*/ 454 w 737"/>
                <a:gd name="T59" fmla="*/ 170 h 454"/>
                <a:gd name="T60" fmla="*/ 511 w 737"/>
                <a:gd name="T61" fmla="*/ 170 h 454"/>
                <a:gd name="T62" fmla="*/ 511 w 737"/>
                <a:gd name="T63" fmla="*/ 113 h 454"/>
                <a:gd name="T64" fmla="*/ 567 w 737"/>
                <a:gd name="T65" fmla="*/ 113 h 454"/>
                <a:gd name="T66" fmla="*/ 624 w 737"/>
                <a:gd name="T67" fmla="*/ 113 h 454"/>
                <a:gd name="T68" fmla="*/ 737 w 737"/>
                <a:gd name="T69" fmla="*/ 11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7" h="454">
                  <a:moveTo>
                    <a:pt x="737" y="113"/>
                  </a:moveTo>
                  <a:lnTo>
                    <a:pt x="73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284" y="113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511" y="454"/>
                  </a:lnTo>
                  <a:lnTo>
                    <a:pt x="511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73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33" name="Freeform 1249"/>
            <p:cNvSpPr>
              <a:spLocks/>
            </p:cNvSpPr>
            <p:nvPr/>
          </p:nvSpPr>
          <p:spPr bwMode="auto">
            <a:xfrm>
              <a:off x="2218" y="1720"/>
              <a:ext cx="396" cy="340"/>
            </a:xfrm>
            <a:custGeom>
              <a:avLst/>
              <a:gdLst>
                <a:gd name="T0" fmla="*/ 283 w 396"/>
                <a:gd name="T1" fmla="*/ 0 h 340"/>
                <a:gd name="T2" fmla="*/ 340 w 396"/>
                <a:gd name="T3" fmla="*/ 0 h 340"/>
                <a:gd name="T4" fmla="*/ 340 w 396"/>
                <a:gd name="T5" fmla="*/ 170 h 340"/>
                <a:gd name="T6" fmla="*/ 396 w 396"/>
                <a:gd name="T7" fmla="*/ 170 h 340"/>
                <a:gd name="T8" fmla="*/ 396 w 396"/>
                <a:gd name="T9" fmla="*/ 227 h 340"/>
                <a:gd name="T10" fmla="*/ 340 w 396"/>
                <a:gd name="T11" fmla="*/ 227 h 340"/>
                <a:gd name="T12" fmla="*/ 340 w 396"/>
                <a:gd name="T13" fmla="*/ 340 h 340"/>
                <a:gd name="T14" fmla="*/ 226 w 396"/>
                <a:gd name="T15" fmla="*/ 340 h 340"/>
                <a:gd name="T16" fmla="*/ 226 w 396"/>
                <a:gd name="T17" fmla="*/ 283 h 340"/>
                <a:gd name="T18" fmla="*/ 0 w 396"/>
                <a:gd name="T19" fmla="*/ 283 h 340"/>
                <a:gd name="T20" fmla="*/ 0 w 396"/>
                <a:gd name="T21" fmla="*/ 227 h 340"/>
                <a:gd name="T22" fmla="*/ 56 w 396"/>
                <a:gd name="T23" fmla="*/ 227 h 340"/>
                <a:gd name="T24" fmla="*/ 56 w 396"/>
                <a:gd name="T25" fmla="*/ 113 h 340"/>
                <a:gd name="T26" fmla="*/ 170 w 396"/>
                <a:gd name="T27" fmla="*/ 113 h 340"/>
                <a:gd name="T28" fmla="*/ 170 w 396"/>
                <a:gd name="T29" fmla="*/ 57 h 340"/>
                <a:gd name="T30" fmla="*/ 283 w 396"/>
                <a:gd name="T31" fmla="*/ 57 h 340"/>
                <a:gd name="T32" fmla="*/ 283 w 396"/>
                <a:gd name="T3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6" h="340">
                  <a:moveTo>
                    <a:pt x="283" y="0"/>
                  </a:moveTo>
                  <a:lnTo>
                    <a:pt x="340" y="0"/>
                  </a:lnTo>
                  <a:lnTo>
                    <a:pt x="340" y="170"/>
                  </a:lnTo>
                  <a:lnTo>
                    <a:pt x="396" y="170"/>
                  </a:lnTo>
                  <a:lnTo>
                    <a:pt x="396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283"/>
                  </a:lnTo>
                  <a:lnTo>
                    <a:pt x="0" y="283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34" name="Freeform 1250"/>
            <p:cNvSpPr>
              <a:spLocks/>
            </p:cNvSpPr>
            <p:nvPr/>
          </p:nvSpPr>
          <p:spPr bwMode="auto">
            <a:xfrm>
              <a:off x="2161" y="1720"/>
              <a:ext cx="227" cy="170"/>
            </a:xfrm>
            <a:custGeom>
              <a:avLst/>
              <a:gdLst>
                <a:gd name="T0" fmla="*/ 227 w 227"/>
                <a:gd name="T1" fmla="*/ 0 h 170"/>
                <a:gd name="T2" fmla="*/ 113 w 227"/>
                <a:gd name="T3" fmla="*/ 0 h 170"/>
                <a:gd name="T4" fmla="*/ 113 w 227"/>
                <a:gd name="T5" fmla="*/ 57 h 170"/>
                <a:gd name="T6" fmla="*/ 0 w 227"/>
                <a:gd name="T7" fmla="*/ 57 h 170"/>
                <a:gd name="T8" fmla="*/ 0 w 227"/>
                <a:gd name="T9" fmla="*/ 170 h 170"/>
                <a:gd name="T10" fmla="*/ 113 w 227"/>
                <a:gd name="T11" fmla="*/ 170 h 170"/>
                <a:gd name="T12" fmla="*/ 113 w 227"/>
                <a:gd name="T13" fmla="*/ 113 h 170"/>
                <a:gd name="T14" fmla="*/ 227 w 227"/>
                <a:gd name="T15" fmla="*/ 113 h 170"/>
                <a:gd name="T16" fmla="*/ 227 w 227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70">
                  <a:moveTo>
                    <a:pt x="227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35" name="Freeform 1251"/>
            <p:cNvSpPr>
              <a:spLocks/>
            </p:cNvSpPr>
            <p:nvPr/>
          </p:nvSpPr>
          <p:spPr bwMode="auto">
            <a:xfrm>
              <a:off x="2047" y="1833"/>
              <a:ext cx="227" cy="227"/>
            </a:xfrm>
            <a:custGeom>
              <a:avLst/>
              <a:gdLst>
                <a:gd name="T0" fmla="*/ 114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114 w 227"/>
                <a:gd name="T7" fmla="*/ 227 h 227"/>
                <a:gd name="T8" fmla="*/ 114 w 227"/>
                <a:gd name="T9" fmla="*/ 170 h 227"/>
                <a:gd name="T10" fmla="*/ 171 w 227"/>
                <a:gd name="T11" fmla="*/ 170 h 227"/>
                <a:gd name="T12" fmla="*/ 171 w 227"/>
                <a:gd name="T13" fmla="*/ 114 h 227"/>
                <a:gd name="T14" fmla="*/ 227 w 227"/>
                <a:gd name="T15" fmla="*/ 114 h 227"/>
                <a:gd name="T16" fmla="*/ 227 w 227"/>
                <a:gd name="T17" fmla="*/ 57 h 227"/>
                <a:gd name="T18" fmla="*/ 114 w 227"/>
                <a:gd name="T19" fmla="*/ 57 h 227"/>
                <a:gd name="T20" fmla="*/ 114 w 227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7">
                  <a:moveTo>
                    <a:pt x="114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36" name="Freeform 1252"/>
            <p:cNvSpPr>
              <a:spLocks/>
            </p:cNvSpPr>
            <p:nvPr/>
          </p:nvSpPr>
          <p:spPr bwMode="auto">
            <a:xfrm>
              <a:off x="2161" y="2003"/>
              <a:ext cx="340" cy="114"/>
            </a:xfrm>
            <a:custGeom>
              <a:avLst/>
              <a:gdLst>
                <a:gd name="T0" fmla="*/ 340 w 340"/>
                <a:gd name="T1" fmla="*/ 114 h 114"/>
                <a:gd name="T2" fmla="*/ 0 w 340"/>
                <a:gd name="T3" fmla="*/ 114 h 114"/>
                <a:gd name="T4" fmla="*/ 0 w 340"/>
                <a:gd name="T5" fmla="*/ 0 h 114"/>
                <a:gd name="T6" fmla="*/ 283 w 340"/>
                <a:gd name="T7" fmla="*/ 0 h 114"/>
                <a:gd name="T8" fmla="*/ 283 w 340"/>
                <a:gd name="T9" fmla="*/ 57 h 114"/>
                <a:gd name="T10" fmla="*/ 340 w 340"/>
                <a:gd name="T11" fmla="*/ 57 h 114"/>
                <a:gd name="T12" fmla="*/ 340 w 340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114">
                  <a:moveTo>
                    <a:pt x="340" y="114"/>
                  </a:moveTo>
                  <a:lnTo>
                    <a:pt x="0" y="114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37" name="Freeform 1253"/>
            <p:cNvSpPr>
              <a:spLocks/>
            </p:cNvSpPr>
            <p:nvPr/>
          </p:nvSpPr>
          <p:spPr bwMode="auto">
            <a:xfrm>
              <a:off x="2161" y="2117"/>
              <a:ext cx="283" cy="227"/>
            </a:xfrm>
            <a:custGeom>
              <a:avLst/>
              <a:gdLst>
                <a:gd name="T0" fmla="*/ 0 w 283"/>
                <a:gd name="T1" fmla="*/ 0 h 227"/>
                <a:gd name="T2" fmla="*/ 0 w 283"/>
                <a:gd name="T3" fmla="*/ 227 h 227"/>
                <a:gd name="T4" fmla="*/ 57 w 283"/>
                <a:gd name="T5" fmla="*/ 227 h 227"/>
                <a:gd name="T6" fmla="*/ 57 w 283"/>
                <a:gd name="T7" fmla="*/ 170 h 227"/>
                <a:gd name="T8" fmla="*/ 170 w 283"/>
                <a:gd name="T9" fmla="*/ 170 h 227"/>
                <a:gd name="T10" fmla="*/ 170 w 283"/>
                <a:gd name="T11" fmla="*/ 227 h 227"/>
                <a:gd name="T12" fmla="*/ 227 w 283"/>
                <a:gd name="T13" fmla="*/ 227 h 227"/>
                <a:gd name="T14" fmla="*/ 227 w 283"/>
                <a:gd name="T15" fmla="*/ 170 h 227"/>
                <a:gd name="T16" fmla="*/ 283 w 283"/>
                <a:gd name="T17" fmla="*/ 170 h 227"/>
                <a:gd name="T18" fmla="*/ 283 w 283"/>
                <a:gd name="T19" fmla="*/ 0 h 227"/>
                <a:gd name="T20" fmla="*/ 0 w 283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7">
                  <a:moveTo>
                    <a:pt x="0" y="0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38" name="Freeform 1254"/>
            <p:cNvSpPr>
              <a:spLocks/>
            </p:cNvSpPr>
            <p:nvPr/>
          </p:nvSpPr>
          <p:spPr bwMode="auto">
            <a:xfrm>
              <a:off x="1991" y="2060"/>
              <a:ext cx="170" cy="227"/>
            </a:xfrm>
            <a:custGeom>
              <a:avLst/>
              <a:gdLst>
                <a:gd name="T0" fmla="*/ 56 w 170"/>
                <a:gd name="T1" fmla="*/ 0 h 227"/>
                <a:gd name="T2" fmla="*/ 56 w 170"/>
                <a:gd name="T3" fmla="*/ 57 h 227"/>
                <a:gd name="T4" fmla="*/ 0 w 170"/>
                <a:gd name="T5" fmla="*/ 57 h 227"/>
                <a:gd name="T6" fmla="*/ 0 w 170"/>
                <a:gd name="T7" fmla="*/ 170 h 227"/>
                <a:gd name="T8" fmla="*/ 0 w 170"/>
                <a:gd name="T9" fmla="*/ 227 h 227"/>
                <a:gd name="T10" fmla="*/ 113 w 170"/>
                <a:gd name="T11" fmla="*/ 227 h 227"/>
                <a:gd name="T12" fmla="*/ 113 w 170"/>
                <a:gd name="T13" fmla="*/ 170 h 227"/>
                <a:gd name="T14" fmla="*/ 170 w 170"/>
                <a:gd name="T15" fmla="*/ 170 h 227"/>
                <a:gd name="T16" fmla="*/ 170 w 170"/>
                <a:gd name="T17" fmla="*/ 0 h 227"/>
                <a:gd name="T18" fmla="*/ 56 w 170"/>
                <a:gd name="T1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227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39" name="Freeform 1255"/>
            <p:cNvSpPr>
              <a:spLocks/>
            </p:cNvSpPr>
            <p:nvPr/>
          </p:nvSpPr>
          <p:spPr bwMode="auto">
            <a:xfrm>
              <a:off x="2104" y="2230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340 h 340"/>
                <a:gd name="T4" fmla="*/ 170 w 227"/>
                <a:gd name="T5" fmla="*/ 340 h 340"/>
                <a:gd name="T6" fmla="*/ 170 w 227"/>
                <a:gd name="T7" fmla="*/ 284 h 340"/>
                <a:gd name="T8" fmla="*/ 227 w 227"/>
                <a:gd name="T9" fmla="*/ 284 h 340"/>
                <a:gd name="T10" fmla="*/ 227 w 227"/>
                <a:gd name="T11" fmla="*/ 57 h 340"/>
                <a:gd name="T12" fmla="*/ 114 w 227"/>
                <a:gd name="T13" fmla="*/ 57 h 340"/>
                <a:gd name="T14" fmla="*/ 114 w 227"/>
                <a:gd name="T15" fmla="*/ 114 h 340"/>
                <a:gd name="T16" fmla="*/ 57 w 227"/>
                <a:gd name="T17" fmla="*/ 114 h 340"/>
                <a:gd name="T18" fmla="*/ 57 w 227"/>
                <a:gd name="T19" fmla="*/ 0 h 340"/>
                <a:gd name="T20" fmla="*/ 0 w 227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40" name="Freeform 1256"/>
            <p:cNvSpPr>
              <a:spLocks/>
            </p:cNvSpPr>
            <p:nvPr/>
          </p:nvSpPr>
          <p:spPr bwMode="auto">
            <a:xfrm>
              <a:off x="2047" y="1436"/>
              <a:ext cx="284" cy="397"/>
            </a:xfrm>
            <a:custGeom>
              <a:avLst/>
              <a:gdLst>
                <a:gd name="T0" fmla="*/ 57 w 284"/>
                <a:gd name="T1" fmla="*/ 397 h 397"/>
                <a:gd name="T2" fmla="*/ 57 w 284"/>
                <a:gd name="T3" fmla="*/ 170 h 397"/>
                <a:gd name="T4" fmla="*/ 0 w 284"/>
                <a:gd name="T5" fmla="*/ 170 h 397"/>
                <a:gd name="T6" fmla="*/ 0 w 284"/>
                <a:gd name="T7" fmla="*/ 114 h 397"/>
                <a:gd name="T8" fmla="*/ 57 w 284"/>
                <a:gd name="T9" fmla="*/ 114 h 397"/>
                <a:gd name="T10" fmla="*/ 57 w 284"/>
                <a:gd name="T11" fmla="*/ 0 h 397"/>
                <a:gd name="T12" fmla="*/ 227 w 284"/>
                <a:gd name="T13" fmla="*/ 0 h 397"/>
                <a:gd name="T14" fmla="*/ 227 w 284"/>
                <a:gd name="T15" fmla="*/ 57 h 397"/>
                <a:gd name="T16" fmla="*/ 171 w 284"/>
                <a:gd name="T17" fmla="*/ 57 h 397"/>
                <a:gd name="T18" fmla="*/ 171 w 284"/>
                <a:gd name="T19" fmla="*/ 114 h 397"/>
                <a:gd name="T20" fmla="*/ 227 w 284"/>
                <a:gd name="T21" fmla="*/ 114 h 397"/>
                <a:gd name="T22" fmla="*/ 227 w 284"/>
                <a:gd name="T23" fmla="*/ 227 h 397"/>
                <a:gd name="T24" fmla="*/ 284 w 284"/>
                <a:gd name="T25" fmla="*/ 227 h 397"/>
                <a:gd name="T26" fmla="*/ 284 w 284"/>
                <a:gd name="T27" fmla="*/ 284 h 397"/>
                <a:gd name="T28" fmla="*/ 227 w 284"/>
                <a:gd name="T29" fmla="*/ 284 h 397"/>
                <a:gd name="T30" fmla="*/ 227 w 284"/>
                <a:gd name="T31" fmla="*/ 341 h 397"/>
                <a:gd name="T32" fmla="*/ 114 w 284"/>
                <a:gd name="T33" fmla="*/ 341 h 397"/>
                <a:gd name="T34" fmla="*/ 114 w 284"/>
                <a:gd name="T35" fmla="*/ 397 h 397"/>
                <a:gd name="T36" fmla="*/ 57 w 284"/>
                <a:gd name="T37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4" h="397">
                  <a:moveTo>
                    <a:pt x="57" y="397"/>
                  </a:moveTo>
                  <a:lnTo>
                    <a:pt x="57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1" y="57"/>
                  </a:lnTo>
                  <a:lnTo>
                    <a:pt x="171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114" y="341"/>
                  </a:lnTo>
                  <a:lnTo>
                    <a:pt x="114" y="397"/>
                  </a:lnTo>
                  <a:lnTo>
                    <a:pt x="57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41" name="Freeform 1257"/>
            <p:cNvSpPr>
              <a:spLocks/>
            </p:cNvSpPr>
            <p:nvPr/>
          </p:nvSpPr>
          <p:spPr bwMode="auto">
            <a:xfrm>
              <a:off x="1821" y="1493"/>
              <a:ext cx="283" cy="340"/>
            </a:xfrm>
            <a:custGeom>
              <a:avLst/>
              <a:gdLst>
                <a:gd name="T0" fmla="*/ 283 w 283"/>
                <a:gd name="T1" fmla="*/ 0 h 340"/>
                <a:gd name="T2" fmla="*/ 0 w 283"/>
                <a:gd name="T3" fmla="*/ 0 h 340"/>
                <a:gd name="T4" fmla="*/ 0 w 283"/>
                <a:gd name="T5" fmla="*/ 57 h 340"/>
                <a:gd name="T6" fmla="*/ 56 w 283"/>
                <a:gd name="T7" fmla="*/ 57 h 340"/>
                <a:gd name="T8" fmla="*/ 56 w 283"/>
                <a:gd name="T9" fmla="*/ 170 h 340"/>
                <a:gd name="T10" fmla="*/ 113 w 283"/>
                <a:gd name="T11" fmla="*/ 170 h 340"/>
                <a:gd name="T12" fmla="*/ 113 w 283"/>
                <a:gd name="T13" fmla="*/ 340 h 340"/>
                <a:gd name="T14" fmla="*/ 283 w 283"/>
                <a:gd name="T15" fmla="*/ 340 h 340"/>
                <a:gd name="T16" fmla="*/ 283 w 283"/>
                <a:gd name="T17" fmla="*/ 113 h 340"/>
                <a:gd name="T18" fmla="*/ 226 w 283"/>
                <a:gd name="T19" fmla="*/ 113 h 340"/>
                <a:gd name="T20" fmla="*/ 226 w 283"/>
                <a:gd name="T21" fmla="*/ 57 h 340"/>
                <a:gd name="T22" fmla="*/ 283 w 283"/>
                <a:gd name="T23" fmla="*/ 57 h 340"/>
                <a:gd name="T24" fmla="*/ 283 w 283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340">
                  <a:moveTo>
                    <a:pt x="283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340"/>
                  </a:lnTo>
                  <a:lnTo>
                    <a:pt x="283" y="340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42" name="Freeform 1258"/>
            <p:cNvSpPr>
              <a:spLocks/>
            </p:cNvSpPr>
            <p:nvPr/>
          </p:nvSpPr>
          <p:spPr bwMode="auto">
            <a:xfrm>
              <a:off x="1707" y="1777"/>
              <a:ext cx="340" cy="283"/>
            </a:xfrm>
            <a:custGeom>
              <a:avLst/>
              <a:gdLst>
                <a:gd name="T0" fmla="*/ 57 w 340"/>
                <a:gd name="T1" fmla="*/ 56 h 283"/>
                <a:gd name="T2" fmla="*/ 57 w 340"/>
                <a:gd name="T3" fmla="*/ 113 h 283"/>
                <a:gd name="T4" fmla="*/ 0 w 340"/>
                <a:gd name="T5" fmla="*/ 113 h 283"/>
                <a:gd name="T6" fmla="*/ 0 w 340"/>
                <a:gd name="T7" fmla="*/ 283 h 283"/>
                <a:gd name="T8" fmla="*/ 170 w 340"/>
                <a:gd name="T9" fmla="*/ 283 h 283"/>
                <a:gd name="T10" fmla="*/ 170 w 340"/>
                <a:gd name="T11" fmla="*/ 226 h 283"/>
                <a:gd name="T12" fmla="*/ 284 w 340"/>
                <a:gd name="T13" fmla="*/ 226 h 283"/>
                <a:gd name="T14" fmla="*/ 284 w 340"/>
                <a:gd name="T15" fmla="*/ 170 h 283"/>
                <a:gd name="T16" fmla="*/ 340 w 340"/>
                <a:gd name="T17" fmla="*/ 170 h 283"/>
                <a:gd name="T18" fmla="*/ 340 w 340"/>
                <a:gd name="T19" fmla="*/ 56 h 283"/>
                <a:gd name="T20" fmla="*/ 227 w 340"/>
                <a:gd name="T21" fmla="*/ 56 h 283"/>
                <a:gd name="T22" fmla="*/ 227 w 340"/>
                <a:gd name="T23" fmla="*/ 0 h 283"/>
                <a:gd name="T24" fmla="*/ 114 w 340"/>
                <a:gd name="T25" fmla="*/ 0 h 283"/>
                <a:gd name="T26" fmla="*/ 114 w 340"/>
                <a:gd name="T27" fmla="*/ 56 h 283"/>
                <a:gd name="T28" fmla="*/ 57 w 340"/>
                <a:gd name="T29" fmla="*/ 5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3">
                  <a:moveTo>
                    <a:pt x="57" y="56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284" y="226"/>
                  </a:lnTo>
                  <a:lnTo>
                    <a:pt x="284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57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44" name="Freeform 1260"/>
            <p:cNvSpPr>
              <a:spLocks/>
            </p:cNvSpPr>
            <p:nvPr/>
          </p:nvSpPr>
          <p:spPr bwMode="auto">
            <a:xfrm>
              <a:off x="1480" y="2230"/>
              <a:ext cx="681" cy="510"/>
            </a:xfrm>
            <a:custGeom>
              <a:avLst/>
              <a:gdLst>
                <a:gd name="T0" fmla="*/ 511 w 681"/>
                <a:gd name="T1" fmla="*/ 454 h 510"/>
                <a:gd name="T2" fmla="*/ 454 w 681"/>
                <a:gd name="T3" fmla="*/ 454 h 510"/>
                <a:gd name="T4" fmla="*/ 454 w 681"/>
                <a:gd name="T5" fmla="*/ 340 h 510"/>
                <a:gd name="T6" fmla="*/ 567 w 681"/>
                <a:gd name="T7" fmla="*/ 340 h 510"/>
                <a:gd name="T8" fmla="*/ 567 w 681"/>
                <a:gd name="T9" fmla="*/ 170 h 510"/>
                <a:gd name="T10" fmla="*/ 511 w 681"/>
                <a:gd name="T11" fmla="*/ 170 h 510"/>
                <a:gd name="T12" fmla="*/ 511 w 681"/>
                <a:gd name="T13" fmla="*/ 227 h 510"/>
                <a:gd name="T14" fmla="*/ 397 w 681"/>
                <a:gd name="T15" fmla="*/ 227 h 510"/>
                <a:gd name="T16" fmla="*/ 397 w 681"/>
                <a:gd name="T17" fmla="*/ 397 h 510"/>
                <a:gd name="T18" fmla="*/ 341 w 681"/>
                <a:gd name="T19" fmla="*/ 397 h 510"/>
                <a:gd name="T20" fmla="*/ 341 w 681"/>
                <a:gd name="T21" fmla="*/ 510 h 510"/>
                <a:gd name="T22" fmla="*/ 284 w 681"/>
                <a:gd name="T23" fmla="*/ 510 h 510"/>
                <a:gd name="T24" fmla="*/ 284 w 681"/>
                <a:gd name="T25" fmla="*/ 340 h 510"/>
                <a:gd name="T26" fmla="*/ 341 w 681"/>
                <a:gd name="T27" fmla="*/ 340 h 510"/>
                <a:gd name="T28" fmla="*/ 341 w 681"/>
                <a:gd name="T29" fmla="*/ 284 h 510"/>
                <a:gd name="T30" fmla="*/ 171 w 681"/>
                <a:gd name="T31" fmla="*/ 284 h 510"/>
                <a:gd name="T32" fmla="*/ 171 w 681"/>
                <a:gd name="T33" fmla="*/ 227 h 510"/>
                <a:gd name="T34" fmla="*/ 114 w 681"/>
                <a:gd name="T35" fmla="*/ 227 h 510"/>
                <a:gd name="T36" fmla="*/ 114 w 681"/>
                <a:gd name="T37" fmla="*/ 170 h 510"/>
                <a:gd name="T38" fmla="*/ 0 w 681"/>
                <a:gd name="T39" fmla="*/ 170 h 510"/>
                <a:gd name="T40" fmla="*/ 0 w 681"/>
                <a:gd name="T41" fmla="*/ 0 h 510"/>
                <a:gd name="T42" fmla="*/ 227 w 681"/>
                <a:gd name="T43" fmla="*/ 0 h 510"/>
                <a:gd name="T44" fmla="*/ 227 w 681"/>
                <a:gd name="T45" fmla="*/ 57 h 510"/>
                <a:gd name="T46" fmla="*/ 284 w 681"/>
                <a:gd name="T47" fmla="*/ 57 h 510"/>
                <a:gd name="T48" fmla="*/ 284 w 681"/>
                <a:gd name="T49" fmla="*/ 0 h 510"/>
                <a:gd name="T50" fmla="*/ 511 w 681"/>
                <a:gd name="T51" fmla="*/ 0 h 510"/>
                <a:gd name="T52" fmla="*/ 511 w 681"/>
                <a:gd name="T53" fmla="*/ 57 h 510"/>
                <a:gd name="T54" fmla="*/ 624 w 681"/>
                <a:gd name="T55" fmla="*/ 57 h 510"/>
                <a:gd name="T56" fmla="*/ 624 w 681"/>
                <a:gd name="T57" fmla="*/ 340 h 510"/>
                <a:gd name="T58" fmla="*/ 681 w 681"/>
                <a:gd name="T59" fmla="*/ 340 h 510"/>
                <a:gd name="T60" fmla="*/ 681 w 681"/>
                <a:gd name="T61" fmla="*/ 397 h 510"/>
                <a:gd name="T62" fmla="*/ 511 w 681"/>
                <a:gd name="T63" fmla="*/ 397 h 510"/>
                <a:gd name="T64" fmla="*/ 511 w 681"/>
                <a:gd name="T65" fmla="*/ 45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1" h="510">
                  <a:moveTo>
                    <a:pt x="511" y="454"/>
                  </a:move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227"/>
                  </a:lnTo>
                  <a:lnTo>
                    <a:pt x="397" y="227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510"/>
                  </a:lnTo>
                  <a:lnTo>
                    <a:pt x="284" y="510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284"/>
                  </a:lnTo>
                  <a:lnTo>
                    <a:pt x="171" y="284"/>
                  </a:lnTo>
                  <a:lnTo>
                    <a:pt x="171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624" y="57"/>
                  </a:lnTo>
                  <a:lnTo>
                    <a:pt x="624" y="340"/>
                  </a:lnTo>
                  <a:lnTo>
                    <a:pt x="681" y="340"/>
                  </a:lnTo>
                  <a:lnTo>
                    <a:pt x="681" y="397"/>
                  </a:lnTo>
                  <a:lnTo>
                    <a:pt x="511" y="397"/>
                  </a:lnTo>
                  <a:lnTo>
                    <a:pt x="511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45" name="Freeform 1261"/>
            <p:cNvSpPr>
              <a:spLocks/>
            </p:cNvSpPr>
            <p:nvPr/>
          </p:nvSpPr>
          <p:spPr bwMode="auto">
            <a:xfrm>
              <a:off x="1537" y="1947"/>
              <a:ext cx="510" cy="340"/>
            </a:xfrm>
            <a:custGeom>
              <a:avLst/>
              <a:gdLst>
                <a:gd name="T0" fmla="*/ 0 w 510"/>
                <a:gd name="T1" fmla="*/ 113 h 340"/>
                <a:gd name="T2" fmla="*/ 0 w 510"/>
                <a:gd name="T3" fmla="*/ 283 h 340"/>
                <a:gd name="T4" fmla="*/ 170 w 510"/>
                <a:gd name="T5" fmla="*/ 283 h 340"/>
                <a:gd name="T6" fmla="*/ 170 w 510"/>
                <a:gd name="T7" fmla="*/ 340 h 340"/>
                <a:gd name="T8" fmla="*/ 227 w 510"/>
                <a:gd name="T9" fmla="*/ 340 h 340"/>
                <a:gd name="T10" fmla="*/ 227 w 510"/>
                <a:gd name="T11" fmla="*/ 283 h 340"/>
                <a:gd name="T12" fmla="*/ 454 w 510"/>
                <a:gd name="T13" fmla="*/ 283 h 340"/>
                <a:gd name="T14" fmla="*/ 454 w 510"/>
                <a:gd name="T15" fmla="*/ 170 h 340"/>
                <a:gd name="T16" fmla="*/ 510 w 510"/>
                <a:gd name="T17" fmla="*/ 170 h 340"/>
                <a:gd name="T18" fmla="*/ 510 w 510"/>
                <a:gd name="T19" fmla="*/ 0 h 340"/>
                <a:gd name="T20" fmla="*/ 454 w 510"/>
                <a:gd name="T21" fmla="*/ 0 h 340"/>
                <a:gd name="T22" fmla="*/ 454 w 510"/>
                <a:gd name="T23" fmla="*/ 56 h 340"/>
                <a:gd name="T24" fmla="*/ 340 w 510"/>
                <a:gd name="T25" fmla="*/ 56 h 340"/>
                <a:gd name="T26" fmla="*/ 340 w 510"/>
                <a:gd name="T27" fmla="*/ 113 h 340"/>
                <a:gd name="T28" fmla="*/ 170 w 510"/>
                <a:gd name="T29" fmla="*/ 113 h 340"/>
                <a:gd name="T30" fmla="*/ 170 w 510"/>
                <a:gd name="T31" fmla="*/ 56 h 340"/>
                <a:gd name="T32" fmla="*/ 114 w 510"/>
                <a:gd name="T33" fmla="*/ 56 h 340"/>
                <a:gd name="T34" fmla="*/ 114 w 510"/>
                <a:gd name="T35" fmla="*/ 0 h 340"/>
                <a:gd name="T36" fmla="*/ 0 w 510"/>
                <a:gd name="T37" fmla="*/ 0 h 340"/>
                <a:gd name="T38" fmla="*/ 0 w 510"/>
                <a:gd name="T39" fmla="*/ 56 h 340"/>
                <a:gd name="T40" fmla="*/ 57 w 510"/>
                <a:gd name="T41" fmla="*/ 56 h 340"/>
                <a:gd name="T42" fmla="*/ 57 w 510"/>
                <a:gd name="T43" fmla="*/ 113 h 340"/>
                <a:gd name="T44" fmla="*/ 0 w 510"/>
                <a:gd name="T45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340">
                  <a:moveTo>
                    <a:pt x="0" y="113"/>
                  </a:moveTo>
                  <a:lnTo>
                    <a:pt x="0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1270000" y="300038"/>
            <a:ext cx="10171113" cy="9001125"/>
            <a:chOff x="1270000" y="300038"/>
            <a:chExt cx="10171113" cy="9001125"/>
          </a:xfrm>
        </p:grpSpPr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5140325" y="5791200"/>
              <a:ext cx="900113" cy="989013"/>
            </a:xfrm>
            <a:custGeom>
              <a:avLst/>
              <a:gdLst>
                <a:gd name="T0" fmla="*/ 340 w 567"/>
                <a:gd name="T1" fmla="*/ 623 h 623"/>
                <a:gd name="T2" fmla="*/ 227 w 567"/>
                <a:gd name="T3" fmla="*/ 623 h 623"/>
                <a:gd name="T4" fmla="*/ 227 w 567"/>
                <a:gd name="T5" fmla="*/ 567 h 623"/>
                <a:gd name="T6" fmla="*/ 170 w 567"/>
                <a:gd name="T7" fmla="*/ 567 h 623"/>
                <a:gd name="T8" fmla="*/ 170 w 567"/>
                <a:gd name="T9" fmla="*/ 510 h 623"/>
                <a:gd name="T10" fmla="*/ 114 w 567"/>
                <a:gd name="T11" fmla="*/ 510 h 623"/>
                <a:gd name="T12" fmla="*/ 114 w 567"/>
                <a:gd name="T13" fmla="*/ 453 h 623"/>
                <a:gd name="T14" fmla="*/ 0 w 567"/>
                <a:gd name="T15" fmla="*/ 453 h 623"/>
                <a:gd name="T16" fmla="*/ 0 w 567"/>
                <a:gd name="T17" fmla="*/ 397 h 623"/>
                <a:gd name="T18" fmla="*/ 57 w 567"/>
                <a:gd name="T19" fmla="*/ 397 h 623"/>
                <a:gd name="T20" fmla="*/ 57 w 567"/>
                <a:gd name="T21" fmla="*/ 340 h 623"/>
                <a:gd name="T22" fmla="*/ 0 w 567"/>
                <a:gd name="T23" fmla="*/ 340 h 623"/>
                <a:gd name="T24" fmla="*/ 0 w 567"/>
                <a:gd name="T25" fmla="*/ 283 h 623"/>
                <a:gd name="T26" fmla="*/ 170 w 567"/>
                <a:gd name="T27" fmla="*/ 283 h 623"/>
                <a:gd name="T28" fmla="*/ 170 w 567"/>
                <a:gd name="T29" fmla="*/ 113 h 623"/>
                <a:gd name="T30" fmla="*/ 284 w 567"/>
                <a:gd name="T31" fmla="*/ 113 h 623"/>
                <a:gd name="T32" fmla="*/ 284 w 567"/>
                <a:gd name="T33" fmla="*/ 0 h 623"/>
                <a:gd name="T34" fmla="*/ 454 w 567"/>
                <a:gd name="T35" fmla="*/ 0 h 623"/>
                <a:gd name="T36" fmla="*/ 454 w 567"/>
                <a:gd name="T37" fmla="*/ 56 h 623"/>
                <a:gd name="T38" fmla="*/ 567 w 567"/>
                <a:gd name="T39" fmla="*/ 56 h 623"/>
                <a:gd name="T40" fmla="*/ 567 w 567"/>
                <a:gd name="T41" fmla="*/ 170 h 623"/>
                <a:gd name="T42" fmla="*/ 510 w 567"/>
                <a:gd name="T43" fmla="*/ 170 h 623"/>
                <a:gd name="T44" fmla="*/ 510 w 567"/>
                <a:gd name="T45" fmla="*/ 227 h 623"/>
                <a:gd name="T46" fmla="*/ 567 w 567"/>
                <a:gd name="T47" fmla="*/ 227 h 623"/>
                <a:gd name="T48" fmla="*/ 567 w 567"/>
                <a:gd name="T49" fmla="*/ 283 h 623"/>
                <a:gd name="T50" fmla="*/ 510 w 567"/>
                <a:gd name="T51" fmla="*/ 283 h 623"/>
                <a:gd name="T52" fmla="*/ 510 w 567"/>
                <a:gd name="T53" fmla="*/ 397 h 623"/>
                <a:gd name="T54" fmla="*/ 454 w 567"/>
                <a:gd name="T55" fmla="*/ 397 h 623"/>
                <a:gd name="T56" fmla="*/ 454 w 567"/>
                <a:gd name="T57" fmla="*/ 623 h 623"/>
                <a:gd name="T58" fmla="*/ 397 w 567"/>
                <a:gd name="T59" fmla="*/ 623 h 623"/>
                <a:gd name="T60" fmla="*/ 397 w 567"/>
                <a:gd name="T61" fmla="*/ 567 h 623"/>
                <a:gd name="T62" fmla="*/ 340 w 567"/>
                <a:gd name="T63" fmla="*/ 567 h 623"/>
                <a:gd name="T64" fmla="*/ 340 w 567"/>
                <a:gd name="T65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7" h="623">
                  <a:moveTo>
                    <a:pt x="340" y="623"/>
                  </a:moveTo>
                  <a:lnTo>
                    <a:pt x="227" y="623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567" y="56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397"/>
                  </a:lnTo>
                  <a:lnTo>
                    <a:pt x="454" y="397"/>
                  </a:lnTo>
                  <a:lnTo>
                    <a:pt x="454" y="623"/>
                  </a:lnTo>
                  <a:lnTo>
                    <a:pt x="397" y="623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2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7627" name="Group 1243"/>
            <p:cNvGrpSpPr>
              <a:grpSpLocks/>
            </p:cNvGrpSpPr>
            <p:nvPr/>
          </p:nvGrpSpPr>
          <p:grpSpPr bwMode="auto">
            <a:xfrm>
              <a:off x="2800350" y="4800600"/>
              <a:ext cx="1890713" cy="3600450"/>
              <a:chOff x="1764" y="3024"/>
              <a:chExt cx="1191" cy="2268"/>
            </a:xfrm>
          </p:grpSpPr>
          <p:sp>
            <p:nvSpPr>
              <p:cNvPr id="12178" name="Freeform 914"/>
              <p:cNvSpPr>
                <a:spLocks/>
              </p:cNvSpPr>
              <p:nvPr/>
            </p:nvSpPr>
            <p:spPr bwMode="auto">
              <a:xfrm>
                <a:off x="2785" y="4838"/>
                <a:ext cx="170" cy="114"/>
              </a:xfrm>
              <a:custGeom>
                <a:avLst/>
                <a:gdLst>
                  <a:gd name="T0" fmla="*/ 0 w 170"/>
                  <a:gd name="T1" fmla="*/ 0 h 114"/>
                  <a:gd name="T2" fmla="*/ 0 w 170"/>
                  <a:gd name="T3" fmla="*/ 57 h 114"/>
                  <a:gd name="T4" fmla="*/ 56 w 170"/>
                  <a:gd name="T5" fmla="*/ 57 h 114"/>
                  <a:gd name="T6" fmla="*/ 56 w 170"/>
                  <a:gd name="T7" fmla="*/ 114 h 114"/>
                  <a:gd name="T8" fmla="*/ 170 w 170"/>
                  <a:gd name="T9" fmla="*/ 114 h 114"/>
                  <a:gd name="T10" fmla="*/ 170 w 170"/>
                  <a:gd name="T11" fmla="*/ 57 h 114"/>
                  <a:gd name="T12" fmla="*/ 113 w 170"/>
                  <a:gd name="T13" fmla="*/ 57 h 114"/>
                  <a:gd name="T14" fmla="*/ 113 w 170"/>
                  <a:gd name="T15" fmla="*/ 0 h 114"/>
                  <a:gd name="T16" fmla="*/ 0 w 170"/>
                  <a:gd name="T1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14">
                    <a:moveTo>
                      <a:pt x="0" y="0"/>
                    </a:moveTo>
                    <a:lnTo>
                      <a:pt x="0" y="57"/>
                    </a:lnTo>
                    <a:lnTo>
                      <a:pt x="56" y="57"/>
                    </a:lnTo>
                    <a:lnTo>
                      <a:pt x="56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0" name="Freeform 916"/>
              <p:cNvSpPr>
                <a:spLocks/>
              </p:cNvSpPr>
              <p:nvPr/>
            </p:nvSpPr>
            <p:spPr bwMode="auto">
              <a:xfrm>
                <a:off x="1877" y="4612"/>
                <a:ext cx="624" cy="453"/>
              </a:xfrm>
              <a:custGeom>
                <a:avLst/>
                <a:gdLst>
                  <a:gd name="T0" fmla="*/ 624 w 624"/>
                  <a:gd name="T1" fmla="*/ 453 h 453"/>
                  <a:gd name="T2" fmla="*/ 454 w 624"/>
                  <a:gd name="T3" fmla="*/ 453 h 453"/>
                  <a:gd name="T4" fmla="*/ 454 w 624"/>
                  <a:gd name="T5" fmla="*/ 397 h 453"/>
                  <a:gd name="T6" fmla="*/ 227 w 624"/>
                  <a:gd name="T7" fmla="*/ 397 h 453"/>
                  <a:gd name="T8" fmla="*/ 227 w 624"/>
                  <a:gd name="T9" fmla="*/ 340 h 453"/>
                  <a:gd name="T10" fmla="*/ 114 w 624"/>
                  <a:gd name="T11" fmla="*/ 340 h 453"/>
                  <a:gd name="T12" fmla="*/ 114 w 624"/>
                  <a:gd name="T13" fmla="*/ 283 h 453"/>
                  <a:gd name="T14" fmla="*/ 57 w 624"/>
                  <a:gd name="T15" fmla="*/ 283 h 453"/>
                  <a:gd name="T16" fmla="*/ 57 w 624"/>
                  <a:gd name="T17" fmla="*/ 226 h 453"/>
                  <a:gd name="T18" fmla="*/ 0 w 624"/>
                  <a:gd name="T19" fmla="*/ 226 h 453"/>
                  <a:gd name="T20" fmla="*/ 0 w 624"/>
                  <a:gd name="T21" fmla="*/ 56 h 453"/>
                  <a:gd name="T22" fmla="*/ 114 w 624"/>
                  <a:gd name="T23" fmla="*/ 56 h 453"/>
                  <a:gd name="T24" fmla="*/ 114 w 624"/>
                  <a:gd name="T25" fmla="*/ 0 h 453"/>
                  <a:gd name="T26" fmla="*/ 170 w 624"/>
                  <a:gd name="T27" fmla="*/ 0 h 453"/>
                  <a:gd name="T28" fmla="*/ 170 w 624"/>
                  <a:gd name="T29" fmla="*/ 56 h 453"/>
                  <a:gd name="T30" fmla="*/ 227 w 624"/>
                  <a:gd name="T31" fmla="*/ 56 h 453"/>
                  <a:gd name="T32" fmla="*/ 227 w 624"/>
                  <a:gd name="T33" fmla="*/ 170 h 453"/>
                  <a:gd name="T34" fmla="*/ 284 w 624"/>
                  <a:gd name="T35" fmla="*/ 170 h 453"/>
                  <a:gd name="T36" fmla="*/ 284 w 624"/>
                  <a:gd name="T37" fmla="*/ 226 h 453"/>
                  <a:gd name="T38" fmla="*/ 341 w 624"/>
                  <a:gd name="T39" fmla="*/ 226 h 453"/>
                  <a:gd name="T40" fmla="*/ 341 w 624"/>
                  <a:gd name="T41" fmla="*/ 170 h 453"/>
                  <a:gd name="T42" fmla="*/ 397 w 624"/>
                  <a:gd name="T43" fmla="*/ 170 h 453"/>
                  <a:gd name="T44" fmla="*/ 397 w 624"/>
                  <a:gd name="T45" fmla="*/ 113 h 453"/>
                  <a:gd name="T46" fmla="*/ 454 w 624"/>
                  <a:gd name="T47" fmla="*/ 113 h 453"/>
                  <a:gd name="T48" fmla="*/ 454 w 624"/>
                  <a:gd name="T49" fmla="*/ 170 h 453"/>
                  <a:gd name="T50" fmla="*/ 567 w 624"/>
                  <a:gd name="T51" fmla="*/ 170 h 453"/>
                  <a:gd name="T52" fmla="*/ 567 w 624"/>
                  <a:gd name="T53" fmla="*/ 397 h 453"/>
                  <a:gd name="T54" fmla="*/ 624 w 624"/>
                  <a:gd name="T55" fmla="*/ 397 h 453"/>
                  <a:gd name="T56" fmla="*/ 624 w 624"/>
                  <a:gd name="T57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24" h="453">
                    <a:moveTo>
                      <a:pt x="624" y="453"/>
                    </a:moveTo>
                    <a:lnTo>
                      <a:pt x="454" y="453"/>
                    </a:lnTo>
                    <a:lnTo>
                      <a:pt x="454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226"/>
                    </a:lnTo>
                    <a:lnTo>
                      <a:pt x="341" y="226"/>
                    </a:lnTo>
                    <a:lnTo>
                      <a:pt x="341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454" y="113"/>
                    </a:lnTo>
                    <a:lnTo>
                      <a:pt x="454" y="170"/>
                    </a:lnTo>
                    <a:lnTo>
                      <a:pt x="567" y="170"/>
                    </a:lnTo>
                    <a:lnTo>
                      <a:pt x="567" y="397"/>
                    </a:lnTo>
                    <a:lnTo>
                      <a:pt x="624" y="397"/>
                    </a:lnTo>
                    <a:lnTo>
                      <a:pt x="624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1" name="Rectangle 917"/>
              <p:cNvSpPr>
                <a:spLocks noChangeArrowheads="1"/>
              </p:cNvSpPr>
              <p:nvPr/>
            </p:nvSpPr>
            <p:spPr bwMode="auto">
              <a:xfrm>
                <a:off x="2614" y="4952"/>
                <a:ext cx="57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2" name="Rectangle 918"/>
              <p:cNvSpPr>
                <a:spLocks noChangeArrowheads="1"/>
              </p:cNvSpPr>
              <p:nvPr/>
            </p:nvSpPr>
            <p:spPr bwMode="auto">
              <a:xfrm>
                <a:off x="2614" y="5179"/>
                <a:ext cx="57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5" name="Freeform 921"/>
              <p:cNvSpPr>
                <a:spLocks/>
              </p:cNvSpPr>
              <p:nvPr/>
            </p:nvSpPr>
            <p:spPr bwMode="auto">
              <a:xfrm>
                <a:off x="1764" y="4271"/>
                <a:ext cx="510" cy="567"/>
              </a:xfrm>
              <a:custGeom>
                <a:avLst/>
                <a:gdLst>
                  <a:gd name="T0" fmla="*/ 113 w 510"/>
                  <a:gd name="T1" fmla="*/ 511 h 567"/>
                  <a:gd name="T2" fmla="*/ 113 w 510"/>
                  <a:gd name="T3" fmla="*/ 397 h 567"/>
                  <a:gd name="T4" fmla="*/ 227 w 510"/>
                  <a:gd name="T5" fmla="*/ 397 h 567"/>
                  <a:gd name="T6" fmla="*/ 227 w 510"/>
                  <a:gd name="T7" fmla="*/ 341 h 567"/>
                  <a:gd name="T8" fmla="*/ 283 w 510"/>
                  <a:gd name="T9" fmla="*/ 341 h 567"/>
                  <a:gd name="T10" fmla="*/ 283 w 510"/>
                  <a:gd name="T11" fmla="*/ 397 h 567"/>
                  <a:gd name="T12" fmla="*/ 340 w 510"/>
                  <a:gd name="T13" fmla="*/ 397 h 567"/>
                  <a:gd name="T14" fmla="*/ 340 w 510"/>
                  <a:gd name="T15" fmla="*/ 511 h 567"/>
                  <a:gd name="T16" fmla="*/ 397 w 510"/>
                  <a:gd name="T17" fmla="*/ 511 h 567"/>
                  <a:gd name="T18" fmla="*/ 397 w 510"/>
                  <a:gd name="T19" fmla="*/ 567 h 567"/>
                  <a:gd name="T20" fmla="*/ 454 w 510"/>
                  <a:gd name="T21" fmla="*/ 567 h 567"/>
                  <a:gd name="T22" fmla="*/ 454 w 510"/>
                  <a:gd name="T23" fmla="*/ 511 h 567"/>
                  <a:gd name="T24" fmla="*/ 510 w 510"/>
                  <a:gd name="T25" fmla="*/ 511 h 567"/>
                  <a:gd name="T26" fmla="*/ 510 w 510"/>
                  <a:gd name="T27" fmla="*/ 397 h 567"/>
                  <a:gd name="T28" fmla="*/ 454 w 510"/>
                  <a:gd name="T29" fmla="*/ 397 h 567"/>
                  <a:gd name="T30" fmla="*/ 454 w 510"/>
                  <a:gd name="T31" fmla="*/ 341 h 567"/>
                  <a:gd name="T32" fmla="*/ 397 w 510"/>
                  <a:gd name="T33" fmla="*/ 341 h 567"/>
                  <a:gd name="T34" fmla="*/ 397 w 510"/>
                  <a:gd name="T35" fmla="*/ 171 h 567"/>
                  <a:gd name="T36" fmla="*/ 454 w 510"/>
                  <a:gd name="T37" fmla="*/ 171 h 567"/>
                  <a:gd name="T38" fmla="*/ 454 w 510"/>
                  <a:gd name="T39" fmla="*/ 57 h 567"/>
                  <a:gd name="T40" fmla="*/ 170 w 510"/>
                  <a:gd name="T41" fmla="*/ 57 h 567"/>
                  <a:gd name="T42" fmla="*/ 170 w 510"/>
                  <a:gd name="T43" fmla="*/ 0 h 567"/>
                  <a:gd name="T44" fmla="*/ 113 w 510"/>
                  <a:gd name="T45" fmla="*/ 0 h 567"/>
                  <a:gd name="T46" fmla="*/ 113 w 510"/>
                  <a:gd name="T47" fmla="*/ 57 h 567"/>
                  <a:gd name="T48" fmla="*/ 57 w 510"/>
                  <a:gd name="T49" fmla="*/ 57 h 567"/>
                  <a:gd name="T50" fmla="*/ 57 w 510"/>
                  <a:gd name="T51" fmla="*/ 227 h 567"/>
                  <a:gd name="T52" fmla="*/ 0 w 510"/>
                  <a:gd name="T53" fmla="*/ 227 h 567"/>
                  <a:gd name="T54" fmla="*/ 0 w 510"/>
                  <a:gd name="T55" fmla="*/ 454 h 567"/>
                  <a:gd name="T56" fmla="*/ 57 w 510"/>
                  <a:gd name="T57" fmla="*/ 454 h 567"/>
                  <a:gd name="T58" fmla="*/ 57 w 510"/>
                  <a:gd name="T59" fmla="*/ 511 h 567"/>
                  <a:gd name="T60" fmla="*/ 113 w 510"/>
                  <a:gd name="T61" fmla="*/ 511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0" h="567">
                    <a:moveTo>
                      <a:pt x="113" y="511"/>
                    </a:moveTo>
                    <a:lnTo>
                      <a:pt x="113" y="397"/>
                    </a:lnTo>
                    <a:lnTo>
                      <a:pt x="227" y="397"/>
                    </a:lnTo>
                    <a:lnTo>
                      <a:pt x="227" y="341"/>
                    </a:lnTo>
                    <a:lnTo>
                      <a:pt x="283" y="341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511"/>
                    </a:lnTo>
                    <a:lnTo>
                      <a:pt x="397" y="511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454" y="511"/>
                    </a:lnTo>
                    <a:lnTo>
                      <a:pt x="510" y="511"/>
                    </a:lnTo>
                    <a:lnTo>
                      <a:pt x="510" y="397"/>
                    </a:lnTo>
                    <a:lnTo>
                      <a:pt x="454" y="397"/>
                    </a:lnTo>
                    <a:lnTo>
                      <a:pt x="454" y="341"/>
                    </a:lnTo>
                    <a:lnTo>
                      <a:pt x="397" y="341"/>
                    </a:lnTo>
                    <a:lnTo>
                      <a:pt x="397" y="171"/>
                    </a:lnTo>
                    <a:lnTo>
                      <a:pt x="454" y="171"/>
                    </a:lnTo>
                    <a:lnTo>
                      <a:pt x="454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511"/>
                    </a:lnTo>
                    <a:lnTo>
                      <a:pt x="113" y="5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6" name="Freeform 922"/>
              <p:cNvSpPr>
                <a:spLocks/>
              </p:cNvSpPr>
              <p:nvPr/>
            </p:nvSpPr>
            <p:spPr bwMode="auto">
              <a:xfrm>
                <a:off x="1991" y="3875"/>
                <a:ext cx="283" cy="453"/>
              </a:xfrm>
              <a:custGeom>
                <a:avLst/>
                <a:gdLst>
                  <a:gd name="T0" fmla="*/ 227 w 283"/>
                  <a:gd name="T1" fmla="*/ 453 h 453"/>
                  <a:gd name="T2" fmla="*/ 0 w 283"/>
                  <a:gd name="T3" fmla="*/ 453 h 453"/>
                  <a:gd name="T4" fmla="*/ 0 w 283"/>
                  <a:gd name="T5" fmla="*/ 170 h 453"/>
                  <a:gd name="T6" fmla="*/ 56 w 283"/>
                  <a:gd name="T7" fmla="*/ 170 h 453"/>
                  <a:gd name="T8" fmla="*/ 56 w 283"/>
                  <a:gd name="T9" fmla="*/ 113 h 453"/>
                  <a:gd name="T10" fmla="*/ 0 w 283"/>
                  <a:gd name="T11" fmla="*/ 113 h 453"/>
                  <a:gd name="T12" fmla="*/ 0 w 283"/>
                  <a:gd name="T13" fmla="*/ 0 h 453"/>
                  <a:gd name="T14" fmla="*/ 113 w 283"/>
                  <a:gd name="T15" fmla="*/ 0 h 453"/>
                  <a:gd name="T16" fmla="*/ 113 w 283"/>
                  <a:gd name="T17" fmla="*/ 56 h 453"/>
                  <a:gd name="T18" fmla="*/ 283 w 283"/>
                  <a:gd name="T19" fmla="*/ 56 h 453"/>
                  <a:gd name="T20" fmla="*/ 283 w 283"/>
                  <a:gd name="T21" fmla="*/ 226 h 453"/>
                  <a:gd name="T22" fmla="*/ 227 w 283"/>
                  <a:gd name="T23" fmla="*/ 226 h 453"/>
                  <a:gd name="T24" fmla="*/ 227 w 283"/>
                  <a:gd name="T25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453">
                    <a:moveTo>
                      <a:pt x="227" y="453"/>
                    </a:moveTo>
                    <a:lnTo>
                      <a:pt x="0" y="453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56"/>
                    </a:lnTo>
                    <a:lnTo>
                      <a:pt x="283" y="56"/>
                    </a:lnTo>
                    <a:lnTo>
                      <a:pt x="283" y="226"/>
                    </a:lnTo>
                    <a:lnTo>
                      <a:pt x="227" y="226"/>
                    </a:lnTo>
                    <a:lnTo>
                      <a:pt x="227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9" name="Freeform 925"/>
              <p:cNvSpPr>
                <a:spLocks/>
              </p:cNvSpPr>
              <p:nvPr/>
            </p:nvSpPr>
            <p:spPr bwMode="auto">
              <a:xfrm>
                <a:off x="1934" y="3308"/>
                <a:ext cx="397" cy="340"/>
              </a:xfrm>
              <a:custGeom>
                <a:avLst/>
                <a:gdLst>
                  <a:gd name="T0" fmla="*/ 0 w 397"/>
                  <a:gd name="T1" fmla="*/ 170 h 340"/>
                  <a:gd name="T2" fmla="*/ 0 w 397"/>
                  <a:gd name="T3" fmla="*/ 56 h 340"/>
                  <a:gd name="T4" fmla="*/ 227 w 397"/>
                  <a:gd name="T5" fmla="*/ 56 h 340"/>
                  <a:gd name="T6" fmla="*/ 227 w 397"/>
                  <a:gd name="T7" fmla="*/ 0 h 340"/>
                  <a:gd name="T8" fmla="*/ 284 w 397"/>
                  <a:gd name="T9" fmla="*/ 0 h 340"/>
                  <a:gd name="T10" fmla="*/ 284 w 397"/>
                  <a:gd name="T11" fmla="*/ 56 h 340"/>
                  <a:gd name="T12" fmla="*/ 340 w 397"/>
                  <a:gd name="T13" fmla="*/ 56 h 340"/>
                  <a:gd name="T14" fmla="*/ 340 w 397"/>
                  <a:gd name="T15" fmla="*/ 113 h 340"/>
                  <a:gd name="T16" fmla="*/ 397 w 397"/>
                  <a:gd name="T17" fmla="*/ 113 h 340"/>
                  <a:gd name="T18" fmla="*/ 397 w 397"/>
                  <a:gd name="T19" fmla="*/ 170 h 340"/>
                  <a:gd name="T20" fmla="*/ 340 w 397"/>
                  <a:gd name="T21" fmla="*/ 170 h 340"/>
                  <a:gd name="T22" fmla="*/ 340 w 397"/>
                  <a:gd name="T23" fmla="*/ 340 h 340"/>
                  <a:gd name="T24" fmla="*/ 57 w 397"/>
                  <a:gd name="T25" fmla="*/ 340 h 340"/>
                  <a:gd name="T26" fmla="*/ 57 w 397"/>
                  <a:gd name="T27" fmla="*/ 283 h 340"/>
                  <a:gd name="T28" fmla="*/ 57 w 397"/>
                  <a:gd name="T29" fmla="*/ 226 h 340"/>
                  <a:gd name="T30" fmla="*/ 113 w 397"/>
                  <a:gd name="T31" fmla="*/ 226 h 340"/>
                  <a:gd name="T32" fmla="*/ 113 w 397"/>
                  <a:gd name="T33" fmla="*/ 170 h 340"/>
                  <a:gd name="T34" fmla="*/ 0 w 397"/>
                  <a:gd name="T35" fmla="*/ 17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7" h="340">
                    <a:moveTo>
                      <a:pt x="0" y="170"/>
                    </a:moveTo>
                    <a:lnTo>
                      <a:pt x="0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284" y="56"/>
                    </a:lnTo>
                    <a:lnTo>
                      <a:pt x="340" y="56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113" y="226"/>
                    </a:lnTo>
                    <a:lnTo>
                      <a:pt x="113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4" name="Freeform 960"/>
              <p:cNvSpPr>
                <a:spLocks/>
              </p:cNvSpPr>
              <p:nvPr/>
            </p:nvSpPr>
            <p:spPr bwMode="auto">
              <a:xfrm>
                <a:off x="2161" y="3024"/>
                <a:ext cx="397" cy="510"/>
              </a:xfrm>
              <a:custGeom>
                <a:avLst/>
                <a:gdLst>
                  <a:gd name="T0" fmla="*/ 57 w 397"/>
                  <a:gd name="T1" fmla="*/ 113 h 510"/>
                  <a:gd name="T2" fmla="*/ 170 w 397"/>
                  <a:gd name="T3" fmla="*/ 113 h 510"/>
                  <a:gd name="T4" fmla="*/ 170 w 397"/>
                  <a:gd name="T5" fmla="*/ 57 h 510"/>
                  <a:gd name="T6" fmla="*/ 227 w 397"/>
                  <a:gd name="T7" fmla="*/ 57 h 510"/>
                  <a:gd name="T8" fmla="*/ 227 w 397"/>
                  <a:gd name="T9" fmla="*/ 0 h 510"/>
                  <a:gd name="T10" fmla="*/ 340 w 397"/>
                  <a:gd name="T11" fmla="*/ 0 h 510"/>
                  <a:gd name="T12" fmla="*/ 340 w 397"/>
                  <a:gd name="T13" fmla="*/ 170 h 510"/>
                  <a:gd name="T14" fmla="*/ 397 w 397"/>
                  <a:gd name="T15" fmla="*/ 170 h 510"/>
                  <a:gd name="T16" fmla="*/ 397 w 397"/>
                  <a:gd name="T17" fmla="*/ 340 h 510"/>
                  <a:gd name="T18" fmla="*/ 340 w 397"/>
                  <a:gd name="T19" fmla="*/ 340 h 510"/>
                  <a:gd name="T20" fmla="*/ 340 w 397"/>
                  <a:gd name="T21" fmla="*/ 510 h 510"/>
                  <a:gd name="T22" fmla="*/ 283 w 397"/>
                  <a:gd name="T23" fmla="*/ 510 h 510"/>
                  <a:gd name="T24" fmla="*/ 283 w 397"/>
                  <a:gd name="T25" fmla="*/ 454 h 510"/>
                  <a:gd name="T26" fmla="*/ 170 w 397"/>
                  <a:gd name="T27" fmla="*/ 454 h 510"/>
                  <a:gd name="T28" fmla="*/ 170 w 397"/>
                  <a:gd name="T29" fmla="*/ 397 h 510"/>
                  <a:gd name="T30" fmla="*/ 113 w 397"/>
                  <a:gd name="T31" fmla="*/ 397 h 510"/>
                  <a:gd name="T32" fmla="*/ 113 w 397"/>
                  <a:gd name="T33" fmla="*/ 340 h 510"/>
                  <a:gd name="T34" fmla="*/ 57 w 397"/>
                  <a:gd name="T35" fmla="*/ 340 h 510"/>
                  <a:gd name="T36" fmla="*/ 57 w 397"/>
                  <a:gd name="T37" fmla="*/ 284 h 510"/>
                  <a:gd name="T38" fmla="*/ 0 w 397"/>
                  <a:gd name="T39" fmla="*/ 284 h 510"/>
                  <a:gd name="T40" fmla="*/ 0 w 397"/>
                  <a:gd name="T41" fmla="*/ 170 h 510"/>
                  <a:gd name="T42" fmla="*/ 57 w 397"/>
                  <a:gd name="T43" fmla="*/ 170 h 510"/>
                  <a:gd name="T44" fmla="*/ 57 w 397"/>
                  <a:gd name="T45" fmla="*/ 11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7" h="510">
                    <a:moveTo>
                      <a:pt x="57" y="113"/>
                    </a:moveTo>
                    <a:lnTo>
                      <a:pt x="170" y="113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340"/>
                    </a:lnTo>
                    <a:lnTo>
                      <a:pt x="340" y="340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2230" name="Freeform 966"/>
            <p:cNvSpPr>
              <a:spLocks/>
            </p:cNvSpPr>
            <p:nvPr/>
          </p:nvSpPr>
          <p:spPr bwMode="auto">
            <a:xfrm>
              <a:off x="3340100" y="2009775"/>
              <a:ext cx="269875" cy="269875"/>
            </a:xfrm>
            <a:custGeom>
              <a:avLst/>
              <a:gdLst>
                <a:gd name="T0" fmla="*/ 0 w 170"/>
                <a:gd name="T1" fmla="*/ 0 h 170"/>
                <a:gd name="T2" fmla="*/ 170 w 170"/>
                <a:gd name="T3" fmla="*/ 0 h 170"/>
                <a:gd name="T4" fmla="*/ 170 w 170"/>
                <a:gd name="T5" fmla="*/ 57 h 170"/>
                <a:gd name="T6" fmla="*/ 114 w 170"/>
                <a:gd name="T7" fmla="*/ 57 h 170"/>
                <a:gd name="T8" fmla="*/ 114 w 170"/>
                <a:gd name="T9" fmla="*/ 170 h 170"/>
                <a:gd name="T10" fmla="*/ 57 w 170"/>
                <a:gd name="T11" fmla="*/ 170 h 170"/>
                <a:gd name="T12" fmla="*/ 0 w 170"/>
                <a:gd name="T13" fmla="*/ 170 h 170"/>
                <a:gd name="T14" fmla="*/ 0 w 170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7647" name="Group 1263"/>
            <p:cNvGrpSpPr>
              <a:grpSpLocks/>
            </p:cNvGrpSpPr>
            <p:nvPr/>
          </p:nvGrpSpPr>
          <p:grpSpPr bwMode="auto">
            <a:xfrm>
              <a:off x="3160713" y="749300"/>
              <a:ext cx="539750" cy="811213"/>
              <a:chOff x="1991" y="472"/>
              <a:chExt cx="340" cy="511"/>
            </a:xfrm>
          </p:grpSpPr>
          <p:sp>
            <p:nvSpPr>
              <p:cNvPr id="12234" name="Freeform 970"/>
              <p:cNvSpPr>
                <a:spLocks/>
              </p:cNvSpPr>
              <p:nvPr/>
            </p:nvSpPr>
            <p:spPr bwMode="auto">
              <a:xfrm>
                <a:off x="1991" y="643"/>
                <a:ext cx="340" cy="340"/>
              </a:xfrm>
              <a:custGeom>
                <a:avLst/>
                <a:gdLst>
                  <a:gd name="T0" fmla="*/ 0 w 340"/>
                  <a:gd name="T1" fmla="*/ 340 h 340"/>
                  <a:gd name="T2" fmla="*/ 113 w 340"/>
                  <a:gd name="T3" fmla="*/ 340 h 340"/>
                  <a:gd name="T4" fmla="*/ 113 w 340"/>
                  <a:gd name="T5" fmla="*/ 283 h 340"/>
                  <a:gd name="T6" fmla="*/ 170 w 340"/>
                  <a:gd name="T7" fmla="*/ 283 h 340"/>
                  <a:gd name="T8" fmla="*/ 170 w 340"/>
                  <a:gd name="T9" fmla="*/ 226 h 340"/>
                  <a:gd name="T10" fmla="*/ 283 w 340"/>
                  <a:gd name="T11" fmla="*/ 226 h 340"/>
                  <a:gd name="T12" fmla="*/ 283 w 340"/>
                  <a:gd name="T13" fmla="*/ 170 h 340"/>
                  <a:gd name="T14" fmla="*/ 340 w 340"/>
                  <a:gd name="T15" fmla="*/ 170 h 340"/>
                  <a:gd name="T16" fmla="*/ 340 w 340"/>
                  <a:gd name="T17" fmla="*/ 0 h 340"/>
                  <a:gd name="T18" fmla="*/ 283 w 340"/>
                  <a:gd name="T19" fmla="*/ 0 h 340"/>
                  <a:gd name="T20" fmla="*/ 283 w 340"/>
                  <a:gd name="T21" fmla="*/ 56 h 340"/>
                  <a:gd name="T22" fmla="*/ 113 w 340"/>
                  <a:gd name="T23" fmla="*/ 56 h 340"/>
                  <a:gd name="T24" fmla="*/ 113 w 340"/>
                  <a:gd name="T25" fmla="*/ 113 h 340"/>
                  <a:gd name="T26" fmla="*/ 56 w 340"/>
                  <a:gd name="T27" fmla="*/ 113 h 340"/>
                  <a:gd name="T28" fmla="*/ 56 w 340"/>
                  <a:gd name="T29" fmla="*/ 226 h 340"/>
                  <a:gd name="T30" fmla="*/ 0 w 340"/>
                  <a:gd name="T31" fmla="*/ 226 h 340"/>
                  <a:gd name="T32" fmla="*/ 0 w 340"/>
                  <a:gd name="T33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0" h="340">
                    <a:moveTo>
                      <a:pt x="0" y="340"/>
                    </a:moveTo>
                    <a:lnTo>
                      <a:pt x="113" y="340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226"/>
                    </a:lnTo>
                    <a:lnTo>
                      <a:pt x="283" y="226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0"/>
                    </a:lnTo>
                    <a:lnTo>
                      <a:pt x="283" y="0"/>
                    </a:lnTo>
                    <a:lnTo>
                      <a:pt x="283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226"/>
                    </a:lnTo>
                    <a:lnTo>
                      <a:pt x="0" y="226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6" name="Freeform 972"/>
              <p:cNvSpPr>
                <a:spLocks/>
              </p:cNvSpPr>
              <p:nvPr/>
            </p:nvSpPr>
            <p:spPr bwMode="auto">
              <a:xfrm>
                <a:off x="2047" y="472"/>
                <a:ext cx="284" cy="284"/>
              </a:xfrm>
              <a:custGeom>
                <a:avLst/>
                <a:gdLst>
                  <a:gd name="T0" fmla="*/ 0 w 284"/>
                  <a:gd name="T1" fmla="*/ 284 h 284"/>
                  <a:gd name="T2" fmla="*/ 0 w 284"/>
                  <a:gd name="T3" fmla="*/ 0 h 284"/>
                  <a:gd name="T4" fmla="*/ 171 w 284"/>
                  <a:gd name="T5" fmla="*/ 0 h 284"/>
                  <a:gd name="T6" fmla="*/ 171 w 284"/>
                  <a:gd name="T7" fmla="*/ 57 h 284"/>
                  <a:gd name="T8" fmla="*/ 114 w 284"/>
                  <a:gd name="T9" fmla="*/ 57 h 284"/>
                  <a:gd name="T10" fmla="*/ 114 w 284"/>
                  <a:gd name="T11" fmla="*/ 114 h 284"/>
                  <a:gd name="T12" fmla="*/ 284 w 284"/>
                  <a:gd name="T13" fmla="*/ 114 h 284"/>
                  <a:gd name="T14" fmla="*/ 284 w 284"/>
                  <a:gd name="T15" fmla="*/ 171 h 284"/>
                  <a:gd name="T16" fmla="*/ 227 w 284"/>
                  <a:gd name="T17" fmla="*/ 171 h 284"/>
                  <a:gd name="T18" fmla="*/ 227 w 284"/>
                  <a:gd name="T19" fmla="*/ 227 h 284"/>
                  <a:gd name="T20" fmla="*/ 57 w 284"/>
                  <a:gd name="T21" fmla="*/ 227 h 284"/>
                  <a:gd name="T22" fmla="*/ 57 w 284"/>
                  <a:gd name="T23" fmla="*/ 284 h 284"/>
                  <a:gd name="T24" fmla="*/ 0 w 284"/>
                  <a:gd name="T25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4" h="284">
                    <a:moveTo>
                      <a:pt x="0" y="284"/>
                    </a:moveTo>
                    <a:lnTo>
                      <a:pt x="0" y="0"/>
                    </a:lnTo>
                    <a:lnTo>
                      <a:pt x="171" y="0"/>
                    </a:lnTo>
                    <a:lnTo>
                      <a:pt x="171" y="57"/>
                    </a:lnTo>
                    <a:lnTo>
                      <a:pt x="114" y="57"/>
                    </a:lnTo>
                    <a:lnTo>
                      <a:pt x="114" y="114"/>
                    </a:lnTo>
                    <a:lnTo>
                      <a:pt x="284" y="114"/>
                    </a:lnTo>
                    <a:lnTo>
                      <a:pt x="284" y="171"/>
                    </a:lnTo>
                    <a:lnTo>
                      <a:pt x="227" y="171"/>
                    </a:lnTo>
                    <a:lnTo>
                      <a:pt x="227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7648" name="Group 1264"/>
            <p:cNvGrpSpPr>
              <a:grpSpLocks/>
            </p:cNvGrpSpPr>
            <p:nvPr/>
          </p:nvGrpSpPr>
          <p:grpSpPr bwMode="auto">
            <a:xfrm>
              <a:off x="2079625" y="3270250"/>
              <a:ext cx="720725" cy="1260475"/>
              <a:chOff x="1310" y="2060"/>
              <a:chExt cx="454" cy="794"/>
            </a:xfrm>
          </p:grpSpPr>
          <p:sp>
            <p:nvSpPr>
              <p:cNvPr id="12248" name="Freeform 984"/>
              <p:cNvSpPr>
                <a:spLocks/>
              </p:cNvSpPr>
              <p:nvPr/>
            </p:nvSpPr>
            <p:spPr bwMode="auto">
              <a:xfrm>
                <a:off x="1310" y="2060"/>
                <a:ext cx="227" cy="227"/>
              </a:xfrm>
              <a:custGeom>
                <a:avLst/>
                <a:gdLst>
                  <a:gd name="T0" fmla="*/ 227 w 227"/>
                  <a:gd name="T1" fmla="*/ 0 h 227"/>
                  <a:gd name="T2" fmla="*/ 227 w 227"/>
                  <a:gd name="T3" fmla="*/ 170 h 227"/>
                  <a:gd name="T4" fmla="*/ 170 w 227"/>
                  <a:gd name="T5" fmla="*/ 170 h 227"/>
                  <a:gd name="T6" fmla="*/ 170 w 227"/>
                  <a:gd name="T7" fmla="*/ 227 h 227"/>
                  <a:gd name="T8" fmla="*/ 0 w 227"/>
                  <a:gd name="T9" fmla="*/ 227 h 227"/>
                  <a:gd name="T10" fmla="*/ 0 w 227"/>
                  <a:gd name="T11" fmla="*/ 113 h 227"/>
                  <a:gd name="T12" fmla="*/ 57 w 227"/>
                  <a:gd name="T13" fmla="*/ 113 h 227"/>
                  <a:gd name="T14" fmla="*/ 57 w 227"/>
                  <a:gd name="T15" fmla="*/ 0 h 227"/>
                  <a:gd name="T16" fmla="*/ 227 w 227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1" name="Freeform 987"/>
              <p:cNvSpPr>
                <a:spLocks/>
              </p:cNvSpPr>
              <p:nvPr/>
            </p:nvSpPr>
            <p:spPr bwMode="auto">
              <a:xfrm>
                <a:off x="1310" y="2400"/>
                <a:ext cx="454" cy="454"/>
              </a:xfrm>
              <a:custGeom>
                <a:avLst/>
                <a:gdLst>
                  <a:gd name="T0" fmla="*/ 284 w 454"/>
                  <a:gd name="T1" fmla="*/ 0 h 454"/>
                  <a:gd name="T2" fmla="*/ 0 w 454"/>
                  <a:gd name="T3" fmla="*/ 0 h 454"/>
                  <a:gd name="T4" fmla="*/ 0 w 454"/>
                  <a:gd name="T5" fmla="*/ 114 h 454"/>
                  <a:gd name="T6" fmla="*/ 114 w 454"/>
                  <a:gd name="T7" fmla="*/ 114 h 454"/>
                  <a:gd name="T8" fmla="*/ 114 w 454"/>
                  <a:gd name="T9" fmla="*/ 170 h 454"/>
                  <a:gd name="T10" fmla="*/ 170 w 454"/>
                  <a:gd name="T11" fmla="*/ 170 h 454"/>
                  <a:gd name="T12" fmla="*/ 227 w 454"/>
                  <a:gd name="T13" fmla="*/ 170 h 454"/>
                  <a:gd name="T14" fmla="*/ 227 w 454"/>
                  <a:gd name="T15" fmla="*/ 227 h 454"/>
                  <a:gd name="T16" fmla="*/ 284 w 454"/>
                  <a:gd name="T17" fmla="*/ 227 h 454"/>
                  <a:gd name="T18" fmla="*/ 284 w 454"/>
                  <a:gd name="T19" fmla="*/ 454 h 454"/>
                  <a:gd name="T20" fmla="*/ 454 w 454"/>
                  <a:gd name="T21" fmla="*/ 454 h 454"/>
                  <a:gd name="T22" fmla="*/ 454 w 454"/>
                  <a:gd name="T23" fmla="*/ 340 h 454"/>
                  <a:gd name="T24" fmla="*/ 397 w 454"/>
                  <a:gd name="T25" fmla="*/ 340 h 454"/>
                  <a:gd name="T26" fmla="*/ 397 w 454"/>
                  <a:gd name="T27" fmla="*/ 227 h 454"/>
                  <a:gd name="T28" fmla="*/ 341 w 454"/>
                  <a:gd name="T29" fmla="*/ 227 h 454"/>
                  <a:gd name="T30" fmla="*/ 341 w 454"/>
                  <a:gd name="T31" fmla="*/ 57 h 454"/>
                  <a:gd name="T32" fmla="*/ 284 w 454"/>
                  <a:gd name="T33" fmla="*/ 57 h 454"/>
                  <a:gd name="T34" fmla="*/ 284 w 454"/>
                  <a:gd name="T35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54" h="454">
                    <a:moveTo>
                      <a:pt x="284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170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454"/>
                    </a:lnTo>
                    <a:lnTo>
                      <a:pt x="454" y="454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227"/>
                    </a:lnTo>
                    <a:lnTo>
                      <a:pt x="341" y="227"/>
                    </a:lnTo>
                    <a:lnTo>
                      <a:pt x="341" y="57"/>
                    </a:lnTo>
                    <a:lnTo>
                      <a:pt x="284" y="57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7628" name="Group 1244"/>
            <p:cNvGrpSpPr>
              <a:grpSpLocks/>
            </p:cNvGrpSpPr>
            <p:nvPr/>
          </p:nvGrpSpPr>
          <p:grpSpPr bwMode="auto">
            <a:xfrm>
              <a:off x="7931150" y="2370138"/>
              <a:ext cx="3509963" cy="2251075"/>
              <a:chOff x="4996" y="1493"/>
              <a:chExt cx="2211" cy="1418"/>
            </a:xfrm>
          </p:grpSpPr>
          <p:sp>
            <p:nvSpPr>
              <p:cNvPr id="12256" name="Freeform 992"/>
              <p:cNvSpPr>
                <a:spLocks/>
              </p:cNvSpPr>
              <p:nvPr/>
            </p:nvSpPr>
            <p:spPr bwMode="auto">
              <a:xfrm>
                <a:off x="6243" y="1493"/>
                <a:ext cx="964" cy="907"/>
              </a:xfrm>
              <a:custGeom>
                <a:avLst/>
                <a:gdLst>
                  <a:gd name="T0" fmla="*/ 964 w 964"/>
                  <a:gd name="T1" fmla="*/ 113 h 907"/>
                  <a:gd name="T2" fmla="*/ 794 w 964"/>
                  <a:gd name="T3" fmla="*/ 113 h 907"/>
                  <a:gd name="T4" fmla="*/ 794 w 964"/>
                  <a:gd name="T5" fmla="*/ 170 h 907"/>
                  <a:gd name="T6" fmla="*/ 624 w 964"/>
                  <a:gd name="T7" fmla="*/ 170 h 907"/>
                  <a:gd name="T8" fmla="*/ 624 w 964"/>
                  <a:gd name="T9" fmla="*/ 57 h 907"/>
                  <a:gd name="T10" fmla="*/ 341 w 964"/>
                  <a:gd name="T11" fmla="*/ 57 h 907"/>
                  <a:gd name="T12" fmla="*/ 341 w 964"/>
                  <a:gd name="T13" fmla="*/ 0 h 907"/>
                  <a:gd name="T14" fmla="*/ 0 w 964"/>
                  <a:gd name="T15" fmla="*/ 0 h 907"/>
                  <a:gd name="T16" fmla="*/ 0 w 964"/>
                  <a:gd name="T17" fmla="*/ 340 h 907"/>
                  <a:gd name="T18" fmla="*/ 57 w 964"/>
                  <a:gd name="T19" fmla="*/ 340 h 907"/>
                  <a:gd name="T20" fmla="*/ 57 w 964"/>
                  <a:gd name="T21" fmla="*/ 454 h 907"/>
                  <a:gd name="T22" fmla="*/ 114 w 964"/>
                  <a:gd name="T23" fmla="*/ 454 h 907"/>
                  <a:gd name="T24" fmla="*/ 114 w 964"/>
                  <a:gd name="T25" fmla="*/ 567 h 907"/>
                  <a:gd name="T26" fmla="*/ 0 w 964"/>
                  <a:gd name="T27" fmla="*/ 567 h 907"/>
                  <a:gd name="T28" fmla="*/ 0 w 964"/>
                  <a:gd name="T29" fmla="*/ 624 h 907"/>
                  <a:gd name="T30" fmla="*/ 0 w 964"/>
                  <a:gd name="T31" fmla="*/ 680 h 907"/>
                  <a:gd name="T32" fmla="*/ 341 w 964"/>
                  <a:gd name="T33" fmla="*/ 680 h 907"/>
                  <a:gd name="T34" fmla="*/ 341 w 964"/>
                  <a:gd name="T35" fmla="*/ 737 h 907"/>
                  <a:gd name="T36" fmla="*/ 511 w 964"/>
                  <a:gd name="T37" fmla="*/ 737 h 907"/>
                  <a:gd name="T38" fmla="*/ 511 w 964"/>
                  <a:gd name="T39" fmla="*/ 794 h 907"/>
                  <a:gd name="T40" fmla="*/ 624 w 964"/>
                  <a:gd name="T41" fmla="*/ 794 h 907"/>
                  <a:gd name="T42" fmla="*/ 624 w 964"/>
                  <a:gd name="T43" fmla="*/ 851 h 907"/>
                  <a:gd name="T44" fmla="*/ 681 w 964"/>
                  <a:gd name="T45" fmla="*/ 851 h 907"/>
                  <a:gd name="T46" fmla="*/ 681 w 964"/>
                  <a:gd name="T47" fmla="*/ 907 h 907"/>
                  <a:gd name="T48" fmla="*/ 737 w 964"/>
                  <a:gd name="T49" fmla="*/ 907 h 907"/>
                  <a:gd name="T50" fmla="*/ 737 w 964"/>
                  <a:gd name="T51" fmla="*/ 851 h 907"/>
                  <a:gd name="T52" fmla="*/ 794 w 964"/>
                  <a:gd name="T53" fmla="*/ 851 h 907"/>
                  <a:gd name="T54" fmla="*/ 794 w 964"/>
                  <a:gd name="T55" fmla="*/ 737 h 907"/>
                  <a:gd name="T56" fmla="*/ 737 w 964"/>
                  <a:gd name="T57" fmla="*/ 737 h 907"/>
                  <a:gd name="T58" fmla="*/ 737 w 964"/>
                  <a:gd name="T59" fmla="*/ 624 h 907"/>
                  <a:gd name="T60" fmla="*/ 794 w 964"/>
                  <a:gd name="T61" fmla="*/ 624 h 907"/>
                  <a:gd name="T62" fmla="*/ 794 w 964"/>
                  <a:gd name="T63" fmla="*/ 680 h 907"/>
                  <a:gd name="T64" fmla="*/ 851 w 964"/>
                  <a:gd name="T65" fmla="*/ 680 h 907"/>
                  <a:gd name="T66" fmla="*/ 851 w 964"/>
                  <a:gd name="T67" fmla="*/ 624 h 907"/>
                  <a:gd name="T68" fmla="*/ 908 w 964"/>
                  <a:gd name="T69" fmla="*/ 624 h 907"/>
                  <a:gd name="T70" fmla="*/ 908 w 964"/>
                  <a:gd name="T71" fmla="*/ 397 h 907"/>
                  <a:gd name="T72" fmla="*/ 794 w 964"/>
                  <a:gd name="T73" fmla="*/ 397 h 907"/>
                  <a:gd name="T74" fmla="*/ 794 w 964"/>
                  <a:gd name="T75" fmla="*/ 284 h 907"/>
                  <a:gd name="T76" fmla="*/ 908 w 964"/>
                  <a:gd name="T77" fmla="*/ 284 h 907"/>
                  <a:gd name="T78" fmla="*/ 908 w 964"/>
                  <a:gd name="T79" fmla="*/ 170 h 907"/>
                  <a:gd name="T80" fmla="*/ 964 w 964"/>
                  <a:gd name="T81" fmla="*/ 170 h 907"/>
                  <a:gd name="T82" fmla="*/ 964 w 964"/>
                  <a:gd name="T83" fmla="*/ 11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64" h="907">
                    <a:moveTo>
                      <a:pt x="964" y="113"/>
                    </a:moveTo>
                    <a:lnTo>
                      <a:pt x="794" y="113"/>
                    </a:lnTo>
                    <a:lnTo>
                      <a:pt x="794" y="170"/>
                    </a:lnTo>
                    <a:lnTo>
                      <a:pt x="624" y="170"/>
                    </a:lnTo>
                    <a:lnTo>
                      <a:pt x="624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0" y="0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454"/>
                    </a:lnTo>
                    <a:lnTo>
                      <a:pt x="114" y="454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0" y="680"/>
                    </a:lnTo>
                    <a:lnTo>
                      <a:pt x="341" y="680"/>
                    </a:lnTo>
                    <a:lnTo>
                      <a:pt x="341" y="737"/>
                    </a:lnTo>
                    <a:lnTo>
                      <a:pt x="511" y="737"/>
                    </a:lnTo>
                    <a:lnTo>
                      <a:pt x="511" y="794"/>
                    </a:lnTo>
                    <a:lnTo>
                      <a:pt x="624" y="794"/>
                    </a:lnTo>
                    <a:lnTo>
                      <a:pt x="624" y="851"/>
                    </a:lnTo>
                    <a:lnTo>
                      <a:pt x="681" y="851"/>
                    </a:lnTo>
                    <a:lnTo>
                      <a:pt x="681" y="907"/>
                    </a:lnTo>
                    <a:lnTo>
                      <a:pt x="737" y="907"/>
                    </a:lnTo>
                    <a:lnTo>
                      <a:pt x="737" y="851"/>
                    </a:lnTo>
                    <a:lnTo>
                      <a:pt x="794" y="851"/>
                    </a:lnTo>
                    <a:lnTo>
                      <a:pt x="794" y="737"/>
                    </a:lnTo>
                    <a:lnTo>
                      <a:pt x="737" y="737"/>
                    </a:lnTo>
                    <a:lnTo>
                      <a:pt x="737" y="624"/>
                    </a:lnTo>
                    <a:lnTo>
                      <a:pt x="794" y="624"/>
                    </a:lnTo>
                    <a:lnTo>
                      <a:pt x="794" y="680"/>
                    </a:lnTo>
                    <a:lnTo>
                      <a:pt x="851" y="680"/>
                    </a:lnTo>
                    <a:lnTo>
                      <a:pt x="851" y="624"/>
                    </a:lnTo>
                    <a:lnTo>
                      <a:pt x="908" y="624"/>
                    </a:lnTo>
                    <a:lnTo>
                      <a:pt x="908" y="397"/>
                    </a:lnTo>
                    <a:lnTo>
                      <a:pt x="794" y="397"/>
                    </a:lnTo>
                    <a:lnTo>
                      <a:pt x="794" y="284"/>
                    </a:lnTo>
                    <a:lnTo>
                      <a:pt x="908" y="284"/>
                    </a:lnTo>
                    <a:lnTo>
                      <a:pt x="908" y="170"/>
                    </a:lnTo>
                    <a:lnTo>
                      <a:pt x="964" y="170"/>
                    </a:lnTo>
                    <a:lnTo>
                      <a:pt x="96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7" name="Freeform 993"/>
              <p:cNvSpPr>
                <a:spLocks/>
              </p:cNvSpPr>
              <p:nvPr/>
            </p:nvSpPr>
            <p:spPr bwMode="auto">
              <a:xfrm>
                <a:off x="5960" y="2060"/>
                <a:ext cx="964" cy="851"/>
              </a:xfrm>
              <a:custGeom>
                <a:avLst/>
                <a:gdLst>
                  <a:gd name="T0" fmla="*/ 283 w 964"/>
                  <a:gd name="T1" fmla="*/ 0 h 851"/>
                  <a:gd name="T2" fmla="*/ 113 w 964"/>
                  <a:gd name="T3" fmla="*/ 0 h 851"/>
                  <a:gd name="T4" fmla="*/ 113 w 964"/>
                  <a:gd name="T5" fmla="*/ 57 h 851"/>
                  <a:gd name="T6" fmla="*/ 0 w 964"/>
                  <a:gd name="T7" fmla="*/ 57 h 851"/>
                  <a:gd name="T8" fmla="*/ 0 w 964"/>
                  <a:gd name="T9" fmla="*/ 284 h 851"/>
                  <a:gd name="T10" fmla="*/ 57 w 964"/>
                  <a:gd name="T11" fmla="*/ 284 h 851"/>
                  <a:gd name="T12" fmla="*/ 57 w 964"/>
                  <a:gd name="T13" fmla="*/ 340 h 851"/>
                  <a:gd name="T14" fmla="*/ 113 w 964"/>
                  <a:gd name="T15" fmla="*/ 340 h 851"/>
                  <a:gd name="T16" fmla="*/ 113 w 964"/>
                  <a:gd name="T17" fmla="*/ 397 h 851"/>
                  <a:gd name="T18" fmla="*/ 170 w 964"/>
                  <a:gd name="T19" fmla="*/ 397 h 851"/>
                  <a:gd name="T20" fmla="*/ 170 w 964"/>
                  <a:gd name="T21" fmla="*/ 567 h 851"/>
                  <a:gd name="T22" fmla="*/ 227 w 964"/>
                  <a:gd name="T23" fmla="*/ 567 h 851"/>
                  <a:gd name="T24" fmla="*/ 227 w 964"/>
                  <a:gd name="T25" fmla="*/ 624 h 851"/>
                  <a:gd name="T26" fmla="*/ 283 w 964"/>
                  <a:gd name="T27" fmla="*/ 624 h 851"/>
                  <a:gd name="T28" fmla="*/ 283 w 964"/>
                  <a:gd name="T29" fmla="*/ 680 h 851"/>
                  <a:gd name="T30" fmla="*/ 397 w 964"/>
                  <a:gd name="T31" fmla="*/ 680 h 851"/>
                  <a:gd name="T32" fmla="*/ 397 w 964"/>
                  <a:gd name="T33" fmla="*/ 737 h 851"/>
                  <a:gd name="T34" fmla="*/ 453 w 964"/>
                  <a:gd name="T35" fmla="*/ 737 h 851"/>
                  <a:gd name="T36" fmla="*/ 453 w 964"/>
                  <a:gd name="T37" fmla="*/ 794 h 851"/>
                  <a:gd name="T38" fmla="*/ 510 w 964"/>
                  <a:gd name="T39" fmla="*/ 794 h 851"/>
                  <a:gd name="T40" fmla="*/ 510 w 964"/>
                  <a:gd name="T41" fmla="*/ 851 h 851"/>
                  <a:gd name="T42" fmla="*/ 624 w 964"/>
                  <a:gd name="T43" fmla="*/ 851 h 851"/>
                  <a:gd name="T44" fmla="*/ 624 w 964"/>
                  <a:gd name="T45" fmla="*/ 737 h 851"/>
                  <a:gd name="T46" fmla="*/ 680 w 964"/>
                  <a:gd name="T47" fmla="*/ 737 h 851"/>
                  <a:gd name="T48" fmla="*/ 680 w 964"/>
                  <a:gd name="T49" fmla="*/ 680 h 851"/>
                  <a:gd name="T50" fmla="*/ 737 w 964"/>
                  <a:gd name="T51" fmla="*/ 680 h 851"/>
                  <a:gd name="T52" fmla="*/ 737 w 964"/>
                  <a:gd name="T53" fmla="*/ 567 h 851"/>
                  <a:gd name="T54" fmla="*/ 850 w 964"/>
                  <a:gd name="T55" fmla="*/ 567 h 851"/>
                  <a:gd name="T56" fmla="*/ 850 w 964"/>
                  <a:gd name="T57" fmla="*/ 510 h 851"/>
                  <a:gd name="T58" fmla="*/ 907 w 964"/>
                  <a:gd name="T59" fmla="*/ 510 h 851"/>
                  <a:gd name="T60" fmla="*/ 907 w 964"/>
                  <a:gd name="T61" fmla="*/ 454 h 851"/>
                  <a:gd name="T62" fmla="*/ 964 w 964"/>
                  <a:gd name="T63" fmla="*/ 454 h 851"/>
                  <a:gd name="T64" fmla="*/ 964 w 964"/>
                  <a:gd name="T65" fmla="*/ 284 h 851"/>
                  <a:gd name="T66" fmla="*/ 907 w 964"/>
                  <a:gd name="T67" fmla="*/ 284 h 851"/>
                  <a:gd name="T68" fmla="*/ 907 w 964"/>
                  <a:gd name="T69" fmla="*/ 227 h 851"/>
                  <a:gd name="T70" fmla="*/ 794 w 964"/>
                  <a:gd name="T71" fmla="*/ 227 h 851"/>
                  <a:gd name="T72" fmla="*/ 794 w 964"/>
                  <a:gd name="T73" fmla="*/ 170 h 851"/>
                  <a:gd name="T74" fmla="*/ 624 w 964"/>
                  <a:gd name="T75" fmla="*/ 170 h 851"/>
                  <a:gd name="T76" fmla="*/ 624 w 964"/>
                  <a:gd name="T77" fmla="*/ 113 h 851"/>
                  <a:gd name="T78" fmla="*/ 283 w 964"/>
                  <a:gd name="T79" fmla="*/ 113 h 851"/>
                  <a:gd name="T80" fmla="*/ 283 w 964"/>
                  <a:gd name="T81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64" h="851">
                    <a:moveTo>
                      <a:pt x="283" y="0"/>
                    </a:moveTo>
                    <a:lnTo>
                      <a:pt x="113" y="0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283" y="680"/>
                    </a:lnTo>
                    <a:lnTo>
                      <a:pt x="397" y="680"/>
                    </a:lnTo>
                    <a:lnTo>
                      <a:pt x="397" y="737"/>
                    </a:lnTo>
                    <a:lnTo>
                      <a:pt x="453" y="737"/>
                    </a:lnTo>
                    <a:lnTo>
                      <a:pt x="453" y="794"/>
                    </a:lnTo>
                    <a:lnTo>
                      <a:pt x="510" y="794"/>
                    </a:lnTo>
                    <a:lnTo>
                      <a:pt x="510" y="851"/>
                    </a:lnTo>
                    <a:lnTo>
                      <a:pt x="624" y="851"/>
                    </a:lnTo>
                    <a:lnTo>
                      <a:pt x="624" y="737"/>
                    </a:lnTo>
                    <a:lnTo>
                      <a:pt x="680" y="737"/>
                    </a:lnTo>
                    <a:lnTo>
                      <a:pt x="680" y="680"/>
                    </a:lnTo>
                    <a:lnTo>
                      <a:pt x="737" y="680"/>
                    </a:lnTo>
                    <a:lnTo>
                      <a:pt x="737" y="567"/>
                    </a:lnTo>
                    <a:lnTo>
                      <a:pt x="850" y="567"/>
                    </a:lnTo>
                    <a:lnTo>
                      <a:pt x="850" y="510"/>
                    </a:lnTo>
                    <a:lnTo>
                      <a:pt x="907" y="510"/>
                    </a:lnTo>
                    <a:lnTo>
                      <a:pt x="907" y="454"/>
                    </a:lnTo>
                    <a:lnTo>
                      <a:pt x="964" y="454"/>
                    </a:lnTo>
                    <a:lnTo>
                      <a:pt x="964" y="284"/>
                    </a:lnTo>
                    <a:lnTo>
                      <a:pt x="907" y="284"/>
                    </a:lnTo>
                    <a:lnTo>
                      <a:pt x="907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624" y="170"/>
                    </a:lnTo>
                    <a:lnTo>
                      <a:pt x="624" y="113"/>
                    </a:lnTo>
                    <a:lnTo>
                      <a:pt x="283" y="113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8" name="Freeform 994"/>
              <p:cNvSpPr>
                <a:spLocks/>
              </p:cNvSpPr>
              <p:nvPr/>
            </p:nvSpPr>
            <p:spPr bwMode="auto">
              <a:xfrm>
                <a:off x="4996" y="1606"/>
                <a:ext cx="1361" cy="1305"/>
              </a:xfrm>
              <a:custGeom>
                <a:avLst/>
                <a:gdLst>
                  <a:gd name="T0" fmla="*/ 1247 w 1361"/>
                  <a:gd name="T1" fmla="*/ 0 h 1305"/>
                  <a:gd name="T2" fmla="*/ 964 w 1361"/>
                  <a:gd name="T3" fmla="*/ 0 h 1305"/>
                  <a:gd name="T4" fmla="*/ 964 w 1361"/>
                  <a:gd name="T5" fmla="*/ 57 h 1305"/>
                  <a:gd name="T6" fmla="*/ 907 w 1361"/>
                  <a:gd name="T7" fmla="*/ 57 h 1305"/>
                  <a:gd name="T8" fmla="*/ 907 w 1361"/>
                  <a:gd name="T9" fmla="*/ 114 h 1305"/>
                  <a:gd name="T10" fmla="*/ 794 w 1361"/>
                  <a:gd name="T11" fmla="*/ 114 h 1305"/>
                  <a:gd name="T12" fmla="*/ 794 w 1361"/>
                  <a:gd name="T13" fmla="*/ 171 h 1305"/>
                  <a:gd name="T14" fmla="*/ 567 w 1361"/>
                  <a:gd name="T15" fmla="*/ 171 h 1305"/>
                  <a:gd name="T16" fmla="*/ 567 w 1361"/>
                  <a:gd name="T17" fmla="*/ 227 h 1305"/>
                  <a:gd name="T18" fmla="*/ 397 w 1361"/>
                  <a:gd name="T19" fmla="*/ 227 h 1305"/>
                  <a:gd name="T20" fmla="*/ 397 w 1361"/>
                  <a:gd name="T21" fmla="*/ 114 h 1305"/>
                  <a:gd name="T22" fmla="*/ 340 w 1361"/>
                  <a:gd name="T23" fmla="*/ 114 h 1305"/>
                  <a:gd name="T24" fmla="*/ 340 w 1361"/>
                  <a:gd name="T25" fmla="*/ 171 h 1305"/>
                  <a:gd name="T26" fmla="*/ 283 w 1361"/>
                  <a:gd name="T27" fmla="*/ 171 h 1305"/>
                  <a:gd name="T28" fmla="*/ 283 w 1361"/>
                  <a:gd name="T29" fmla="*/ 284 h 1305"/>
                  <a:gd name="T30" fmla="*/ 227 w 1361"/>
                  <a:gd name="T31" fmla="*/ 284 h 1305"/>
                  <a:gd name="T32" fmla="*/ 227 w 1361"/>
                  <a:gd name="T33" fmla="*/ 341 h 1305"/>
                  <a:gd name="T34" fmla="*/ 170 w 1361"/>
                  <a:gd name="T35" fmla="*/ 341 h 1305"/>
                  <a:gd name="T36" fmla="*/ 170 w 1361"/>
                  <a:gd name="T37" fmla="*/ 397 h 1305"/>
                  <a:gd name="T38" fmla="*/ 227 w 1361"/>
                  <a:gd name="T39" fmla="*/ 397 h 1305"/>
                  <a:gd name="T40" fmla="*/ 227 w 1361"/>
                  <a:gd name="T41" fmla="*/ 511 h 1305"/>
                  <a:gd name="T42" fmla="*/ 57 w 1361"/>
                  <a:gd name="T43" fmla="*/ 511 h 1305"/>
                  <a:gd name="T44" fmla="*/ 57 w 1361"/>
                  <a:gd name="T45" fmla="*/ 624 h 1305"/>
                  <a:gd name="T46" fmla="*/ 113 w 1361"/>
                  <a:gd name="T47" fmla="*/ 624 h 1305"/>
                  <a:gd name="T48" fmla="*/ 113 w 1361"/>
                  <a:gd name="T49" fmla="*/ 738 h 1305"/>
                  <a:gd name="T50" fmla="*/ 0 w 1361"/>
                  <a:gd name="T51" fmla="*/ 738 h 1305"/>
                  <a:gd name="T52" fmla="*/ 0 w 1361"/>
                  <a:gd name="T53" fmla="*/ 908 h 1305"/>
                  <a:gd name="T54" fmla="*/ 57 w 1361"/>
                  <a:gd name="T55" fmla="*/ 908 h 1305"/>
                  <a:gd name="T56" fmla="*/ 57 w 1361"/>
                  <a:gd name="T57" fmla="*/ 964 h 1305"/>
                  <a:gd name="T58" fmla="*/ 113 w 1361"/>
                  <a:gd name="T59" fmla="*/ 964 h 1305"/>
                  <a:gd name="T60" fmla="*/ 113 w 1361"/>
                  <a:gd name="T61" fmla="*/ 1078 h 1305"/>
                  <a:gd name="T62" fmla="*/ 227 w 1361"/>
                  <a:gd name="T63" fmla="*/ 1078 h 1305"/>
                  <a:gd name="T64" fmla="*/ 227 w 1361"/>
                  <a:gd name="T65" fmla="*/ 1021 h 1305"/>
                  <a:gd name="T66" fmla="*/ 340 w 1361"/>
                  <a:gd name="T67" fmla="*/ 1021 h 1305"/>
                  <a:gd name="T68" fmla="*/ 340 w 1361"/>
                  <a:gd name="T69" fmla="*/ 964 h 1305"/>
                  <a:gd name="T70" fmla="*/ 397 w 1361"/>
                  <a:gd name="T71" fmla="*/ 964 h 1305"/>
                  <a:gd name="T72" fmla="*/ 397 w 1361"/>
                  <a:gd name="T73" fmla="*/ 1191 h 1305"/>
                  <a:gd name="T74" fmla="*/ 454 w 1361"/>
                  <a:gd name="T75" fmla="*/ 1191 h 1305"/>
                  <a:gd name="T76" fmla="*/ 454 w 1361"/>
                  <a:gd name="T77" fmla="*/ 1134 h 1305"/>
                  <a:gd name="T78" fmla="*/ 567 w 1361"/>
                  <a:gd name="T79" fmla="*/ 1134 h 1305"/>
                  <a:gd name="T80" fmla="*/ 567 w 1361"/>
                  <a:gd name="T81" fmla="*/ 1078 h 1305"/>
                  <a:gd name="T82" fmla="*/ 850 w 1361"/>
                  <a:gd name="T83" fmla="*/ 1078 h 1305"/>
                  <a:gd name="T84" fmla="*/ 850 w 1361"/>
                  <a:gd name="T85" fmla="*/ 1191 h 1305"/>
                  <a:gd name="T86" fmla="*/ 907 w 1361"/>
                  <a:gd name="T87" fmla="*/ 1191 h 1305"/>
                  <a:gd name="T88" fmla="*/ 907 w 1361"/>
                  <a:gd name="T89" fmla="*/ 1305 h 1305"/>
                  <a:gd name="T90" fmla="*/ 1077 w 1361"/>
                  <a:gd name="T91" fmla="*/ 1305 h 1305"/>
                  <a:gd name="T92" fmla="*/ 1077 w 1361"/>
                  <a:gd name="T93" fmla="*/ 1134 h 1305"/>
                  <a:gd name="T94" fmla="*/ 1134 w 1361"/>
                  <a:gd name="T95" fmla="*/ 1134 h 1305"/>
                  <a:gd name="T96" fmla="*/ 1134 w 1361"/>
                  <a:gd name="T97" fmla="*/ 851 h 1305"/>
                  <a:gd name="T98" fmla="*/ 1077 w 1361"/>
                  <a:gd name="T99" fmla="*/ 851 h 1305"/>
                  <a:gd name="T100" fmla="*/ 1077 w 1361"/>
                  <a:gd name="T101" fmla="*/ 794 h 1305"/>
                  <a:gd name="T102" fmla="*/ 1021 w 1361"/>
                  <a:gd name="T103" fmla="*/ 794 h 1305"/>
                  <a:gd name="T104" fmla="*/ 1021 w 1361"/>
                  <a:gd name="T105" fmla="*/ 738 h 1305"/>
                  <a:gd name="T106" fmla="*/ 964 w 1361"/>
                  <a:gd name="T107" fmla="*/ 738 h 1305"/>
                  <a:gd name="T108" fmla="*/ 964 w 1361"/>
                  <a:gd name="T109" fmla="*/ 511 h 1305"/>
                  <a:gd name="T110" fmla="*/ 1077 w 1361"/>
                  <a:gd name="T111" fmla="*/ 511 h 1305"/>
                  <a:gd name="T112" fmla="*/ 1077 w 1361"/>
                  <a:gd name="T113" fmla="*/ 454 h 1305"/>
                  <a:gd name="T114" fmla="*/ 1361 w 1361"/>
                  <a:gd name="T115" fmla="*/ 454 h 1305"/>
                  <a:gd name="T116" fmla="*/ 1361 w 1361"/>
                  <a:gd name="T117" fmla="*/ 341 h 1305"/>
                  <a:gd name="T118" fmla="*/ 1304 w 1361"/>
                  <a:gd name="T119" fmla="*/ 341 h 1305"/>
                  <a:gd name="T120" fmla="*/ 1304 w 1361"/>
                  <a:gd name="T121" fmla="*/ 227 h 1305"/>
                  <a:gd name="T122" fmla="*/ 1247 w 1361"/>
                  <a:gd name="T123" fmla="*/ 227 h 1305"/>
                  <a:gd name="T124" fmla="*/ 1247 w 1361"/>
                  <a:gd name="T125" fmla="*/ 0 h 1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61" h="1305">
                    <a:moveTo>
                      <a:pt x="1247" y="0"/>
                    </a:moveTo>
                    <a:lnTo>
                      <a:pt x="964" y="0"/>
                    </a:lnTo>
                    <a:lnTo>
                      <a:pt x="964" y="57"/>
                    </a:lnTo>
                    <a:lnTo>
                      <a:pt x="907" y="57"/>
                    </a:lnTo>
                    <a:lnTo>
                      <a:pt x="907" y="114"/>
                    </a:lnTo>
                    <a:lnTo>
                      <a:pt x="794" y="114"/>
                    </a:lnTo>
                    <a:lnTo>
                      <a:pt x="794" y="171"/>
                    </a:lnTo>
                    <a:lnTo>
                      <a:pt x="567" y="171"/>
                    </a:lnTo>
                    <a:lnTo>
                      <a:pt x="567" y="227"/>
                    </a:lnTo>
                    <a:lnTo>
                      <a:pt x="397" y="227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171"/>
                    </a:lnTo>
                    <a:lnTo>
                      <a:pt x="283" y="171"/>
                    </a:lnTo>
                    <a:lnTo>
                      <a:pt x="283" y="284"/>
                    </a:lnTo>
                    <a:lnTo>
                      <a:pt x="227" y="284"/>
                    </a:lnTo>
                    <a:lnTo>
                      <a:pt x="227" y="341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511"/>
                    </a:lnTo>
                    <a:lnTo>
                      <a:pt x="57" y="511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13" y="738"/>
                    </a:lnTo>
                    <a:lnTo>
                      <a:pt x="0" y="738"/>
                    </a:lnTo>
                    <a:lnTo>
                      <a:pt x="0" y="908"/>
                    </a:lnTo>
                    <a:lnTo>
                      <a:pt x="57" y="908"/>
                    </a:lnTo>
                    <a:lnTo>
                      <a:pt x="57" y="964"/>
                    </a:lnTo>
                    <a:lnTo>
                      <a:pt x="113" y="964"/>
                    </a:lnTo>
                    <a:lnTo>
                      <a:pt x="113" y="1078"/>
                    </a:lnTo>
                    <a:lnTo>
                      <a:pt x="227" y="1078"/>
                    </a:lnTo>
                    <a:lnTo>
                      <a:pt x="227" y="1021"/>
                    </a:lnTo>
                    <a:lnTo>
                      <a:pt x="340" y="1021"/>
                    </a:lnTo>
                    <a:lnTo>
                      <a:pt x="340" y="964"/>
                    </a:lnTo>
                    <a:lnTo>
                      <a:pt x="397" y="964"/>
                    </a:lnTo>
                    <a:lnTo>
                      <a:pt x="397" y="1191"/>
                    </a:lnTo>
                    <a:lnTo>
                      <a:pt x="454" y="1191"/>
                    </a:lnTo>
                    <a:lnTo>
                      <a:pt x="454" y="1134"/>
                    </a:lnTo>
                    <a:lnTo>
                      <a:pt x="567" y="1134"/>
                    </a:lnTo>
                    <a:lnTo>
                      <a:pt x="567" y="1078"/>
                    </a:lnTo>
                    <a:lnTo>
                      <a:pt x="850" y="1078"/>
                    </a:lnTo>
                    <a:lnTo>
                      <a:pt x="850" y="1191"/>
                    </a:lnTo>
                    <a:lnTo>
                      <a:pt x="907" y="1191"/>
                    </a:lnTo>
                    <a:lnTo>
                      <a:pt x="907" y="1305"/>
                    </a:lnTo>
                    <a:lnTo>
                      <a:pt x="1077" y="1305"/>
                    </a:lnTo>
                    <a:lnTo>
                      <a:pt x="1077" y="1134"/>
                    </a:lnTo>
                    <a:lnTo>
                      <a:pt x="1134" y="1134"/>
                    </a:lnTo>
                    <a:lnTo>
                      <a:pt x="1134" y="851"/>
                    </a:lnTo>
                    <a:lnTo>
                      <a:pt x="1077" y="851"/>
                    </a:lnTo>
                    <a:lnTo>
                      <a:pt x="1077" y="794"/>
                    </a:lnTo>
                    <a:lnTo>
                      <a:pt x="1021" y="794"/>
                    </a:lnTo>
                    <a:lnTo>
                      <a:pt x="1021" y="738"/>
                    </a:lnTo>
                    <a:lnTo>
                      <a:pt x="964" y="738"/>
                    </a:lnTo>
                    <a:lnTo>
                      <a:pt x="964" y="511"/>
                    </a:lnTo>
                    <a:lnTo>
                      <a:pt x="1077" y="511"/>
                    </a:lnTo>
                    <a:lnTo>
                      <a:pt x="1077" y="454"/>
                    </a:lnTo>
                    <a:lnTo>
                      <a:pt x="1361" y="454"/>
                    </a:lnTo>
                    <a:lnTo>
                      <a:pt x="1361" y="341"/>
                    </a:lnTo>
                    <a:lnTo>
                      <a:pt x="1304" y="341"/>
                    </a:lnTo>
                    <a:lnTo>
                      <a:pt x="1304" y="227"/>
                    </a:lnTo>
                    <a:lnTo>
                      <a:pt x="1247" y="227"/>
                    </a:lnTo>
                    <a:lnTo>
                      <a:pt x="124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8111" name="Group 1727"/>
            <p:cNvGrpSpPr>
              <a:grpSpLocks/>
            </p:cNvGrpSpPr>
            <p:nvPr/>
          </p:nvGrpSpPr>
          <p:grpSpPr bwMode="auto">
            <a:xfrm>
              <a:off x="4330700" y="2820988"/>
              <a:ext cx="719138" cy="1258887"/>
              <a:chOff x="2728" y="1777"/>
              <a:chExt cx="453" cy="793"/>
            </a:xfrm>
          </p:grpSpPr>
          <p:sp>
            <p:nvSpPr>
              <p:cNvPr id="12212" name="Freeform 948"/>
              <p:cNvSpPr>
                <a:spLocks/>
              </p:cNvSpPr>
              <p:nvPr/>
            </p:nvSpPr>
            <p:spPr bwMode="auto">
              <a:xfrm>
                <a:off x="2785" y="1777"/>
                <a:ext cx="396" cy="226"/>
              </a:xfrm>
              <a:custGeom>
                <a:avLst/>
                <a:gdLst>
                  <a:gd name="T0" fmla="*/ 396 w 396"/>
                  <a:gd name="T1" fmla="*/ 170 h 226"/>
                  <a:gd name="T2" fmla="*/ 396 w 396"/>
                  <a:gd name="T3" fmla="*/ 56 h 226"/>
                  <a:gd name="T4" fmla="*/ 340 w 396"/>
                  <a:gd name="T5" fmla="*/ 56 h 226"/>
                  <a:gd name="T6" fmla="*/ 340 w 396"/>
                  <a:gd name="T7" fmla="*/ 0 h 226"/>
                  <a:gd name="T8" fmla="*/ 0 w 396"/>
                  <a:gd name="T9" fmla="*/ 0 h 226"/>
                  <a:gd name="T10" fmla="*/ 0 w 396"/>
                  <a:gd name="T11" fmla="*/ 226 h 226"/>
                  <a:gd name="T12" fmla="*/ 56 w 396"/>
                  <a:gd name="T13" fmla="*/ 226 h 226"/>
                  <a:gd name="T14" fmla="*/ 56 w 396"/>
                  <a:gd name="T15" fmla="*/ 170 h 226"/>
                  <a:gd name="T16" fmla="*/ 396 w 396"/>
                  <a:gd name="T17" fmla="*/ 17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6" h="226">
                    <a:moveTo>
                      <a:pt x="396" y="170"/>
                    </a:moveTo>
                    <a:lnTo>
                      <a:pt x="396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0" y="0"/>
                    </a:lnTo>
                    <a:lnTo>
                      <a:pt x="0" y="226"/>
                    </a:lnTo>
                    <a:lnTo>
                      <a:pt x="56" y="226"/>
                    </a:lnTo>
                    <a:lnTo>
                      <a:pt x="56" y="170"/>
                    </a:lnTo>
                    <a:lnTo>
                      <a:pt x="396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68" name="Freeform 1004"/>
              <p:cNvSpPr>
                <a:spLocks/>
              </p:cNvSpPr>
              <p:nvPr/>
            </p:nvSpPr>
            <p:spPr bwMode="auto">
              <a:xfrm>
                <a:off x="2728" y="2230"/>
                <a:ext cx="397" cy="340"/>
              </a:xfrm>
              <a:custGeom>
                <a:avLst/>
                <a:gdLst>
                  <a:gd name="T0" fmla="*/ 397 w 397"/>
                  <a:gd name="T1" fmla="*/ 0 h 340"/>
                  <a:gd name="T2" fmla="*/ 57 w 397"/>
                  <a:gd name="T3" fmla="*/ 0 h 340"/>
                  <a:gd name="T4" fmla="*/ 57 w 397"/>
                  <a:gd name="T5" fmla="*/ 57 h 340"/>
                  <a:gd name="T6" fmla="*/ 0 w 397"/>
                  <a:gd name="T7" fmla="*/ 57 h 340"/>
                  <a:gd name="T8" fmla="*/ 0 w 397"/>
                  <a:gd name="T9" fmla="*/ 227 h 340"/>
                  <a:gd name="T10" fmla="*/ 57 w 397"/>
                  <a:gd name="T11" fmla="*/ 227 h 340"/>
                  <a:gd name="T12" fmla="*/ 57 w 397"/>
                  <a:gd name="T13" fmla="*/ 284 h 340"/>
                  <a:gd name="T14" fmla="*/ 113 w 397"/>
                  <a:gd name="T15" fmla="*/ 284 h 340"/>
                  <a:gd name="T16" fmla="*/ 113 w 397"/>
                  <a:gd name="T17" fmla="*/ 340 h 340"/>
                  <a:gd name="T18" fmla="*/ 170 w 397"/>
                  <a:gd name="T19" fmla="*/ 340 h 340"/>
                  <a:gd name="T20" fmla="*/ 170 w 397"/>
                  <a:gd name="T21" fmla="*/ 170 h 340"/>
                  <a:gd name="T22" fmla="*/ 340 w 397"/>
                  <a:gd name="T23" fmla="*/ 170 h 340"/>
                  <a:gd name="T24" fmla="*/ 340 w 397"/>
                  <a:gd name="T25" fmla="*/ 114 h 340"/>
                  <a:gd name="T26" fmla="*/ 397 w 397"/>
                  <a:gd name="T27" fmla="*/ 114 h 340"/>
                  <a:gd name="T28" fmla="*/ 397 w 397"/>
                  <a:gd name="T2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40">
                    <a:moveTo>
                      <a:pt x="397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113" y="284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170"/>
                    </a:lnTo>
                    <a:lnTo>
                      <a:pt x="340" y="170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8344" name="Group 1960"/>
            <p:cNvGrpSpPr>
              <a:grpSpLocks/>
            </p:cNvGrpSpPr>
            <p:nvPr/>
          </p:nvGrpSpPr>
          <p:grpSpPr bwMode="auto">
            <a:xfrm>
              <a:off x="1270000" y="300038"/>
              <a:ext cx="9091613" cy="9001125"/>
              <a:chOff x="800" y="189"/>
              <a:chExt cx="5727" cy="5670"/>
            </a:xfrm>
          </p:grpSpPr>
          <p:sp>
            <p:nvSpPr>
              <p:cNvPr id="17643" name="Freeform 1259"/>
              <p:cNvSpPr>
                <a:spLocks/>
              </p:cNvSpPr>
              <p:nvPr/>
            </p:nvSpPr>
            <p:spPr bwMode="auto">
              <a:xfrm>
                <a:off x="1594" y="1777"/>
                <a:ext cx="170" cy="226"/>
              </a:xfrm>
              <a:custGeom>
                <a:avLst/>
                <a:gdLst>
                  <a:gd name="T0" fmla="*/ 170 w 170"/>
                  <a:gd name="T1" fmla="*/ 0 h 226"/>
                  <a:gd name="T2" fmla="*/ 113 w 170"/>
                  <a:gd name="T3" fmla="*/ 0 h 226"/>
                  <a:gd name="T4" fmla="*/ 113 w 170"/>
                  <a:gd name="T5" fmla="*/ 56 h 226"/>
                  <a:gd name="T6" fmla="*/ 57 w 170"/>
                  <a:gd name="T7" fmla="*/ 56 h 226"/>
                  <a:gd name="T8" fmla="*/ 57 w 170"/>
                  <a:gd name="T9" fmla="*/ 0 h 226"/>
                  <a:gd name="T10" fmla="*/ 0 w 170"/>
                  <a:gd name="T11" fmla="*/ 0 h 226"/>
                  <a:gd name="T12" fmla="*/ 0 w 170"/>
                  <a:gd name="T13" fmla="*/ 170 h 226"/>
                  <a:gd name="T14" fmla="*/ 57 w 170"/>
                  <a:gd name="T15" fmla="*/ 170 h 226"/>
                  <a:gd name="T16" fmla="*/ 57 w 170"/>
                  <a:gd name="T17" fmla="*/ 226 h 226"/>
                  <a:gd name="T18" fmla="*/ 113 w 170"/>
                  <a:gd name="T19" fmla="*/ 226 h 226"/>
                  <a:gd name="T20" fmla="*/ 113 w 170"/>
                  <a:gd name="T21" fmla="*/ 113 h 226"/>
                  <a:gd name="T22" fmla="*/ 170 w 170"/>
                  <a:gd name="T23" fmla="*/ 113 h 226"/>
                  <a:gd name="T24" fmla="*/ 170 w 170"/>
                  <a:gd name="T25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226">
                    <a:moveTo>
                      <a:pt x="170" y="0"/>
                    </a:moveTo>
                    <a:lnTo>
                      <a:pt x="113" y="0"/>
                    </a:lnTo>
                    <a:lnTo>
                      <a:pt x="113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6"/>
                    </a:lnTo>
                    <a:lnTo>
                      <a:pt x="113" y="226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3" name="Freeform 919"/>
              <p:cNvSpPr>
                <a:spLocks/>
              </p:cNvSpPr>
              <p:nvPr/>
            </p:nvSpPr>
            <p:spPr bwMode="auto">
              <a:xfrm>
                <a:off x="1877" y="4668"/>
                <a:ext cx="1" cy="114"/>
              </a:xfrm>
              <a:custGeom>
                <a:avLst/>
                <a:gdLst>
                  <a:gd name="T0" fmla="*/ 0 w 1"/>
                  <a:gd name="T1" fmla="*/ 114 h 114"/>
                  <a:gd name="T2" fmla="*/ 0 w 1"/>
                  <a:gd name="T3" fmla="*/ 0 h 114"/>
                  <a:gd name="T4" fmla="*/ 0 w 1"/>
                  <a:gd name="T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14">
                    <a:moveTo>
                      <a:pt x="0" y="114"/>
                    </a:moveTo>
                    <a:lnTo>
                      <a:pt x="0" y="0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7" name="Freeform 923"/>
              <p:cNvSpPr>
                <a:spLocks/>
              </p:cNvSpPr>
              <p:nvPr/>
            </p:nvSpPr>
            <p:spPr bwMode="auto">
              <a:xfrm>
                <a:off x="1537" y="3875"/>
                <a:ext cx="114" cy="283"/>
              </a:xfrm>
              <a:custGeom>
                <a:avLst/>
                <a:gdLst>
                  <a:gd name="T0" fmla="*/ 0 w 114"/>
                  <a:gd name="T1" fmla="*/ 0 h 283"/>
                  <a:gd name="T2" fmla="*/ 0 w 114"/>
                  <a:gd name="T3" fmla="*/ 283 h 283"/>
                  <a:gd name="T4" fmla="*/ 57 w 114"/>
                  <a:gd name="T5" fmla="*/ 283 h 283"/>
                  <a:gd name="T6" fmla="*/ 57 w 114"/>
                  <a:gd name="T7" fmla="*/ 226 h 283"/>
                  <a:gd name="T8" fmla="*/ 114 w 114"/>
                  <a:gd name="T9" fmla="*/ 226 h 283"/>
                  <a:gd name="T10" fmla="*/ 114 w 114"/>
                  <a:gd name="T11" fmla="*/ 56 h 283"/>
                  <a:gd name="T12" fmla="*/ 57 w 114"/>
                  <a:gd name="T13" fmla="*/ 56 h 283"/>
                  <a:gd name="T14" fmla="*/ 57 w 114"/>
                  <a:gd name="T15" fmla="*/ 0 h 283"/>
                  <a:gd name="T16" fmla="*/ 0 w 114"/>
                  <a:gd name="T1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" h="283">
                    <a:moveTo>
                      <a:pt x="0" y="0"/>
                    </a:moveTo>
                    <a:lnTo>
                      <a:pt x="0" y="283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114" y="226"/>
                    </a:lnTo>
                    <a:lnTo>
                      <a:pt x="114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8" name="Freeform 924"/>
              <p:cNvSpPr>
                <a:spLocks/>
              </p:cNvSpPr>
              <p:nvPr/>
            </p:nvSpPr>
            <p:spPr bwMode="auto">
              <a:xfrm>
                <a:off x="1651" y="3421"/>
                <a:ext cx="396" cy="907"/>
              </a:xfrm>
              <a:custGeom>
                <a:avLst/>
                <a:gdLst>
                  <a:gd name="T0" fmla="*/ 0 w 396"/>
                  <a:gd name="T1" fmla="*/ 0 h 907"/>
                  <a:gd name="T2" fmla="*/ 0 w 396"/>
                  <a:gd name="T3" fmla="*/ 454 h 907"/>
                  <a:gd name="T4" fmla="*/ 56 w 396"/>
                  <a:gd name="T5" fmla="*/ 454 h 907"/>
                  <a:gd name="T6" fmla="*/ 56 w 396"/>
                  <a:gd name="T7" fmla="*/ 397 h 907"/>
                  <a:gd name="T8" fmla="*/ 113 w 396"/>
                  <a:gd name="T9" fmla="*/ 397 h 907"/>
                  <a:gd name="T10" fmla="*/ 113 w 396"/>
                  <a:gd name="T11" fmla="*/ 510 h 907"/>
                  <a:gd name="T12" fmla="*/ 170 w 396"/>
                  <a:gd name="T13" fmla="*/ 510 h 907"/>
                  <a:gd name="T14" fmla="*/ 170 w 396"/>
                  <a:gd name="T15" fmla="*/ 567 h 907"/>
                  <a:gd name="T16" fmla="*/ 226 w 396"/>
                  <a:gd name="T17" fmla="*/ 567 h 907"/>
                  <a:gd name="T18" fmla="*/ 226 w 396"/>
                  <a:gd name="T19" fmla="*/ 850 h 907"/>
                  <a:gd name="T20" fmla="*/ 283 w 396"/>
                  <a:gd name="T21" fmla="*/ 850 h 907"/>
                  <a:gd name="T22" fmla="*/ 283 w 396"/>
                  <a:gd name="T23" fmla="*/ 907 h 907"/>
                  <a:gd name="T24" fmla="*/ 340 w 396"/>
                  <a:gd name="T25" fmla="*/ 907 h 907"/>
                  <a:gd name="T26" fmla="*/ 340 w 396"/>
                  <a:gd name="T27" fmla="*/ 624 h 907"/>
                  <a:gd name="T28" fmla="*/ 396 w 396"/>
                  <a:gd name="T29" fmla="*/ 624 h 907"/>
                  <a:gd name="T30" fmla="*/ 396 w 396"/>
                  <a:gd name="T31" fmla="*/ 567 h 907"/>
                  <a:gd name="T32" fmla="*/ 340 w 396"/>
                  <a:gd name="T33" fmla="*/ 567 h 907"/>
                  <a:gd name="T34" fmla="*/ 340 w 396"/>
                  <a:gd name="T35" fmla="*/ 454 h 907"/>
                  <a:gd name="T36" fmla="*/ 283 w 396"/>
                  <a:gd name="T37" fmla="*/ 454 h 907"/>
                  <a:gd name="T38" fmla="*/ 283 w 396"/>
                  <a:gd name="T39" fmla="*/ 283 h 907"/>
                  <a:gd name="T40" fmla="*/ 226 w 396"/>
                  <a:gd name="T41" fmla="*/ 283 h 907"/>
                  <a:gd name="T42" fmla="*/ 226 w 396"/>
                  <a:gd name="T43" fmla="*/ 227 h 907"/>
                  <a:gd name="T44" fmla="*/ 283 w 396"/>
                  <a:gd name="T45" fmla="*/ 227 h 907"/>
                  <a:gd name="T46" fmla="*/ 283 w 396"/>
                  <a:gd name="T47" fmla="*/ 170 h 907"/>
                  <a:gd name="T48" fmla="*/ 340 w 396"/>
                  <a:gd name="T49" fmla="*/ 170 h 907"/>
                  <a:gd name="T50" fmla="*/ 340 w 396"/>
                  <a:gd name="T51" fmla="*/ 113 h 907"/>
                  <a:gd name="T52" fmla="*/ 396 w 396"/>
                  <a:gd name="T53" fmla="*/ 113 h 907"/>
                  <a:gd name="T54" fmla="*/ 396 w 396"/>
                  <a:gd name="T55" fmla="*/ 57 h 907"/>
                  <a:gd name="T56" fmla="*/ 56 w 396"/>
                  <a:gd name="T57" fmla="*/ 57 h 907"/>
                  <a:gd name="T58" fmla="*/ 56 w 396"/>
                  <a:gd name="T59" fmla="*/ 0 h 907"/>
                  <a:gd name="T60" fmla="*/ 0 w 396"/>
                  <a:gd name="T6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96" h="907">
                    <a:moveTo>
                      <a:pt x="0" y="0"/>
                    </a:moveTo>
                    <a:lnTo>
                      <a:pt x="0" y="454"/>
                    </a:lnTo>
                    <a:lnTo>
                      <a:pt x="56" y="454"/>
                    </a:lnTo>
                    <a:lnTo>
                      <a:pt x="56" y="397"/>
                    </a:lnTo>
                    <a:lnTo>
                      <a:pt x="113" y="397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567"/>
                    </a:lnTo>
                    <a:lnTo>
                      <a:pt x="226" y="567"/>
                    </a:lnTo>
                    <a:lnTo>
                      <a:pt x="226" y="850"/>
                    </a:lnTo>
                    <a:lnTo>
                      <a:pt x="283" y="850"/>
                    </a:lnTo>
                    <a:lnTo>
                      <a:pt x="283" y="907"/>
                    </a:lnTo>
                    <a:lnTo>
                      <a:pt x="340" y="907"/>
                    </a:lnTo>
                    <a:lnTo>
                      <a:pt x="340" y="624"/>
                    </a:lnTo>
                    <a:lnTo>
                      <a:pt x="396" y="624"/>
                    </a:lnTo>
                    <a:lnTo>
                      <a:pt x="396" y="567"/>
                    </a:lnTo>
                    <a:lnTo>
                      <a:pt x="340" y="567"/>
                    </a:lnTo>
                    <a:lnTo>
                      <a:pt x="340" y="454"/>
                    </a:lnTo>
                    <a:lnTo>
                      <a:pt x="283" y="454"/>
                    </a:lnTo>
                    <a:lnTo>
                      <a:pt x="283" y="283"/>
                    </a:lnTo>
                    <a:lnTo>
                      <a:pt x="226" y="283"/>
                    </a:lnTo>
                    <a:lnTo>
                      <a:pt x="226" y="227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396" y="113"/>
                    </a:lnTo>
                    <a:lnTo>
                      <a:pt x="396" y="57"/>
                    </a:lnTo>
                    <a:lnTo>
                      <a:pt x="56" y="57"/>
                    </a:lnTo>
                    <a:lnTo>
                      <a:pt x="56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0" name="Freeform 926"/>
              <p:cNvSpPr>
                <a:spLocks/>
              </p:cNvSpPr>
              <p:nvPr/>
            </p:nvSpPr>
            <p:spPr bwMode="auto">
              <a:xfrm>
                <a:off x="1877" y="3478"/>
                <a:ext cx="624" cy="453"/>
              </a:xfrm>
              <a:custGeom>
                <a:avLst/>
                <a:gdLst>
                  <a:gd name="T0" fmla="*/ 454 w 624"/>
                  <a:gd name="T1" fmla="*/ 453 h 453"/>
                  <a:gd name="T2" fmla="*/ 454 w 624"/>
                  <a:gd name="T3" fmla="*/ 397 h 453"/>
                  <a:gd name="T4" fmla="*/ 511 w 624"/>
                  <a:gd name="T5" fmla="*/ 397 h 453"/>
                  <a:gd name="T6" fmla="*/ 511 w 624"/>
                  <a:gd name="T7" fmla="*/ 340 h 453"/>
                  <a:gd name="T8" fmla="*/ 567 w 624"/>
                  <a:gd name="T9" fmla="*/ 340 h 453"/>
                  <a:gd name="T10" fmla="*/ 567 w 624"/>
                  <a:gd name="T11" fmla="*/ 170 h 453"/>
                  <a:gd name="T12" fmla="*/ 624 w 624"/>
                  <a:gd name="T13" fmla="*/ 170 h 453"/>
                  <a:gd name="T14" fmla="*/ 624 w 624"/>
                  <a:gd name="T15" fmla="*/ 56 h 453"/>
                  <a:gd name="T16" fmla="*/ 567 w 624"/>
                  <a:gd name="T17" fmla="*/ 56 h 453"/>
                  <a:gd name="T18" fmla="*/ 567 w 624"/>
                  <a:gd name="T19" fmla="*/ 0 h 453"/>
                  <a:gd name="T20" fmla="*/ 397 w 624"/>
                  <a:gd name="T21" fmla="*/ 0 h 453"/>
                  <a:gd name="T22" fmla="*/ 397 w 624"/>
                  <a:gd name="T23" fmla="*/ 170 h 453"/>
                  <a:gd name="T24" fmla="*/ 114 w 624"/>
                  <a:gd name="T25" fmla="*/ 170 h 453"/>
                  <a:gd name="T26" fmla="*/ 114 w 624"/>
                  <a:gd name="T27" fmla="*/ 113 h 453"/>
                  <a:gd name="T28" fmla="*/ 57 w 624"/>
                  <a:gd name="T29" fmla="*/ 113 h 453"/>
                  <a:gd name="T30" fmla="*/ 57 w 624"/>
                  <a:gd name="T31" fmla="*/ 170 h 453"/>
                  <a:gd name="T32" fmla="*/ 0 w 624"/>
                  <a:gd name="T33" fmla="*/ 170 h 453"/>
                  <a:gd name="T34" fmla="*/ 0 w 624"/>
                  <a:gd name="T35" fmla="*/ 226 h 453"/>
                  <a:gd name="T36" fmla="*/ 57 w 624"/>
                  <a:gd name="T37" fmla="*/ 226 h 453"/>
                  <a:gd name="T38" fmla="*/ 57 w 624"/>
                  <a:gd name="T39" fmla="*/ 397 h 453"/>
                  <a:gd name="T40" fmla="*/ 227 w 624"/>
                  <a:gd name="T41" fmla="*/ 397 h 453"/>
                  <a:gd name="T42" fmla="*/ 227 w 624"/>
                  <a:gd name="T43" fmla="*/ 453 h 453"/>
                  <a:gd name="T44" fmla="*/ 454 w 624"/>
                  <a:gd name="T45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24" h="453">
                    <a:moveTo>
                      <a:pt x="454" y="453"/>
                    </a:moveTo>
                    <a:lnTo>
                      <a:pt x="454" y="397"/>
                    </a:lnTo>
                    <a:lnTo>
                      <a:pt x="511" y="397"/>
                    </a:lnTo>
                    <a:lnTo>
                      <a:pt x="511" y="340"/>
                    </a:lnTo>
                    <a:lnTo>
                      <a:pt x="567" y="340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56"/>
                    </a:lnTo>
                    <a:lnTo>
                      <a:pt x="567" y="56"/>
                    </a:lnTo>
                    <a:lnTo>
                      <a:pt x="567" y="0"/>
                    </a:lnTo>
                    <a:lnTo>
                      <a:pt x="397" y="0"/>
                    </a:lnTo>
                    <a:lnTo>
                      <a:pt x="397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397"/>
                    </a:lnTo>
                    <a:lnTo>
                      <a:pt x="227" y="397"/>
                    </a:lnTo>
                    <a:lnTo>
                      <a:pt x="227" y="453"/>
                    </a:lnTo>
                    <a:lnTo>
                      <a:pt x="454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1" name="Freeform 927"/>
              <p:cNvSpPr>
                <a:spLocks/>
              </p:cNvSpPr>
              <p:nvPr/>
            </p:nvSpPr>
            <p:spPr bwMode="auto">
              <a:xfrm>
                <a:off x="1537" y="2967"/>
                <a:ext cx="114" cy="114"/>
              </a:xfrm>
              <a:custGeom>
                <a:avLst/>
                <a:gdLst>
                  <a:gd name="T0" fmla="*/ 114 w 114"/>
                  <a:gd name="T1" fmla="*/ 0 h 114"/>
                  <a:gd name="T2" fmla="*/ 0 w 114"/>
                  <a:gd name="T3" fmla="*/ 0 h 114"/>
                  <a:gd name="T4" fmla="*/ 0 w 114"/>
                  <a:gd name="T5" fmla="*/ 114 h 114"/>
                  <a:gd name="T6" fmla="*/ 57 w 114"/>
                  <a:gd name="T7" fmla="*/ 114 h 114"/>
                  <a:gd name="T8" fmla="*/ 57 w 114"/>
                  <a:gd name="T9" fmla="*/ 57 h 114"/>
                  <a:gd name="T10" fmla="*/ 114 w 114"/>
                  <a:gd name="T11" fmla="*/ 57 h 114"/>
                  <a:gd name="T12" fmla="*/ 114 w 114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14">
                    <a:moveTo>
                      <a:pt x="114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2" name="Freeform 928"/>
              <p:cNvSpPr>
                <a:spLocks/>
              </p:cNvSpPr>
              <p:nvPr/>
            </p:nvSpPr>
            <p:spPr bwMode="auto">
              <a:xfrm>
                <a:off x="2501" y="3364"/>
                <a:ext cx="227" cy="284"/>
              </a:xfrm>
              <a:custGeom>
                <a:avLst/>
                <a:gdLst>
                  <a:gd name="T0" fmla="*/ 0 w 227"/>
                  <a:gd name="T1" fmla="*/ 284 h 284"/>
                  <a:gd name="T2" fmla="*/ 0 w 227"/>
                  <a:gd name="T3" fmla="*/ 0 h 284"/>
                  <a:gd name="T4" fmla="*/ 170 w 227"/>
                  <a:gd name="T5" fmla="*/ 0 h 284"/>
                  <a:gd name="T6" fmla="*/ 170 w 227"/>
                  <a:gd name="T7" fmla="*/ 114 h 284"/>
                  <a:gd name="T8" fmla="*/ 227 w 227"/>
                  <a:gd name="T9" fmla="*/ 114 h 284"/>
                  <a:gd name="T10" fmla="*/ 227 w 227"/>
                  <a:gd name="T11" fmla="*/ 227 h 284"/>
                  <a:gd name="T12" fmla="*/ 170 w 227"/>
                  <a:gd name="T13" fmla="*/ 227 h 284"/>
                  <a:gd name="T14" fmla="*/ 170 w 227"/>
                  <a:gd name="T15" fmla="*/ 284 h 284"/>
                  <a:gd name="T16" fmla="*/ 0 w 227"/>
                  <a:gd name="T17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84">
                    <a:moveTo>
                      <a:pt x="0" y="284"/>
                    </a:moveTo>
                    <a:lnTo>
                      <a:pt x="0" y="0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3" name="Freeform 929"/>
              <p:cNvSpPr>
                <a:spLocks/>
              </p:cNvSpPr>
              <p:nvPr/>
            </p:nvSpPr>
            <p:spPr bwMode="auto">
              <a:xfrm>
                <a:off x="3578" y="3931"/>
                <a:ext cx="738" cy="681"/>
              </a:xfrm>
              <a:custGeom>
                <a:avLst/>
                <a:gdLst>
                  <a:gd name="T0" fmla="*/ 0 w 738"/>
                  <a:gd name="T1" fmla="*/ 681 h 681"/>
                  <a:gd name="T2" fmla="*/ 0 w 738"/>
                  <a:gd name="T3" fmla="*/ 284 h 681"/>
                  <a:gd name="T4" fmla="*/ 57 w 738"/>
                  <a:gd name="T5" fmla="*/ 284 h 681"/>
                  <a:gd name="T6" fmla="*/ 57 w 738"/>
                  <a:gd name="T7" fmla="*/ 340 h 681"/>
                  <a:gd name="T8" fmla="*/ 114 w 738"/>
                  <a:gd name="T9" fmla="*/ 340 h 681"/>
                  <a:gd name="T10" fmla="*/ 114 w 738"/>
                  <a:gd name="T11" fmla="*/ 114 h 681"/>
                  <a:gd name="T12" fmla="*/ 170 w 738"/>
                  <a:gd name="T13" fmla="*/ 114 h 681"/>
                  <a:gd name="T14" fmla="*/ 170 w 738"/>
                  <a:gd name="T15" fmla="*/ 0 h 681"/>
                  <a:gd name="T16" fmla="*/ 397 w 738"/>
                  <a:gd name="T17" fmla="*/ 0 h 681"/>
                  <a:gd name="T18" fmla="*/ 397 w 738"/>
                  <a:gd name="T19" fmla="*/ 57 h 681"/>
                  <a:gd name="T20" fmla="*/ 454 w 738"/>
                  <a:gd name="T21" fmla="*/ 57 h 681"/>
                  <a:gd name="T22" fmla="*/ 454 w 738"/>
                  <a:gd name="T23" fmla="*/ 170 h 681"/>
                  <a:gd name="T24" fmla="*/ 511 w 738"/>
                  <a:gd name="T25" fmla="*/ 170 h 681"/>
                  <a:gd name="T26" fmla="*/ 511 w 738"/>
                  <a:gd name="T27" fmla="*/ 227 h 681"/>
                  <a:gd name="T28" fmla="*/ 738 w 738"/>
                  <a:gd name="T29" fmla="*/ 227 h 681"/>
                  <a:gd name="T30" fmla="*/ 738 w 738"/>
                  <a:gd name="T31" fmla="*/ 284 h 681"/>
                  <a:gd name="T32" fmla="*/ 681 w 738"/>
                  <a:gd name="T33" fmla="*/ 284 h 681"/>
                  <a:gd name="T34" fmla="*/ 681 w 738"/>
                  <a:gd name="T35" fmla="*/ 454 h 681"/>
                  <a:gd name="T36" fmla="*/ 454 w 738"/>
                  <a:gd name="T37" fmla="*/ 454 h 681"/>
                  <a:gd name="T38" fmla="*/ 454 w 738"/>
                  <a:gd name="T39" fmla="*/ 397 h 681"/>
                  <a:gd name="T40" fmla="*/ 341 w 738"/>
                  <a:gd name="T41" fmla="*/ 397 h 681"/>
                  <a:gd name="T42" fmla="*/ 341 w 738"/>
                  <a:gd name="T43" fmla="*/ 340 h 681"/>
                  <a:gd name="T44" fmla="*/ 227 w 738"/>
                  <a:gd name="T45" fmla="*/ 340 h 681"/>
                  <a:gd name="T46" fmla="*/ 227 w 738"/>
                  <a:gd name="T47" fmla="*/ 397 h 681"/>
                  <a:gd name="T48" fmla="*/ 114 w 738"/>
                  <a:gd name="T49" fmla="*/ 397 h 681"/>
                  <a:gd name="T50" fmla="*/ 114 w 738"/>
                  <a:gd name="T51" fmla="*/ 624 h 681"/>
                  <a:gd name="T52" fmla="*/ 57 w 738"/>
                  <a:gd name="T53" fmla="*/ 624 h 681"/>
                  <a:gd name="T54" fmla="*/ 57 w 738"/>
                  <a:gd name="T55" fmla="*/ 681 h 681"/>
                  <a:gd name="T56" fmla="*/ 0 w 738"/>
                  <a:gd name="T57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38" h="681">
                    <a:moveTo>
                      <a:pt x="0" y="681"/>
                    </a:move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170"/>
                    </a:lnTo>
                    <a:lnTo>
                      <a:pt x="511" y="170"/>
                    </a:lnTo>
                    <a:lnTo>
                      <a:pt x="511" y="227"/>
                    </a:lnTo>
                    <a:lnTo>
                      <a:pt x="738" y="227"/>
                    </a:lnTo>
                    <a:lnTo>
                      <a:pt x="738" y="284"/>
                    </a:lnTo>
                    <a:lnTo>
                      <a:pt x="681" y="284"/>
                    </a:lnTo>
                    <a:lnTo>
                      <a:pt x="681" y="454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341" y="397"/>
                    </a:lnTo>
                    <a:lnTo>
                      <a:pt x="341" y="340"/>
                    </a:lnTo>
                    <a:lnTo>
                      <a:pt x="227" y="340"/>
                    </a:lnTo>
                    <a:lnTo>
                      <a:pt x="227" y="397"/>
                    </a:lnTo>
                    <a:lnTo>
                      <a:pt x="114" y="397"/>
                    </a:lnTo>
                    <a:lnTo>
                      <a:pt x="114" y="624"/>
                    </a:lnTo>
                    <a:lnTo>
                      <a:pt x="57" y="624"/>
                    </a:lnTo>
                    <a:lnTo>
                      <a:pt x="57" y="681"/>
                    </a:lnTo>
                    <a:lnTo>
                      <a:pt x="0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2728" y="4838"/>
                <a:ext cx="1758" cy="1021"/>
              </a:xfrm>
              <a:custGeom>
                <a:avLst/>
                <a:gdLst>
                  <a:gd name="T0" fmla="*/ 0 w 1758"/>
                  <a:gd name="T1" fmla="*/ 964 h 1021"/>
                  <a:gd name="T2" fmla="*/ 57 w 1758"/>
                  <a:gd name="T3" fmla="*/ 794 h 1021"/>
                  <a:gd name="T4" fmla="*/ 113 w 1758"/>
                  <a:gd name="T5" fmla="*/ 681 h 1021"/>
                  <a:gd name="T6" fmla="*/ 170 w 1758"/>
                  <a:gd name="T7" fmla="*/ 624 h 1021"/>
                  <a:gd name="T8" fmla="*/ 227 w 1758"/>
                  <a:gd name="T9" fmla="*/ 511 h 1021"/>
                  <a:gd name="T10" fmla="*/ 283 w 1758"/>
                  <a:gd name="T11" fmla="*/ 454 h 1021"/>
                  <a:gd name="T12" fmla="*/ 340 w 1758"/>
                  <a:gd name="T13" fmla="*/ 511 h 1021"/>
                  <a:gd name="T14" fmla="*/ 397 w 1758"/>
                  <a:gd name="T15" fmla="*/ 567 h 1021"/>
                  <a:gd name="T16" fmla="*/ 453 w 1758"/>
                  <a:gd name="T17" fmla="*/ 624 h 1021"/>
                  <a:gd name="T18" fmla="*/ 680 w 1758"/>
                  <a:gd name="T19" fmla="*/ 567 h 1021"/>
                  <a:gd name="T20" fmla="*/ 624 w 1758"/>
                  <a:gd name="T21" fmla="*/ 511 h 1021"/>
                  <a:gd name="T22" fmla="*/ 850 w 1758"/>
                  <a:gd name="T23" fmla="*/ 454 h 1021"/>
                  <a:gd name="T24" fmla="*/ 1020 w 1758"/>
                  <a:gd name="T25" fmla="*/ 397 h 1021"/>
                  <a:gd name="T26" fmla="*/ 1134 w 1758"/>
                  <a:gd name="T27" fmla="*/ 284 h 1021"/>
                  <a:gd name="T28" fmla="*/ 1191 w 1758"/>
                  <a:gd name="T29" fmla="*/ 171 h 1021"/>
                  <a:gd name="T30" fmla="*/ 1304 w 1758"/>
                  <a:gd name="T31" fmla="*/ 227 h 1021"/>
                  <a:gd name="T32" fmla="*/ 1361 w 1758"/>
                  <a:gd name="T33" fmla="*/ 57 h 1021"/>
                  <a:gd name="T34" fmla="*/ 1417 w 1758"/>
                  <a:gd name="T35" fmla="*/ 0 h 1021"/>
                  <a:gd name="T36" fmla="*/ 1531 w 1758"/>
                  <a:gd name="T37" fmla="*/ 341 h 1021"/>
                  <a:gd name="T38" fmla="*/ 1644 w 1758"/>
                  <a:gd name="T39" fmla="*/ 397 h 1021"/>
                  <a:gd name="T40" fmla="*/ 1588 w 1758"/>
                  <a:gd name="T41" fmla="*/ 454 h 1021"/>
                  <a:gd name="T42" fmla="*/ 1758 w 1758"/>
                  <a:gd name="T43" fmla="*/ 567 h 1021"/>
                  <a:gd name="T44" fmla="*/ 1701 w 1758"/>
                  <a:gd name="T45" fmla="*/ 624 h 1021"/>
                  <a:gd name="T46" fmla="*/ 1588 w 1758"/>
                  <a:gd name="T47" fmla="*/ 681 h 1021"/>
                  <a:gd name="T48" fmla="*/ 1361 w 1758"/>
                  <a:gd name="T49" fmla="*/ 681 h 1021"/>
                  <a:gd name="T50" fmla="*/ 1247 w 1758"/>
                  <a:gd name="T51" fmla="*/ 738 h 1021"/>
                  <a:gd name="T52" fmla="*/ 1077 w 1758"/>
                  <a:gd name="T53" fmla="*/ 794 h 1021"/>
                  <a:gd name="T54" fmla="*/ 907 w 1758"/>
                  <a:gd name="T55" fmla="*/ 851 h 1021"/>
                  <a:gd name="T56" fmla="*/ 737 w 1758"/>
                  <a:gd name="T57" fmla="*/ 908 h 1021"/>
                  <a:gd name="T58" fmla="*/ 340 w 1758"/>
                  <a:gd name="T59" fmla="*/ 964 h 1021"/>
                  <a:gd name="T60" fmla="*/ 227 w 1758"/>
                  <a:gd name="T61" fmla="*/ 964 h 1021"/>
                  <a:gd name="T62" fmla="*/ 170 w 1758"/>
                  <a:gd name="T63" fmla="*/ 1021 h 1021"/>
                  <a:gd name="T64" fmla="*/ 57 w 1758"/>
                  <a:gd name="T65" fmla="*/ 1021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58" h="1021">
                    <a:moveTo>
                      <a:pt x="0" y="1021"/>
                    </a:moveTo>
                    <a:lnTo>
                      <a:pt x="0" y="964"/>
                    </a:lnTo>
                    <a:lnTo>
                      <a:pt x="57" y="964"/>
                    </a:lnTo>
                    <a:lnTo>
                      <a:pt x="57" y="794"/>
                    </a:lnTo>
                    <a:lnTo>
                      <a:pt x="113" y="794"/>
                    </a:lnTo>
                    <a:lnTo>
                      <a:pt x="113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227" y="624"/>
                    </a:lnTo>
                    <a:lnTo>
                      <a:pt x="227" y="511"/>
                    </a:lnTo>
                    <a:lnTo>
                      <a:pt x="283" y="511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511"/>
                    </a:lnTo>
                    <a:lnTo>
                      <a:pt x="397" y="511"/>
                    </a:lnTo>
                    <a:lnTo>
                      <a:pt x="397" y="567"/>
                    </a:lnTo>
                    <a:lnTo>
                      <a:pt x="453" y="567"/>
                    </a:lnTo>
                    <a:lnTo>
                      <a:pt x="453" y="624"/>
                    </a:lnTo>
                    <a:lnTo>
                      <a:pt x="680" y="624"/>
                    </a:lnTo>
                    <a:lnTo>
                      <a:pt x="680" y="567"/>
                    </a:lnTo>
                    <a:lnTo>
                      <a:pt x="624" y="567"/>
                    </a:lnTo>
                    <a:lnTo>
                      <a:pt x="624" y="511"/>
                    </a:lnTo>
                    <a:lnTo>
                      <a:pt x="850" y="511"/>
                    </a:lnTo>
                    <a:lnTo>
                      <a:pt x="850" y="454"/>
                    </a:lnTo>
                    <a:lnTo>
                      <a:pt x="1020" y="454"/>
                    </a:lnTo>
                    <a:lnTo>
                      <a:pt x="1020" y="397"/>
                    </a:lnTo>
                    <a:lnTo>
                      <a:pt x="1134" y="397"/>
                    </a:lnTo>
                    <a:lnTo>
                      <a:pt x="1134" y="284"/>
                    </a:lnTo>
                    <a:lnTo>
                      <a:pt x="1191" y="284"/>
                    </a:lnTo>
                    <a:lnTo>
                      <a:pt x="1191" y="171"/>
                    </a:lnTo>
                    <a:lnTo>
                      <a:pt x="1304" y="171"/>
                    </a:lnTo>
                    <a:lnTo>
                      <a:pt x="1304" y="227"/>
                    </a:lnTo>
                    <a:lnTo>
                      <a:pt x="1361" y="227"/>
                    </a:lnTo>
                    <a:lnTo>
                      <a:pt x="1361" y="57"/>
                    </a:lnTo>
                    <a:lnTo>
                      <a:pt x="1417" y="57"/>
                    </a:lnTo>
                    <a:lnTo>
                      <a:pt x="1417" y="0"/>
                    </a:lnTo>
                    <a:lnTo>
                      <a:pt x="1531" y="0"/>
                    </a:lnTo>
                    <a:lnTo>
                      <a:pt x="1531" y="341"/>
                    </a:lnTo>
                    <a:lnTo>
                      <a:pt x="1644" y="341"/>
                    </a:lnTo>
                    <a:lnTo>
                      <a:pt x="1644" y="397"/>
                    </a:lnTo>
                    <a:lnTo>
                      <a:pt x="1588" y="397"/>
                    </a:lnTo>
                    <a:lnTo>
                      <a:pt x="1588" y="454"/>
                    </a:lnTo>
                    <a:lnTo>
                      <a:pt x="1758" y="454"/>
                    </a:lnTo>
                    <a:lnTo>
                      <a:pt x="1758" y="567"/>
                    </a:lnTo>
                    <a:lnTo>
                      <a:pt x="1701" y="567"/>
                    </a:lnTo>
                    <a:lnTo>
                      <a:pt x="1701" y="624"/>
                    </a:lnTo>
                    <a:lnTo>
                      <a:pt x="1588" y="624"/>
                    </a:lnTo>
                    <a:lnTo>
                      <a:pt x="1588" y="681"/>
                    </a:lnTo>
                    <a:lnTo>
                      <a:pt x="1417" y="681"/>
                    </a:lnTo>
                    <a:lnTo>
                      <a:pt x="1361" y="681"/>
                    </a:lnTo>
                    <a:lnTo>
                      <a:pt x="1361" y="738"/>
                    </a:lnTo>
                    <a:lnTo>
                      <a:pt x="1247" y="738"/>
                    </a:lnTo>
                    <a:lnTo>
                      <a:pt x="1247" y="794"/>
                    </a:lnTo>
                    <a:lnTo>
                      <a:pt x="1077" y="794"/>
                    </a:lnTo>
                    <a:lnTo>
                      <a:pt x="1077" y="851"/>
                    </a:lnTo>
                    <a:lnTo>
                      <a:pt x="907" y="851"/>
                    </a:lnTo>
                    <a:lnTo>
                      <a:pt x="907" y="908"/>
                    </a:lnTo>
                    <a:lnTo>
                      <a:pt x="737" y="908"/>
                    </a:lnTo>
                    <a:lnTo>
                      <a:pt x="737" y="964"/>
                    </a:lnTo>
                    <a:lnTo>
                      <a:pt x="340" y="964"/>
                    </a:lnTo>
                    <a:lnTo>
                      <a:pt x="283" y="964"/>
                    </a:lnTo>
                    <a:lnTo>
                      <a:pt x="227" y="964"/>
                    </a:lnTo>
                    <a:lnTo>
                      <a:pt x="227" y="1021"/>
                    </a:lnTo>
                    <a:lnTo>
                      <a:pt x="170" y="1021"/>
                    </a:lnTo>
                    <a:lnTo>
                      <a:pt x="113" y="1021"/>
                    </a:lnTo>
                    <a:lnTo>
                      <a:pt x="57" y="1021"/>
                    </a:lnTo>
                    <a:lnTo>
                      <a:pt x="0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5" name="Freeform 931"/>
              <p:cNvSpPr>
                <a:spLocks/>
              </p:cNvSpPr>
              <p:nvPr/>
            </p:nvSpPr>
            <p:spPr bwMode="auto">
              <a:xfrm>
                <a:off x="4316" y="3988"/>
                <a:ext cx="1077" cy="1417"/>
              </a:xfrm>
              <a:custGeom>
                <a:avLst/>
                <a:gdLst>
                  <a:gd name="T0" fmla="*/ 170 w 1077"/>
                  <a:gd name="T1" fmla="*/ 1417 h 1417"/>
                  <a:gd name="T2" fmla="*/ 170 w 1077"/>
                  <a:gd name="T3" fmla="*/ 1304 h 1417"/>
                  <a:gd name="T4" fmla="*/ 0 w 1077"/>
                  <a:gd name="T5" fmla="*/ 1304 h 1417"/>
                  <a:gd name="T6" fmla="*/ 0 w 1077"/>
                  <a:gd name="T7" fmla="*/ 1247 h 1417"/>
                  <a:gd name="T8" fmla="*/ 56 w 1077"/>
                  <a:gd name="T9" fmla="*/ 1247 h 1417"/>
                  <a:gd name="T10" fmla="*/ 56 w 1077"/>
                  <a:gd name="T11" fmla="*/ 1134 h 1417"/>
                  <a:gd name="T12" fmla="*/ 113 w 1077"/>
                  <a:gd name="T13" fmla="*/ 1134 h 1417"/>
                  <a:gd name="T14" fmla="*/ 113 w 1077"/>
                  <a:gd name="T15" fmla="*/ 1077 h 1417"/>
                  <a:gd name="T16" fmla="*/ 56 w 1077"/>
                  <a:gd name="T17" fmla="*/ 1077 h 1417"/>
                  <a:gd name="T18" fmla="*/ 56 w 1077"/>
                  <a:gd name="T19" fmla="*/ 907 h 1417"/>
                  <a:gd name="T20" fmla="*/ 226 w 1077"/>
                  <a:gd name="T21" fmla="*/ 907 h 1417"/>
                  <a:gd name="T22" fmla="*/ 226 w 1077"/>
                  <a:gd name="T23" fmla="*/ 850 h 1417"/>
                  <a:gd name="T24" fmla="*/ 0 w 1077"/>
                  <a:gd name="T25" fmla="*/ 850 h 1417"/>
                  <a:gd name="T26" fmla="*/ 0 w 1077"/>
                  <a:gd name="T27" fmla="*/ 737 h 1417"/>
                  <a:gd name="T28" fmla="*/ 113 w 1077"/>
                  <a:gd name="T29" fmla="*/ 737 h 1417"/>
                  <a:gd name="T30" fmla="*/ 113 w 1077"/>
                  <a:gd name="T31" fmla="*/ 567 h 1417"/>
                  <a:gd name="T32" fmla="*/ 170 w 1077"/>
                  <a:gd name="T33" fmla="*/ 567 h 1417"/>
                  <a:gd name="T34" fmla="*/ 170 w 1077"/>
                  <a:gd name="T35" fmla="*/ 510 h 1417"/>
                  <a:gd name="T36" fmla="*/ 56 w 1077"/>
                  <a:gd name="T37" fmla="*/ 510 h 1417"/>
                  <a:gd name="T38" fmla="*/ 56 w 1077"/>
                  <a:gd name="T39" fmla="*/ 567 h 1417"/>
                  <a:gd name="T40" fmla="*/ 0 w 1077"/>
                  <a:gd name="T41" fmla="*/ 567 h 1417"/>
                  <a:gd name="T42" fmla="*/ 0 w 1077"/>
                  <a:gd name="T43" fmla="*/ 454 h 1417"/>
                  <a:gd name="T44" fmla="*/ 396 w 1077"/>
                  <a:gd name="T45" fmla="*/ 454 h 1417"/>
                  <a:gd name="T46" fmla="*/ 396 w 1077"/>
                  <a:gd name="T47" fmla="*/ 397 h 1417"/>
                  <a:gd name="T48" fmla="*/ 510 w 1077"/>
                  <a:gd name="T49" fmla="*/ 397 h 1417"/>
                  <a:gd name="T50" fmla="*/ 510 w 1077"/>
                  <a:gd name="T51" fmla="*/ 454 h 1417"/>
                  <a:gd name="T52" fmla="*/ 567 w 1077"/>
                  <a:gd name="T53" fmla="*/ 454 h 1417"/>
                  <a:gd name="T54" fmla="*/ 567 w 1077"/>
                  <a:gd name="T55" fmla="*/ 340 h 1417"/>
                  <a:gd name="T56" fmla="*/ 680 w 1077"/>
                  <a:gd name="T57" fmla="*/ 340 h 1417"/>
                  <a:gd name="T58" fmla="*/ 680 w 1077"/>
                  <a:gd name="T59" fmla="*/ 113 h 1417"/>
                  <a:gd name="T60" fmla="*/ 737 w 1077"/>
                  <a:gd name="T61" fmla="*/ 113 h 1417"/>
                  <a:gd name="T62" fmla="*/ 737 w 1077"/>
                  <a:gd name="T63" fmla="*/ 57 h 1417"/>
                  <a:gd name="T64" fmla="*/ 850 w 1077"/>
                  <a:gd name="T65" fmla="*/ 57 h 1417"/>
                  <a:gd name="T66" fmla="*/ 850 w 1077"/>
                  <a:gd name="T67" fmla="*/ 0 h 1417"/>
                  <a:gd name="T68" fmla="*/ 963 w 1077"/>
                  <a:gd name="T69" fmla="*/ 0 h 1417"/>
                  <a:gd name="T70" fmla="*/ 963 w 1077"/>
                  <a:gd name="T71" fmla="*/ 113 h 1417"/>
                  <a:gd name="T72" fmla="*/ 1020 w 1077"/>
                  <a:gd name="T73" fmla="*/ 113 h 1417"/>
                  <a:gd name="T74" fmla="*/ 1020 w 1077"/>
                  <a:gd name="T75" fmla="*/ 227 h 1417"/>
                  <a:gd name="T76" fmla="*/ 1077 w 1077"/>
                  <a:gd name="T77" fmla="*/ 227 h 1417"/>
                  <a:gd name="T78" fmla="*/ 1077 w 1077"/>
                  <a:gd name="T79" fmla="*/ 283 h 1417"/>
                  <a:gd name="T80" fmla="*/ 1020 w 1077"/>
                  <a:gd name="T81" fmla="*/ 283 h 1417"/>
                  <a:gd name="T82" fmla="*/ 1020 w 1077"/>
                  <a:gd name="T83" fmla="*/ 510 h 1417"/>
                  <a:gd name="T84" fmla="*/ 963 w 1077"/>
                  <a:gd name="T85" fmla="*/ 510 h 1417"/>
                  <a:gd name="T86" fmla="*/ 963 w 1077"/>
                  <a:gd name="T87" fmla="*/ 680 h 1417"/>
                  <a:gd name="T88" fmla="*/ 907 w 1077"/>
                  <a:gd name="T89" fmla="*/ 680 h 1417"/>
                  <a:gd name="T90" fmla="*/ 907 w 1077"/>
                  <a:gd name="T91" fmla="*/ 794 h 1417"/>
                  <a:gd name="T92" fmla="*/ 963 w 1077"/>
                  <a:gd name="T93" fmla="*/ 794 h 1417"/>
                  <a:gd name="T94" fmla="*/ 963 w 1077"/>
                  <a:gd name="T95" fmla="*/ 964 h 1417"/>
                  <a:gd name="T96" fmla="*/ 1020 w 1077"/>
                  <a:gd name="T97" fmla="*/ 964 h 1417"/>
                  <a:gd name="T98" fmla="*/ 1020 w 1077"/>
                  <a:gd name="T99" fmla="*/ 1134 h 1417"/>
                  <a:gd name="T100" fmla="*/ 963 w 1077"/>
                  <a:gd name="T101" fmla="*/ 1134 h 1417"/>
                  <a:gd name="T102" fmla="*/ 963 w 1077"/>
                  <a:gd name="T103" fmla="*/ 1247 h 1417"/>
                  <a:gd name="T104" fmla="*/ 850 w 1077"/>
                  <a:gd name="T105" fmla="*/ 1247 h 1417"/>
                  <a:gd name="T106" fmla="*/ 850 w 1077"/>
                  <a:gd name="T107" fmla="*/ 1304 h 1417"/>
                  <a:gd name="T108" fmla="*/ 623 w 1077"/>
                  <a:gd name="T109" fmla="*/ 1304 h 1417"/>
                  <a:gd name="T110" fmla="*/ 623 w 1077"/>
                  <a:gd name="T111" fmla="*/ 1361 h 1417"/>
                  <a:gd name="T112" fmla="*/ 396 w 1077"/>
                  <a:gd name="T113" fmla="*/ 1361 h 1417"/>
                  <a:gd name="T114" fmla="*/ 340 w 1077"/>
                  <a:gd name="T115" fmla="*/ 1361 h 1417"/>
                  <a:gd name="T116" fmla="*/ 340 w 1077"/>
                  <a:gd name="T117" fmla="*/ 1417 h 1417"/>
                  <a:gd name="T118" fmla="*/ 170 w 1077"/>
                  <a:gd name="T119" fmla="*/ 1417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77" h="1417">
                    <a:moveTo>
                      <a:pt x="170" y="1417"/>
                    </a:moveTo>
                    <a:lnTo>
                      <a:pt x="170" y="1304"/>
                    </a:lnTo>
                    <a:lnTo>
                      <a:pt x="0" y="1304"/>
                    </a:lnTo>
                    <a:lnTo>
                      <a:pt x="0" y="1247"/>
                    </a:lnTo>
                    <a:lnTo>
                      <a:pt x="56" y="1247"/>
                    </a:lnTo>
                    <a:lnTo>
                      <a:pt x="56" y="1134"/>
                    </a:lnTo>
                    <a:lnTo>
                      <a:pt x="113" y="1134"/>
                    </a:lnTo>
                    <a:lnTo>
                      <a:pt x="113" y="1077"/>
                    </a:lnTo>
                    <a:lnTo>
                      <a:pt x="56" y="1077"/>
                    </a:lnTo>
                    <a:lnTo>
                      <a:pt x="56" y="907"/>
                    </a:lnTo>
                    <a:lnTo>
                      <a:pt x="226" y="907"/>
                    </a:lnTo>
                    <a:lnTo>
                      <a:pt x="226" y="850"/>
                    </a:lnTo>
                    <a:lnTo>
                      <a:pt x="0" y="850"/>
                    </a:lnTo>
                    <a:lnTo>
                      <a:pt x="0" y="737"/>
                    </a:lnTo>
                    <a:lnTo>
                      <a:pt x="113" y="737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510"/>
                    </a:lnTo>
                    <a:lnTo>
                      <a:pt x="56" y="510"/>
                    </a:lnTo>
                    <a:lnTo>
                      <a:pt x="56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396" y="454"/>
                    </a:lnTo>
                    <a:lnTo>
                      <a:pt x="396" y="397"/>
                    </a:lnTo>
                    <a:lnTo>
                      <a:pt x="510" y="397"/>
                    </a:lnTo>
                    <a:lnTo>
                      <a:pt x="510" y="454"/>
                    </a:lnTo>
                    <a:lnTo>
                      <a:pt x="567" y="454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680" y="113"/>
                    </a:lnTo>
                    <a:lnTo>
                      <a:pt x="737" y="113"/>
                    </a:lnTo>
                    <a:lnTo>
                      <a:pt x="737" y="57"/>
                    </a:lnTo>
                    <a:lnTo>
                      <a:pt x="850" y="57"/>
                    </a:lnTo>
                    <a:lnTo>
                      <a:pt x="850" y="0"/>
                    </a:lnTo>
                    <a:lnTo>
                      <a:pt x="963" y="0"/>
                    </a:lnTo>
                    <a:lnTo>
                      <a:pt x="963" y="113"/>
                    </a:lnTo>
                    <a:lnTo>
                      <a:pt x="1020" y="113"/>
                    </a:lnTo>
                    <a:lnTo>
                      <a:pt x="1020" y="227"/>
                    </a:lnTo>
                    <a:lnTo>
                      <a:pt x="1077" y="227"/>
                    </a:lnTo>
                    <a:lnTo>
                      <a:pt x="1077" y="283"/>
                    </a:lnTo>
                    <a:lnTo>
                      <a:pt x="1020" y="283"/>
                    </a:lnTo>
                    <a:lnTo>
                      <a:pt x="1020" y="510"/>
                    </a:lnTo>
                    <a:lnTo>
                      <a:pt x="963" y="510"/>
                    </a:lnTo>
                    <a:lnTo>
                      <a:pt x="963" y="680"/>
                    </a:lnTo>
                    <a:lnTo>
                      <a:pt x="907" y="680"/>
                    </a:lnTo>
                    <a:lnTo>
                      <a:pt x="907" y="794"/>
                    </a:lnTo>
                    <a:lnTo>
                      <a:pt x="963" y="794"/>
                    </a:lnTo>
                    <a:lnTo>
                      <a:pt x="963" y="964"/>
                    </a:lnTo>
                    <a:lnTo>
                      <a:pt x="1020" y="964"/>
                    </a:lnTo>
                    <a:lnTo>
                      <a:pt x="1020" y="1134"/>
                    </a:lnTo>
                    <a:lnTo>
                      <a:pt x="963" y="1134"/>
                    </a:lnTo>
                    <a:lnTo>
                      <a:pt x="963" y="1247"/>
                    </a:lnTo>
                    <a:lnTo>
                      <a:pt x="850" y="1247"/>
                    </a:lnTo>
                    <a:lnTo>
                      <a:pt x="850" y="1304"/>
                    </a:lnTo>
                    <a:lnTo>
                      <a:pt x="623" y="1304"/>
                    </a:lnTo>
                    <a:lnTo>
                      <a:pt x="623" y="1361"/>
                    </a:lnTo>
                    <a:lnTo>
                      <a:pt x="396" y="1361"/>
                    </a:lnTo>
                    <a:lnTo>
                      <a:pt x="340" y="1361"/>
                    </a:lnTo>
                    <a:lnTo>
                      <a:pt x="340" y="1417"/>
                    </a:lnTo>
                    <a:lnTo>
                      <a:pt x="170" y="141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4032" y="3648"/>
                <a:ext cx="1134" cy="794"/>
              </a:xfrm>
              <a:custGeom>
                <a:avLst/>
                <a:gdLst>
                  <a:gd name="T0" fmla="*/ 340 w 1134"/>
                  <a:gd name="T1" fmla="*/ 794 h 794"/>
                  <a:gd name="T2" fmla="*/ 680 w 1134"/>
                  <a:gd name="T3" fmla="*/ 794 h 794"/>
                  <a:gd name="T4" fmla="*/ 680 w 1134"/>
                  <a:gd name="T5" fmla="*/ 737 h 794"/>
                  <a:gd name="T6" fmla="*/ 794 w 1134"/>
                  <a:gd name="T7" fmla="*/ 737 h 794"/>
                  <a:gd name="T8" fmla="*/ 794 w 1134"/>
                  <a:gd name="T9" fmla="*/ 794 h 794"/>
                  <a:gd name="T10" fmla="*/ 851 w 1134"/>
                  <a:gd name="T11" fmla="*/ 794 h 794"/>
                  <a:gd name="T12" fmla="*/ 851 w 1134"/>
                  <a:gd name="T13" fmla="*/ 680 h 794"/>
                  <a:gd name="T14" fmla="*/ 964 w 1134"/>
                  <a:gd name="T15" fmla="*/ 680 h 794"/>
                  <a:gd name="T16" fmla="*/ 964 w 1134"/>
                  <a:gd name="T17" fmla="*/ 453 h 794"/>
                  <a:gd name="T18" fmla="*/ 1021 w 1134"/>
                  <a:gd name="T19" fmla="*/ 453 h 794"/>
                  <a:gd name="T20" fmla="*/ 1021 w 1134"/>
                  <a:gd name="T21" fmla="*/ 397 h 794"/>
                  <a:gd name="T22" fmla="*/ 1134 w 1134"/>
                  <a:gd name="T23" fmla="*/ 397 h 794"/>
                  <a:gd name="T24" fmla="*/ 1134 w 1134"/>
                  <a:gd name="T25" fmla="*/ 227 h 794"/>
                  <a:gd name="T26" fmla="*/ 1077 w 1134"/>
                  <a:gd name="T27" fmla="*/ 227 h 794"/>
                  <a:gd name="T28" fmla="*/ 1077 w 1134"/>
                  <a:gd name="T29" fmla="*/ 113 h 794"/>
                  <a:gd name="T30" fmla="*/ 1021 w 1134"/>
                  <a:gd name="T31" fmla="*/ 113 h 794"/>
                  <a:gd name="T32" fmla="*/ 1021 w 1134"/>
                  <a:gd name="T33" fmla="*/ 56 h 794"/>
                  <a:gd name="T34" fmla="*/ 964 w 1134"/>
                  <a:gd name="T35" fmla="*/ 56 h 794"/>
                  <a:gd name="T36" fmla="*/ 964 w 1134"/>
                  <a:gd name="T37" fmla="*/ 0 h 794"/>
                  <a:gd name="T38" fmla="*/ 794 w 1134"/>
                  <a:gd name="T39" fmla="*/ 0 h 794"/>
                  <a:gd name="T40" fmla="*/ 794 w 1134"/>
                  <a:gd name="T41" fmla="*/ 170 h 794"/>
                  <a:gd name="T42" fmla="*/ 680 w 1134"/>
                  <a:gd name="T43" fmla="*/ 170 h 794"/>
                  <a:gd name="T44" fmla="*/ 680 w 1134"/>
                  <a:gd name="T45" fmla="*/ 113 h 794"/>
                  <a:gd name="T46" fmla="*/ 340 w 1134"/>
                  <a:gd name="T47" fmla="*/ 113 h 794"/>
                  <a:gd name="T48" fmla="*/ 340 w 1134"/>
                  <a:gd name="T49" fmla="*/ 170 h 794"/>
                  <a:gd name="T50" fmla="*/ 57 w 1134"/>
                  <a:gd name="T51" fmla="*/ 170 h 794"/>
                  <a:gd name="T52" fmla="*/ 57 w 1134"/>
                  <a:gd name="T53" fmla="*/ 227 h 794"/>
                  <a:gd name="T54" fmla="*/ 0 w 1134"/>
                  <a:gd name="T55" fmla="*/ 227 h 794"/>
                  <a:gd name="T56" fmla="*/ 0 w 1134"/>
                  <a:gd name="T57" fmla="*/ 453 h 794"/>
                  <a:gd name="T58" fmla="*/ 57 w 1134"/>
                  <a:gd name="T59" fmla="*/ 453 h 794"/>
                  <a:gd name="T60" fmla="*/ 57 w 1134"/>
                  <a:gd name="T61" fmla="*/ 510 h 794"/>
                  <a:gd name="T62" fmla="*/ 284 w 1134"/>
                  <a:gd name="T63" fmla="*/ 510 h 794"/>
                  <a:gd name="T64" fmla="*/ 284 w 1134"/>
                  <a:gd name="T65" fmla="*/ 567 h 794"/>
                  <a:gd name="T66" fmla="*/ 227 w 1134"/>
                  <a:gd name="T67" fmla="*/ 567 h 794"/>
                  <a:gd name="T68" fmla="*/ 227 w 1134"/>
                  <a:gd name="T69" fmla="*/ 737 h 794"/>
                  <a:gd name="T70" fmla="*/ 340 w 1134"/>
                  <a:gd name="T71" fmla="*/ 737 h 794"/>
                  <a:gd name="T72" fmla="*/ 340 w 1134"/>
                  <a:gd name="T73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34" h="794">
                    <a:moveTo>
                      <a:pt x="340" y="794"/>
                    </a:moveTo>
                    <a:lnTo>
                      <a:pt x="680" y="794"/>
                    </a:lnTo>
                    <a:lnTo>
                      <a:pt x="680" y="737"/>
                    </a:lnTo>
                    <a:lnTo>
                      <a:pt x="794" y="737"/>
                    </a:lnTo>
                    <a:lnTo>
                      <a:pt x="794" y="794"/>
                    </a:lnTo>
                    <a:lnTo>
                      <a:pt x="851" y="794"/>
                    </a:lnTo>
                    <a:lnTo>
                      <a:pt x="851" y="680"/>
                    </a:lnTo>
                    <a:lnTo>
                      <a:pt x="964" y="680"/>
                    </a:lnTo>
                    <a:lnTo>
                      <a:pt x="964" y="453"/>
                    </a:lnTo>
                    <a:lnTo>
                      <a:pt x="1021" y="453"/>
                    </a:lnTo>
                    <a:lnTo>
                      <a:pt x="1021" y="397"/>
                    </a:lnTo>
                    <a:lnTo>
                      <a:pt x="1134" y="397"/>
                    </a:lnTo>
                    <a:lnTo>
                      <a:pt x="1134" y="227"/>
                    </a:lnTo>
                    <a:lnTo>
                      <a:pt x="1077" y="227"/>
                    </a:lnTo>
                    <a:lnTo>
                      <a:pt x="1077" y="113"/>
                    </a:lnTo>
                    <a:lnTo>
                      <a:pt x="1021" y="113"/>
                    </a:lnTo>
                    <a:lnTo>
                      <a:pt x="1021" y="56"/>
                    </a:lnTo>
                    <a:lnTo>
                      <a:pt x="964" y="56"/>
                    </a:lnTo>
                    <a:lnTo>
                      <a:pt x="964" y="0"/>
                    </a:lnTo>
                    <a:lnTo>
                      <a:pt x="794" y="0"/>
                    </a:lnTo>
                    <a:lnTo>
                      <a:pt x="794" y="170"/>
                    </a:lnTo>
                    <a:lnTo>
                      <a:pt x="680" y="170"/>
                    </a:lnTo>
                    <a:lnTo>
                      <a:pt x="680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284" y="510"/>
                    </a:lnTo>
                    <a:lnTo>
                      <a:pt x="284" y="567"/>
                    </a:lnTo>
                    <a:lnTo>
                      <a:pt x="227" y="567"/>
                    </a:lnTo>
                    <a:lnTo>
                      <a:pt x="227" y="737"/>
                    </a:lnTo>
                    <a:lnTo>
                      <a:pt x="340" y="737"/>
                    </a:lnTo>
                    <a:lnTo>
                      <a:pt x="340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0" name="Freeform 936"/>
              <p:cNvSpPr>
                <a:spLocks/>
              </p:cNvSpPr>
              <p:nvPr/>
            </p:nvSpPr>
            <p:spPr bwMode="auto">
              <a:xfrm>
                <a:off x="2388" y="3478"/>
                <a:ext cx="453" cy="737"/>
              </a:xfrm>
              <a:custGeom>
                <a:avLst/>
                <a:gdLst>
                  <a:gd name="T0" fmla="*/ 340 w 453"/>
                  <a:gd name="T1" fmla="*/ 0 h 737"/>
                  <a:gd name="T2" fmla="*/ 453 w 453"/>
                  <a:gd name="T3" fmla="*/ 0 h 737"/>
                  <a:gd name="T4" fmla="*/ 453 w 453"/>
                  <a:gd name="T5" fmla="*/ 113 h 737"/>
                  <a:gd name="T6" fmla="*/ 397 w 453"/>
                  <a:gd name="T7" fmla="*/ 113 h 737"/>
                  <a:gd name="T8" fmla="*/ 397 w 453"/>
                  <a:gd name="T9" fmla="*/ 170 h 737"/>
                  <a:gd name="T10" fmla="*/ 340 w 453"/>
                  <a:gd name="T11" fmla="*/ 170 h 737"/>
                  <a:gd name="T12" fmla="*/ 340 w 453"/>
                  <a:gd name="T13" fmla="*/ 283 h 737"/>
                  <a:gd name="T14" fmla="*/ 453 w 453"/>
                  <a:gd name="T15" fmla="*/ 283 h 737"/>
                  <a:gd name="T16" fmla="*/ 453 w 453"/>
                  <a:gd name="T17" fmla="*/ 340 h 737"/>
                  <a:gd name="T18" fmla="*/ 397 w 453"/>
                  <a:gd name="T19" fmla="*/ 340 h 737"/>
                  <a:gd name="T20" fmla="*/ 340 w 453"/>
                  <a:gd name="T21" fmla="*/ 340 h 737"/>
                  <a:gd name="T22" fmla="*/ 340 w 453"/>
                  <a:gd name="T23" fmla="*/ 397 h 737"/>
                  <a:gd name="T24" fmla="*/ 283 w 453"/>
                  <a:gd name="T25" fmla="*/ 397 h 737"/>
                  <a:gd name="T26" fmla="*/ 283 w 453"/>
                  <a:gd name="T27" fmla="*/ 453 h 737"/>
                  <a:gd name="T28" fmla="*/ 226 w 453"/>
                  <a:gd name="T29" fmla="*/ 453 h 737"/>
                  <a:gd name="T30" fmla="*/ 226 w 453"/>
                  <a:gd name="T31" fmla="*/ 510 h 737"/>
                  <a:gd name="T32" fmla="*/ 170 w 453"/>
                  <a:gd name="T33" fmla="*/ 510 h 737"/>
                  <a:gd name="T34" fmla="*/ 170 w 453"/>
                  <a:gd name="T35" fmla="*/ 623 h 737"/>
                  <a:gd name="T36" fmla="*/ 113 w 453"/>
                  <a:gd name="T37" fmla="*/ 623 h 737"/>
                  <a:gd name="T38" fmla="*/ 113 w 453"/>
                  <a:gd name="T39" fmla="*/ 680 h 737"/>
                  <a:gd name="T40" fmla="*/ 113 w 453"/>
                  <a:gd name="T41" fmla="*/ 737 h 737"/>
                  <a:gd name="T42" fmla="*/ 0 w 453"/>
                  <a:gd name="T43" fmla="*/ 737 h 737"/>
                  <a:gd name="T44" fmla="*/ 0 w 453"/>
                  <a:gd name="T45" fmla="*/ 510 h 737"/>
                  <a:gd name="T46" fmla="*/ 56 w 453"/>
                  <a:gd name="T47" fmla="*/ 510 h 737"/>
                  <a:gd name="T48" fmla="*/ 56 w 453"/>
                  <a:gd name="T49" fmla="*/ 397 h 737"/>
                  <a:gd name="T50" fmla="*/ 113 w 453"/>
                  <a:gd name="T51" fmla="*/ 397 h 737"/>
                  <a:gd name="T52" fmla="*/ 113 w 453"/>
                  <a:gd name="T53" fmla="*/ 170 h 737"/>
                  <a:gd name="T54" fmla="*/ 283 w 453"/>
                  <a:gd name="T55" fmla="*/ 170 h 737"/>
                  <a:gd name="T56" fmla="*/ 283 w 453"/>
                  <a:gd name="T57" fmla="*/ 113 h 737"/>
                  <a:gd name="T58" fmla="*/ 340 w 453"/>
                  <a:gd name="T59" fmla="*/ 113 h 737"/>
                  <a:gd name="T60" fmla="*/ 340 w 453"/>
                  <a:gd name="T61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53" h="737">
                    <a:moveTo>
                      <a:pt x="340" y="0"/>
                    </a:moveTo>
                    <a:lnTo>
                      <a:pt x="453" y="0"/>
                    </a:lnTo>
                    <a:lnTo>
                      <a:pt x="453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283"/>
                    </a:lnTo>
                    <a:lnTo>
                      <a:pt x="453" y="283"/>
                    </a:lnTo>
                    <a:lnTo>
                      <a:pt x="453" y="340"/>
                    </a:lnTo>
                    <a:lnTo>
                      <a:pt x="397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283" y="397"/>
                    </a:lnTo>
                    <a:lnTo>
                      <a:pt x="283" y="453"/>
                    </a:lnTo>
                    <a:lnTo>
                      <a:pt x="226" y="453"/>
                    </a:lnTo>
                    <a:lnTo>
                      <a:pt x="226" y="510"/>
                    </a:lnTo>
                    <a:lnTo>
                      <a:pt x="170" y="510"/>
                    </a:lnTo>
                    <a:lnTo>
                      <a:pt x="170" y="623"/>
                    </a:lnTo>
                    <a:lnTo>
                      <a:pt x="113" y="623"/>
                    </a:lnTo>
                    <a:lnTo>
                      <a:pt x="113" y="680"/>
                    </a:lnTo>
                    <a:lnTo>
                      <a:pt x="113" y="737"/>
                    </a:lnTo>
                    <a:lnTo>
                      <a:pt x="0" y="737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56" y="397"/>
                    </a:lnTo>
                    <a:lnTo>
                      <a:pt x="113" y="397"/>
                    </a:lnTo>
                    <a:lnTo>
                      <a:pt x="113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1" name="Freeform 937"/>
              <p:cNvSpPr>
                <a:spLocks/>
              </p:cNvSpPr>
              <p:nvPr/>
            </p:nvSpPr>
            <p:spPr bwMode="auto">
              <a:xfrm>
                <a:off x="2501" y="3648"/>
                <a:ext cx="1077" cy="907"/>
              </a:xfrm>
              <a:custGeom>
                <a:avLst/>
                <a:gdLst>
                  <a:gd name="T0" fmla="*/ 340 w 1077"/>
                  <a:gd name="T1" fmla="*/ 56 h 907"/>
                  <a:gd name="T2" fmla="*/ 397 w 1077"/>
                  <a:gd name="T3" fmla="*/ 56 h 907"/>
                  <a:gd name="T4" fmla="*/ 397 w 1077"/>
                  <a:gd name="T5" fmla="*/ 0 h 907"/>
                  <a:gd name="T6" fmla="*/ 510 w 1077"/>
                  <a:gd name="T7" fmla="*/ 0 h 907"/>
                  <a:gd name="T8" fmla="*/ 510 w 1077"/>
                  <a:gd name="T9" fmla="*/ 113 h 907"/>
                  <a:gd name="T10" fmla="*/ 680 w 1077"/>
                  <a:gd name="T11" fmla="*/ 113 h 907"/>
                  <a:gd name="T12" fmla="*/ 680 w 1077"/>
                  <a:gd name="T13" fmla="*/ 56 h 907"/>
                  <a:gd name="T14" fmla="*/ 737 w 1077"/>
                  <a:gd name="T15" fmla="*/ 56 h 907"/>
                  <a:gd name="T16" fmla="*/ 737 w 1077"/>
                  <a:gd name="T17" fmla="*/ 227 h 907"/>
                  <a:gd name="T18" fmla="*/ 794 w 1077"/>
                  <a:gd name="T19" fmla="*/ 227 h 907"/>
                  <a:gd name="T20" fmla="*/ 794 w 1077"/>
                  <a:gd name="T21" fmla="*/ 170 h 907"/>
                  <a:gd name="T22" fmla="*/ 907 w 1077"/>
                  <a:gd name="T23" fmla="*/ 170 h 907"/>
                  <a:gd name="T24" fmla="*/ 907 w 1077"/>
                  <a:gd name="T25" fmla="*/ 283 h 907"/>
                  <a:gd name="T26" fmla="*/ 737 w 1077"/>
                  <a:gd name="T27" fmla="*/ 283 h 907"/>
                  <a:gd name="T28" fmla="*/ 737 w 1077"/>
                  <a:gd name="T29" fmla="*/ 340 h 907"/>
                  <a:gd name="T30" fmla="*/ 794 w 1077"/>
                  <a:gd name="T31" fmla="*/ 340 h 907"/>
                  <a:gd name="T32" fmla="*/ 794 w 1077"/>
                  <a:gd name="T33" fmla="*/ 397 h 907"/>
                  <a:gd name="T34" fmla="*/ 737 w 1077"/>
                  <a:gd name="T35" fmla="*/ 397 h 907"/>
                  <a:gd name="T36" fmla="*/ 737 w 1077"/>
                  <a:gd name="T37" fmla="*/ 453 h 907"/>
                  <a:gd name="T38" fmla="*/ 851 w 1077"/>
                  <a:gd name="T39" fmla="*/ 453 h 907"/>
                  <a:gd name="T40" fmla="*/ 851 w 1077"/>
                  <a:gd name="T41" fmla="*/ 510 h 907"/>
                  <a:gd name="T42" fmla="*/ 907 w 1077"/>
                  <a:gd name="T43" fmla="*/ 510 h 907"/>
                  <a:gd name="T44" fmla="*/ 907 w 1077"/>
                  <a:gd name="T45" fmla="*/ 567 h 907"/>
                  <a:gd name="T46" fmla="*/ 964 w 1077"/>
                  <a:gd name="T47" fmla="*/ 567 h 907"/>
                  <a:gd name="T48" fmla="*/ 964 w 1077"/>
                  <a:gd name="T49" fmla="*/ 623 h 907"/>
                  <a:gd name="T50" fmla="*/ 1077 w 1077"/>
                  <a:gd name="T51" fmla="*/ 623 h 907"/>
                  <a:gd name="T52" fmla="*/ 1077 w 1077"/>
                  <a:gd name="T53" fmla="*/ 850 h 907"/>
                  <a:gd name="T54" fmla="*/ 964 w 1077"/>
                  <a:gd name="T55" fmla="*/ 850 h 907"/>
                  <a:gd name="T56" fmla="*/ 964 w 1077"/>
                  <a:gd name="T57" fmla="*/ 794 h 907"/>
                  <a:gd name="T58" fmla="*/ 851 w 1077"/>
                  <a:gd name="T59" fmla="*/ 794 h 907"/>
                  <a:gd name="T60" fmla="*/ 851 w 1077"/>
                  <a:gd name="T61" fmla="*/ 850 h 907"/>
                  <a:gd name="T62" fmla="*/ 794 w 1077"/>
                  <a:gd name="T63" fmla="*/ 850 h 907"/>
                  <a:gd name="T64" fmla="*/ 794 w 1077"/>
                  <a:gd name="T65" fmla="*/ 794 h 907"/>
                  <a:gd name="T66" fmla="*/ 737 w 1077"/>
                  <a:gd name="T67" fmla="*/ 794 h 907"/>
                  <a:gd name="T68" fmla="*/ 737 w 1077"/>
                  <a:gd name="T69" fmla="*/ 850 h 907"/>
                  <a:gd name="T70" fmla="*/ 680 w 1077"/>
                  <a:gd name="T71" fmla="*/ 850 h 907"/>
                  <a:gd name="T72" fmla="*/ 680 w 1077"/>
                  <a:gd name="T73" fmla="*/ 907 h 907"/>
                  <a:gd name="T74" fmla="*/ 567 w 1077"/>
                  <a:gd name="T75" fmla="*/ 907 h 907"/>
                  <a:gd name="T76" fmla="*/ 567 w 1077"/>
                  <a:gd name="T77" fmla="*/ 850 h 907"/>
                  <a:gd name="T78" fmla="*/ 397 w 1077"/>
                  <a:gd name="T79" fmla="*/ 850 h 907"/>
                  <a:gd name="T80" fmla="*/ 397 w 1077"/>
                  <a:gd name="T81" fmla="*/ 907 h 907"/>
                  <a:gd name="T82" fmla="*/ 284 w 1077"/>
                  <a:gd name="T83" fmla="*/ 907 h 907"/>
                  <a:gd name="T84" fmla="*/ 284 w 1077"/>
                  <a:gd name="T85" fmla="*/ 850 h 907"/>
                  <a:gd name="T86" fmla="*/ 227 w 1077"/>
                  <a:gd name="T87" fmla="*/ 850 h 907"/>
                  <a:gd name="T88" fmla="*/ 227 w 1077"/>
                  <a:gd name="T89" fmla="*/ 794 h 907"/>
                  <a:gd name="T90" fmla="*/ 170 w 1077"/>
                  <a:gd name="T91" fmla="*/ 794 h 907"/>
                  <a:gd name="T92" fmla="*/ 170 w 1077"/>
                  <a:gd name="T93" fmla="*/ 737 h 907"/>
                  <a:gd name="T94" fmla="*/ 113 w 1077"/>
                  <a:gd name="T95" fmla="*/ 737 h 907"/>
                  <a:gd name="T96" fmla="*/ 113 w 1077"/>
                  <a:gd name="T97" fmla="*/ 623 h 907"/>
                  <a:gd name="T98" fmla="*/ 0 w 1077"/>
                  <a:gd name="T99" fmla="*/ 623 h 907"/>
                  <a:gd name="T100" fmla="*/ 0 w 1077"/>
                  <a:gd name="T101" fmla="*/ 567 h 907"/>
                  <a:gd name="T102" fmla="*/ 57 w 1077"/>
                  <a:gd name="T103" fmla="*/ 567 h 907"/>
                  <a:gd name="T104" fmla="*/ 57 w 1077"/>
                  <a:gd name="T105" fmla="*/ 453 h 907"/>
                  <a:gd name="T106" fmla="*/ 113 w 1077"/>
                  <a:gd name="T107" fmla="*/ 453 h 907"/>
                  <a:gd name="T108" fmla="*/ 113 w 1077"/>
                  <a:gd name="T109" fmla="*/ 283 h 907"/>
                  <a:gd name="T110" fmla="*/ 170 w 1077"/>
                  <a:gd name="T111" fmla="*/ 283 h 907"/>
                  <a:gd name="T112" fmla="*/ 170 w 1077"/>
                  <a:gd name="T113" fmla="*/ 227 h 907"/>
                  <a:gd name="T114" fmla="*/ 227 w 1077"/>
                  <a:gd name="T115" fmla="*/ 227 h 907"/>
                  <a:gd name="T116" fmla="*/ 227 w 1077"/>
                  <a:gd name="T117" fmla="*/ 170 h 907"/>
                  <a:gd name="T118" fmla="*/ 340 w 1077"/>
                  <a:gd name="T119" fmla="*/ 170 h 907"/>
                  <a:gd name="T120" fmla="*/ 340 w 1077"/>
                  <a:gd name="T121" fmla="*/ 56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7" h="907">
                    <a:moveTo>
                      <a:pt x="340" y="56"/>
                    </a:moveTo>
                    <a:lnTo>
                      <a:pt x="397" y="56"/>
                    </a:lnTo>
                    <a:lnTo>
                      <a:pt x="397" y="0"/>
                    </a:lnTo>
                    <a:lnTo>
                      <a:pt x="510" y="0"/>
                    </a:lnTo>
                    <a:lnTo>
                      <a:pt x="510" y="113"/>
                    </a:lnTo>
                    <a:lnTo>
                      <a:pt x="680" y="113"/>
                    </a:lnTo>
                    <a:lnTo>
                      <a:pt x="680" y="56"/>
                    </a:lnTo>
                    <a:lnTo>
                      <a:pt x="737" y="56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907" y="170"/>
                    </a:lnTo>
                    <a:lnTo>
                      <a:pt x="907" y="283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794" y="340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453"/>
                    </a:lnTo>
                    <a:lnTo>
                      <a:pt x="851" y="453"/>
                    </a:lnTo>
                    <a:lnTo>
                      <a:pt x="851" y="510"/>
                    </a:lnTo>
                    <a:lnTo>
                      <a:pt x="907" y="510"/>
                    </a:lnTo>
                    <a:lnTo>
                      <a:pt x="907" y="567"/>
                    </a:lnTo>
                    <a:lnTo>
                      <a:pt x="964" y="567"/>
                    </a:lnTo>
                    <a:lnTo>
                      <a:pt x="964" y="623"/>
                    </a:lnTo>
                    <a:lnTo>
                      <a:pt x="1077" y="623"/>
                    </a:lnTo>
                    <a:lnTo>
                      <a:pt x="1077" y="850"/>
                    </a:lnTo>
                    <a:lnTo>
                      <a:pt x="964" y="850"/>
                    </a:lnTo>
                    <a:lnTo>
                      <a:pt x="964" y="794"/>
                    </a:lnTo>
                    <a:lnTo>
                      <a:pt x="851" y="794"/>
                    </a:lnTo>
                    <a:lnTo>
                      <a:pt x="851" y="850"/>
                    </a:lnTo>
                    <a:lnTo>
                      <a:pt x="794" y="850"/>
                    </a:lnTo>
                    <a:lnTo>
                      <a:pt x="794" y="794"/>
                    </a:lnTo>
                    <a:lnTo>
                      <a:pt x="737" y="794"/>
                    </a:lnTo>
                    <a:lnTo>
                      <a:pt x="737" y="850"/>
                    </a:lnTo>
                    <a:lnTo>
                      <a:pt x="680" y="850"/>
                    </a:lnTo>
                    <a:lnTo>
                      <a:pt x="680" y="907"/>
                    </a:lnTo>
                    <a:lnTo>
                      <a:pt x="567" y="907"/>
                    </a:lnTo>
                    <a:lnTo>
                      <a:pt x="567" y="850"/>
                    </a:lnTo>
                    <a:lnTo>
                      <a:pt x="397" y="850"/>
                    </a:lnTo>
                    <a:lnTo>
                      <a:pt x="397" y="907"/>
                    </a:lnTo>
                    <a:lnTo>
                      <a:pt x="284" y="907"/>
                    </a:lnTo>
                    <a:lnTo>
                      <a:pt x="284" y="850"/>
                    </a:lnTo>
                    <a:lnTo>
                      <a:pt x="227" y="850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113" y="737"/>
                    </a:lnTo>
                    <a:lnTo>
                      <a:pt x="113" y="623"/>
                    </a:lnTo>
                    <a:lnTo>
                      <a:pt x="0" y="623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453"/>
                    </a:lnTo>
                    <a:lnTo>
                      <a:pt x="113" y="453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340" y="170"/>
                    </a:lnTo>
                    <a:lnTo>
                      <a:pt x="34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2" name="Freeform 938"/>
              <p:cNvSpPr>
                <a:spLocks/>
              </p:cNvSpPr>
              <p:nvPr/>
            </p:nvSpPr>
            <p:spPr bwMode="auto">
              <a:xfrm>
                <a:off x="2671" y="2967"/>
                <a:ext cx="624" cy="794"/>
              </a:xfrm>
              <a:custGeom>
                <a:avLst/>
                <a:gdLst>
                  <a:gd name="T0" fmla="*/ 0 w 624"/>
                  <a:gd name="T1" fmla="*/ 397 h 794"/>
                  <a:gd name="T2" fmla="*/ 0 w 624"/>
                  <a:gd name="T3" fmla="*/ 511 h 794"/>
                  <a:gd name="T4" fmla="*/ 170 w 624"/>
                  <a:gd name="T5" fmla="*/ 511 h 794"/>
                  <a:gd name="T6" fmla="*/ 170 w 624"/>
                  <a:gd name="T7" fmla="*/ 624 h 794"/>
                  <a:gd name="T8" fmla="*/ 114 w 624"/>
                  <a:gd name="T9" fmla="*/ 624 h 794"/>
                  <a:gd name="T10" fmla="*/ 114 w 624"/>
                  <a:gd name="T11" fmla="*/ 681 h 794"/>
                  <a:gd name="T12" fmla="*/ 57 w 624"/>
                  <a:gd name="T13" fmla="*/ 681 h 794"/>
                  <a:gd name="T14" fmla="*/ 57 w 624"/>
                  <a:gd name="T15" fmla="*/ 794 h 794"/>
                  <a:gd name="T16" fmla="*/ 170 w 624"/>
                  <a:gd name="T17" fmla="*/ 794 h 794"/>
                  <a:gd name="T18" fmla="*/ 170 w 624"/>
                  <a:gd name="T19" fmla="*/ 737 h 794"/>
                  <a:gd name="T20" fmla="*/ 227 w 624"/>
                  <a:gd name="T21" fmla="*/ 737 h 794"/>
                  <a:gd name="T22" fmla="*/ 227 w 624"/>
                  <a:gd name="T23" fmla="*/ 681 h 794"/>
                  <a:gd name="T24" fmla="*/ 340 w 624"/>
                  <a:gd name="T25" fmla="*/ 681 h 794"/>
                  <a:gd name="T26" fmla="*/ 340 w 624"/>
                  <a:gd name="T27" fmla="*/ 794 h 794"/>
                  <a:gd name="T28" fmla="*/ 510 w 624"/>
                  <a:gd name="T29" fmla="*/ 794 h 794"/>
                  <a:gd name="T30" fmla="*/ 510 w 624"/>
                  <a:gd name="T31" fmla="*/ 737 h 794"/>
                  <a:gd name="T32" fmla="*/ 567 w 624"/>
                  <a:gd name="T33" fmla="*/ 737 h 794"/>
                  <a:gd name="T34" fmla="*/ 567 w 624"/>
                  <a:gd name="T35" fmla="*/ 624 h 794"/>
                  <a:gd name="T36" fmla="*/ 624 w 624"/>
                  <a:gd name="T37" fmla="*/ 624 h 794"/>
                  <a:gd name="T38" fmla="*/ 624 w 624"/>
                  <a:gd name="T39" fmla="*/ 511 h 794"/>
                  <a:gd name="T40" fmla="*/ 567 w 624"/>
                  <a:gd name="T41" fmla="*/ 511 h 794"/>
                  <a:gd name="T42" fmla="*/ 567 w 624"/>
                  <a:gd name="T43" fmla="*/ 397 h 794"/>
                  <a:gd name="T44" fmla="*/ 624 w 624"/>
                  <a:gd name="T45" fmla="*/ 397 h 794"/>
                  <a:gd name="T46" fmla="*/ 624 w 624"/>
                  <a:gd name="T47" fmla="*/ 170 h 794"/>
                  <a:gd name="T48" fmla="*/ 567 w 624"/>
                  <a:gd name="T49" fmla="*/ 170 h 794"/>
                  <a:gd name="T50" fmla="*/ 567 w 624"/>
                  <a:gd name="T51" fmla="*/ 57 h 794"/>
                  <a:gd name="T52" fmla="*/ 510 w 624"/>
                  <a:gd name="T53" fmla="*/ 57 h 794"/>
                  <a:gd name="T54" fmla="*/ 454 w 624"/>
                  <a:gd name="T55" fmla="*/ 57 h 794"/>
                  <a:gd name="T56" fmla="*/ 454 w 624"/>
                  <a:gd name="T57" fmla="*/ 0 h 794"/>
                  <a:gd name="T58" fmla="*/ 397 w 624"/>
                  <a:gd name="T59" fmla="*/ 0 h 794"/>
                  <a:gd name="T60" fmla="*/ 397 w 624"/>
                  <a:gd name="T61" fmla="*/ 170 h 794"/>
                  <a:gd name="T62" fmla="*/ 284 w 624"/>
                  <a:gd name="T63" fmla="*/ 170 h 794"/>
                  <a:gd name="T64" fmla="*/ 284 w 624"/>
                  <a:gd name="T65" fmla="*/ 227 h 794"/>
                  <a:gd name="T66" fmla="*/ 227 w 624"/>
                  <a:gd name="T67" fmla="*/ 227 h 794"/>
                  <a:gd name="T68" fmla="*/ 227 w 624"/>
                  <a:gd name="T69" fmla="*/ 341 h 794"/>
                  <a:gd name="T70" fmla="*/ 57 w 624"/>
                  <a:gd name="T71" fmla="*/ 341 h 794"/>
                  <a:gd name="T72" fmla="*/ 57 w 624"/>
                  <a:gd name="T73" fmla="*/ 397 h 794"/>
                  <a:gd name="T74" fmla="*/ 0 w 624"/>
                  <a:gd name="T75" fmla="*/ 39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4" h="794">
                    <a:moveTo>
                      <a:pt x="0" y="397"/>
                    </a:moveTo>
                    <a:lnTo>
                      <a:pt x="0" y="511"/>
                    </a:lnTo>
                    <a:lnTo>
                      <a:pt x="170" y="511"/>
                    </a:lnTo>
                    <a:lnTo>
                      <a:pt x="170" y="624"/>
                    </a:lnTo>
                    <a:lnTo>
                      <a:pt x="114" y="624"/>
                    </a:lnTo>
                    <a:lnTo>
                      <a:pt x="114" y="681"/>
                    </a:lnTo>
                    <a:lnTo>
                      <a:pt x="57" y="681"/>
                    </a:lnTo>
                    <a:lnTo>
                      <a:pt x="57" y="794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227" y="737"/>
                    </a:lnTo>
                    <a:lnTo>
                      <a:pt x="227" y="681"/>
                    </a:lnTo>
                    <a:lnTo>
                      <a:pt x="340" y="681"/>
                    </a:lnTo>
                    <a:lnTo>
                      <a:pt x="340" y="794"/>
                    </a:lnTo>
                    <a:lnTo>
                      <a:pt x="510" y="794"/>
                    </a:lnTo>
                    <a:lnTo>
                      <a:pt x="510" y="737"/>
                    </a:lnTo>
                    <a:lnTo>
                      <a:pt x="567" y="737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24" y="511"/>
                    </a:lnTo>
                    <a:lnTo>
                      <a:pt x="567" y="511"/>
                    </a:lnTo>
                    <a:lnTo>
                      <a:pt x="567" y="397"/>
                    </a:lnTo>
                    <a:lnTo>
                      <a:pt x="624" y="397"/>
                    </a:lnTo>
                    <a:lnTo>
                      <a:pt x="624" y="170"/>
                    </a:lnTo>
                    <a:lnTo>
                      <a:pt x="567" y="170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397" y="0"/>
                    </a:lnTo>
                    <a:lnTo>
                      <a:pt x="397" y="170"/>
                    </a:lnTo>
                    <a:lnTo>
                      <a:pt x="284" y="170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341"/>
                    </a:lnTo>
                    <a:lnTo>
                      <a:pt x="57" y="341"/>
                    </a:lnTo>
                    <a:lnTo>
                      <a:pt x="57" y="397"/>
                    </a:lnTo>
                    <a:lnTo>
                      <a:pt x="0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2728" y="2967"/>
                <a:ext cx="340" cy="227"/>
              </a:xfrm>
              <a:custGeom>
                <a:avLst/>
                <a:gdLst>
                  <a:gd name="T0" fmla="*/ 340 w 340"/>
                  <a:gd name="T1" fmla="*/ 0 h 227"/>
                  <a:gd name="T2" fmla="*/ 57 w 340"/>
                  <a:gd name="T3" fmla="*/ 0 h 227"/>
                  <a:gd name="T4" fmla="*/ 57 w 340"/>
                  <a:gd name="T5" fmla="*/ 57 h 227"/>
                  <a:gd name="T6" fmla="*/ 0 w 340"/>
                  <a:gd name="T7" fmla="*/ 57 h 227"/>
                  <a:gd name="T8" fmla="*/ 0 w 340"/>
                  <a:gd name="T9" fmla="*/ 170 h 227"/>
                  <a:gd name="T10" fmla="*/ 113 w 340"/>
                  <a:gd name="T11" fmla="*/ 170 h 227"/>
                  <a:gd name="T12" fmla="*/ 113 w 340"/>
                  <a:gd name="T13" fmla="*/ 227 h 227"/>
                  <a:gd name="T14" fmla="*/ 227 w 340"/>
                  <a:gd name="T15" fmla="*/ 227 h 227"/>
                  <a:gd name="T16" fmla="*/ 227 w 340"/>
                  <a:gd name="T17" fmla="*/ 170 h 227"/>
                  <a:gd name="T18" fmla="*/ 340 w 340"/>
                  <a:gd name="T19" fmla="*/ 170 h 227"/>
                  <a:gd name="T20" fmla="*/ 340 w 340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227">
                    <a:moveTo>
                      <a:pt x="340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340" y="17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4" name="Freeform 940"/>
              <p:cNvSpPr>
                <a:spLocks/>
              </p:cNvSpPr>
              <p:nvPr/>
            </p:nvSpPr>
            <p:spPr bwMode="auto">
              <a:xfrm>
                <a:off x="2501" y="2627"/>
                <a:ext cx="510" cy="737"/>
              </a:xfrm>
              <a:custGeom>
                <a:avLst/>
                <a:gdLst>
                  <a:gd name="T0" fmla="*/ 397 w 510"/>
                  <a:gd name="T1" fmla="*/ 340 h 737"/>
                  <a:gd name="T2" fmla="*/ 397 w 510"/>
                  <a:gd name="T3" fmla="*/ 170 h 737"/>
                  <a:gd name="T4" fmla="*/ 454 w 510"/>
                  <a:gd name="T5" fmla="*/ 170 h 737"/>
                  <a:gd name="T6" fmla="*/ 454 w 510"/>
                  <a:gd name="T7" fmla="*/ 57 h 737"/>
                  <a:gd name="T8" fmla="*/ 510 w 510"/>
                  <a:gd name="T9" fmla="*/ 57 h 737"/>
                  <a:gd name="T10" fmla="*/ 510 w 510"/>
                  <a:gd name="T11" fmla="*/ 0 h 737"/>
                  <a:gd name="T12" fmla="*/ 340 w 510"/>
                  <a:gd name="T13" fmla="*/ 0 h 737"/>
                  <a:gd name="T14" fmla="*/ 340 w 510"/>
                  <a:gd name="T15" fmla="*/ 57 h 737"/>
                  <a:gd name="T16" fmla="*/ 284 w 510"/>
                  <a:gd name="T17" fmla="*/ 57 h 737"/>
                  <a:gd name="T18" fmla="*/ 284 w 510"/>
                  <a:gd name="T19" fmla="*/ 113 h 737"/>
                  <a:gd name="T20" fmla="*/ 227 w 510"/>
                  <a:gd name="T21" fmla="*/ 113 h 737"/>
                  <a:gd name="T22" fmla="*/ 227 w 510"/>
                  <a:gd name="T23" fmla="*/ 170 h 737"/>
                  <a:gd name="T24" fmla="*/ 170 w 510"/>
                  <a:gd name="T25" fmla="*/ 170 h 737"/>
                  <a:gd name="T26" fmla="*/ 170 w 510"/>
                  <a:gd name="T27" fmla="*/ 227 h 737"/>
                  <a:gd name="T28" fmla="*/ 57 w 510"/>
                  <a:gd name="T29" fmla="*/ 227 h 737"/>
                  <a:gd name="T30" fmla="*/ 57 w 510"/>
                  <a:gd name="T31" fmla="*/ 397 h 737"/>
                  <a:gd name="T32" fmla="*/ 0 w 510"/>
                  <a:gd name="T33" fmla="*/ 397 h 737"/>
                  <a:gd name="T34" fmla="*/ 0 w 510"/>
                  <a:gd name="T35" fmla="*/ 567 h 737"/>
                  <a:gd name="T36" fmla="*/ 57 w 510"/>
                  <a:gd name="T37" fmla="*/ 567 h 737"/>
                  <a:gd name="T38" fmla="*/ 57 w 510"/>
                  <a:gd name="T39" fmla="*/ 737 h 737"/>
                  <a:gd name="T40" fmla="*/ 227 w 510"/>
                  <a:gd name="T41" fmla="*/ 737 h 737"/>
                  <a:gd name="T42" fmla="*/ 227 w 510"/>
                  <a:gd name="T43" fmla="*/ 681 h 737"/>
                  <a:gd name="T44" fmla="*/ 397 w 510"/>
                  <a:gd name="T45" fmla="*/ 681 h 737"/>
                  <a:gd name="T46" fmla="*/ 397 w 510"/>
                  <a:gd name="T47" fmla="*/ 567 h 737"/>
                  <a:gd name="T48" fmla="*/ 340 w 510"/>
                  <a:gd name="T49" fmla="*/ 567 h 737"/>
                  <a:gd name="T50" fmla="*/ 340 w 510"/>
                  <a:gd name="T51" fmla="*/ 510 h 737"/>
                  <a:gd name="T52" fmla="*/ 227 w 510"/>
                  <a:gd name="T53" fmla="*/ 510 h 737"/>
                  <a:gd name="T54" fmla="*/ 227 w 510"/>
                  <a:gd name="T55" fmla="*/ 397 h 737"/>
                  <a:gd name="T56" fmla="*/ 284 w 510"/>
                  <a:gd name="T57" fmla="*/ 397 h 737"/>
                  <a:gd name="T58" fmla="*/ 284 w 510"/>
                  <a:gd name="T59" fmla="*/ 340 h 737"/>
                  <a:gd name="T60" fmla="*/ 397 w 510"/>
                  <a:gd name="T61" fmla="*/ 34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0" h="737">
                    <a:moveTo>
                      <a:pt x="397" y="340"/>
                    </a:moveTo>
                    <a:lnTo>
                      <a:pt x="397" y="170"/>
                    </a:lnTo>
                    <a:lnTo>
                      <a:pt x="454" y="170"/>
                    </a:lnTo>
                    <a:lnTo>
                      <a:pt x="454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57" y="227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737"/>
                    </a:lnTo>
                    <a:lnTo>
                      <a:pt x="227" y="737"/>
                    </a:lnTo>
                    <a:lnTo>
                      <a:pt x="227" y="681"/>
                    </a:lnTo>
                    <a:lnTo>
                      <a:pt x="397" y="681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397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5" name="Freeform 941"/>
              <p:cNvSpPr>
                <a:spLocks/>
              </p:cNvSpPr>
              <p:nvPr/>
            </p:nvSpPr>
            <p:spPr bwMode="auto">
              <a:xfrm>
                <a:off x="2841" y="2060"/>
                <a:ext cx="511" cy="567"/>
              </a:xfrm>
              <a:custGeom>
                <a:avLst/>
                <a:gdLst>
                  <a:gd name="T0" fmla="*/ 0 w 511"/>
                  <a:gd name="T1" fmla="*/ 567 h 567"/>
                  <a:gd name="T2" fmla="*/ 0 w 511"/>
                  <a:gd name="T3" fmla="*/ 510 h 567"/>
                  <a:gd name="T4" fmla="*/ 57 w 511"/>
                  <a:gd name="T5" fmla="*/ 510 h 567"/>
                  <a:gd name="T6" fmla="*/ 57 w 511"/>
                  <a:gd name="T7" fmla="*/ 340 h 567"/>
                  <a:gd name="T8" fmla="*/ 227 w 511"/>
                  <a:gd name="T9" fmla="*/ 340 h 567"/>
                  <a:gd name="T10" fmla="*/ 227 w 511"/>
                  <a:gd name="T11" fmla="*/ 284 h 567"/>
                  <a:gd name="T12" fmla="*/ 284 w 511"/>
                  <a:gd name="T13" fmla="*/ 284 h 567"/>
                  <a:gd name="T14" fmla="*/ 284 w 511"/>
                  <a:gd name="T15" fmla="*/ 0 h 567"/>
                  <a:gd name="T16" fmla="*/ 340 w 511"/>
                  <a:gd name="T17" fmla="*/ 0 h 567"/>
                  <a:gd name="T18" fmla="*/ 340 w 511"/>
                  <a:gd name="T19" fmla="*/ 57 h 567"/>
                  <a:gd name="T20" fmla="*/ 397 w 511"/>
                  <a:gd name="T21" fmla="*/ 57 h 567"/>
                  <a:gd name="T22" fmla="*/ 397 w 511"/>
                  <a:gd name="T23" fmla="*/ 113 h 567"/>
                  <a:gd name="T24" fmla="*/ 511 w 511"/>
                  <a:gd name="T25" fmla="*/ 113 h 567"/>
                  <a:gd name="T26" fmla="*/ 511 w 511"/>
                  <a:gd name="T27" fmla="*/ 227 h 567"/>
                  <a:gd name="T28" fmla="*/ 454 w 511"/>
                  <a:gd name="T29" fmla="*/ 227 h 567"/>
                  <a:gd name="T30" fmla="*/ 454 w 511"/>
                  <a:gd name="T31" fmla="*/ 340 h 567"/>
                  <a:gd name="T32" fmla="*/ 397 w 511"/>
                  <a:gd name="T33" fmla="*/ 340 h 567"/>
                  <a:gd name="T34" fmla="*/ 397 w 511"/>
                  <a:gd name="T35" fmla="*/ 454 h 567"/>
                  <a:gd name="T36" fmla="*/ 340 w 511"/>
                  <a:gd name="T37" fmla="*/ 454 h 567"/>
                  <a:gd name="T38" fmla="*/ 340 w 511"/>
                  <a:gd name="T39" fmla="*/ 567 h 567"/>
                  <a:gd name="T40" fmla="*/ 0 w 511"/>
                  <a:gd name="T41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1" h="567">
                    <a:moveTo>
                      <a:pt x="0" y="567"/>
                    </a:moveTo>
                    <a:lnTo>
                      <a:pt x="0" y="510"/>
                    </a:lnTo>
                    <a:lnTo>
                      <a:pt x="57" y="510"/>
                    </a:lnTo>
                    <a:lnTo>
                      <a:pt x="57" y="340"/>
                    </a:lnTo>
                    <a:lnTo>
                      <a:pt x="227" y="340"/>
                    </a:lnTo>
                    <a:lnTo>
                      <a:pt x="227" y="284"/>
                    </a:lnTo>
                    <a:lnTo>
                      <a:pt x="284" y="284"/>
                    </a:lnTo>
                    <a:lnTo>
                      <a:pt x="284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113"/>
                    </a:lnTo>
                    <a:lnTo>
                      <a:pt x="511" y="113"/>
                    </a:lnTo>
                    <a:lnTo>
                      <a:pt x="511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8" name="Freeform 944"/>
              <p:cNvSpPr>
                <a:spLocks/>
              </p:cNvSpPr>
              <p:nvPr/>
            </p:nvSpPr>
            <p:spPr bwMode="auto">
              <a:xfrm>
                <a:off x="2501" y="2457"/>
                <a:ext cx="340" cy="397"/>
              </a:xfrm>
              <a:custGeom>
                <a:avLst/>
                <a:gdLst>
                  <a:gd name="T0" fmla="*/ 227 w 340"/>
                  <a:gd name="T1" fmla="*/ 0 h 397"/>
                  <a:gd name="T2" fmla="*/ 284 w 340"/>
                  <a:gd name="T3" fmla="*/ 0 h 397"/>
                  <a:gd name="T4" fmla="*/ 284 w 340"/>
                  <a:gd name="T5" fmla="*/ 57 h 397"/>
                  <a:gd name="T6" fmla="*/ 340 w 340"/>
                  <a:gd name="T7" fmla="*/ 57 h 397"/>
                  <a:gd name="T8" fmla="*/ 340 w 340"/>
                  <a:gd name="T9" fmla="*/ 227 h 397"/>
                  <a:gd name="T10" fmla="*/ 284 w 340"/>
                  <a:gd name="T11" fmla="*/ 227 h 397"/>
                  <a:gd name="T12" fmla="*/ 284 w 340"/>
                  <a:gd name="T13" fmla="*/ 283 h 397"/>
                  <a:gd name="T14" fmla="*/ 227 w 340"/>
                  <a:gd name="T15" fmla="*/ 283 h 397"/>
                  <a:gd name="T16" fmla="*/ 227 w 340"/>
                  <a:gd name="T17" fmla="*/ 340 h 397"/>
                  <a:gd name="T18" fmla="*/ 170 w 340"/>
                  <a:gd name="T19" fmla="*/ 340 h 397"/>
                  <a:gd name="T20" fmla="*/ 170 w 340"/>
                  <a:gd name="T21" fmla="*/ 397 h 397"/>
                  <a:gd name="T22" fmla="*/ 113 w 340"/>
                  <a:gd name="T23" fmla="*/ 397 h 397"/>
                  <a:gd name="T24" fmla="*/ 113 w 340"/>
                  <a:gd name="T25" fmla="*/ 340 h 397"/>
                  <a:gd name="T26" fmla="*/ 57 w 340"/>
                  <a:gd name="T27" fmla="*/ 340 h 397"/>
                  <a:gd name="T28" fmla="*/ 57 w 340"/>
                  <a:gd name="T29" fmla="*/ 283 h 397"/>
                  <a:gd name="T30" fmla="*/ 0 w 340"/>
                  <a:gd name="T31" fmla="*/ 283 h 397"/>
                  <a:gd name="T32" fmla="*/ 0 w 340"/>
                  <a:gd name="T33" fmla="*/ 170 h 397"/>
                  <a:gd name="T34" fmla="*/ 57 w 340"/>
                  <a:gd name="T35" fmla="*/ 170 h 397"/>
                  <a:gd name="T36" fmla="*/ 57 w 340"/>
                  <a:gd name="T37" fmla="*/ 113 h 397"/>
                  <a:gd name="T38" fmla="*/ 170 w 340"/>
                  <a:gd name="T39" fmla="*/ 113 h 397"/>
                  <a:gd name="T40" fmla="*/ 170 w 340"/>
                  <a:gd name="T41" fmla="*/ 57 h 397"/>
                  <a:gd name="T42" fmla="*/ 227 w 340"/>
                  <a:gd name="T43" fmla="*/ 57 h 397"/>
                  <a:gd name="T44" fmla="*/ 227 w 340"/>
                  <a:gd name="T4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40" h="397">
                    <a:moveTo>
                      <a:pt x="227" y="0"/>
                    </a:moveTo>
                    <a:lnTo>
                      <a:pt x="284" y="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3" name="Freeform 949"/>
              <p:cNvSpPr>
                <a:spLocks/>
              </p:cNvSpPr>
              <p:nvPr/>
            </p:nvSpPr>
            <p:spPr bwMode="auto">
              <a:xfrm>
                <a:off x="2671" y="1436"/>
                <a:ext cx="340" cy="341"/>
              </a:xfrm>
              <a:custGeom>
                <a:avLst/>
                <a:gdLst>
                  <a:gd name="T0" fmla="*/ 227 w 340"/>
                  <a:gd name="T1" fmla="*/ 341 h 341"/>
                  <a:gd name="T2" fmla="*/ 227 w 340"/>
                  <a:gd name="T3" fmla="*/ 227 h 341"/>
                  <a:gd name="T4" fmla="*/ 340 w 340"/>
                  <a:gd name="T5" fmla="*/ 227 h 341"/>
                  <a:gd name="T6" fmla="*/ 340 w 340"/>
                  <a:gd name="T7" fmla="*/ 170 h 341"/>
                  <a:gd name="T8" fmla="*/ 284 w 340"/>
                  <a:gd name="T9" fmla="*/ 170 h 341"/>
                  <a:gd name="T10" fmla="*/ 284 w 340"/>
                  <a:gd name="T11" fmla="*/ 57 h 341"/>
                  <a:gd name="T12" fmla="*/ 340 w 340"/>
                  <a:gd name="T13" fmla="*/ 57 h 341"/>
                  <a:gd name="T14" fmla="*/ 340 w 340"/>
                  <a:gd name="T15" fmla="*/ 0 h 341"/>
                  <a:gd name="T16" fmla="*/ 114 w 340"/>
                  <a:gd name="T17" fmla="*/ 0 h 341"/>
                  <a:gd name="T18" fmla="*/ 114 w 340"/>
                  <a:gd name="T19" fmla="*/ 57 h 341"/>
                  <a:gd name="T20" fmla="*/ 57 w 340"/>
                  <a:gd name="T21" fmla="*/ 57 h 341"/>
                  <a:gd name="T22" fmla="*/ 57 w 340"/>
                  <a:gd name="T23" fmla="*/ 114 h 341"/>
                  <a:gd name="T24" fmla="*/ 0 w 340"/>
                  <a:gd name="T25" fmla="*/ 114 h 341"/>
                  <a:gd name="T26" fmla="*/ 0 w 340"/>
                  <a:gd name="T27" fmla="*/ 227 h 341"/>
                  <a:gd name="T28" fmla="*/ 57 w 340"/>
                  <a:gd name="T29" fmla="*/ 227 h 341"/>
                  <a:gd name="T30" fmla="*/ 57 w 340"/>
                  <a:gd name="T31" fmla="*/ 284 h 341"/>
                  <a:gd name="T32" fmla="*/ 114 w 340"/>
                  <a:gd name="T33" fmla="*/ 284 h 341"/>
                  <a:gd name="T34" fmla="*/ 114 w 340"/>
                  <a:gd name="T35" fmla="*/ 341 h 341"/>
                  <a:gd name="T36" fmla="*/ 227 w 340"/>
                  <a:gd name="T37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41">
                    <a:moveTo>
                      <a:pt x="227" y="341"/>
                    </a:move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284" y="17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341"/>
                    </a:lnTo>
                    <a:lnTo>
                      <a:pt x="227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3" name="Freeform 959"/>
              <p:cNvSpPr>
                <a:spLocks/>
              </p:cNvSpPr>
              <p:nvPr/>
            </p:nvSpPr>
            <p:spPr bwMode="auto">
              <a:xfrm>
                <a:off x="2161" y="2740"/>
                <a:ext cx="453" cy="397"/>
              </a:xfrm>
              <a:custGeom>
                <a:avLst/>
                <a:gdLst>
                  <a:gd name="T0" fmla="*/ 113 w 453"/>
                  <a:gd name="T1" fmla="*/ 0 h 397"/>
                  <a:gd name="T2" fmla="*/ 227 w 453"/>
                  <a:gd name="T3" fmla="*/ 0 h 397"/>
                  <a:gd name="T4" fmla="*/ 227 w 453"/>
                  <a:gd name="T5" fmla="*/ 57 h 397"/>
                  <a:gd name="T6" fmla="*/ 340 w 453"/>
                  <a:gd name="T7" fmla="*/ 57 h 397"/>
                  <a:gd name="T8" fmla="*/ 340 w 453"/>
                  <a:gd name="T9" fmla="*/ 0 h 397"/>
                  <a:gd name="T10" fmla="*/ 397 w 453"/>
                  <a:gd name="T11" fmla="*/ 0 h 397"/>
                  <a:gd name="T12" fmla="*/ 397 w 453"/>
                  <a:gd name="T13" fmla="*/ 57 h 397"/>
                  <a:gd name="T14" fmla="*/ 453 w 453"/>
                  <a:gd name="T15" fmla="*/ 57 h 397"/>
                  <a:gd name="T16" fmla="*/ 453 w 453"/>
                  <a:gd name="T17" fmla="*/ 114 h 397"/>
                  <a:gd name="T18" fmla="*/ 397 w 453"/>
                  <a:gd name="T19" fmla="*/ 114 h 397"/>
                  <a:gd name="T20" fmla="*/ 397 w 453"/>
                  <a:gd name="T21" fmla="*/ 284 h 397"/>
                  <a:gd name="T22" fmla="*/ 227 w 453"/>
                  <a:gd name="T23" fmla="*/ 284 h 397"/>
                  <a:gd name="T24" fmla="*/ 227 w 453"/>
                  <a:gd name="T25" fmla="*/ 341 h 397"/>
                  <a:gd name="T26" fmla="*/ 170 w 453"/>
                  <a:gd name="T27" fmla="*/ 341 h 397"/>
                  <a:gd name="T28" fmla="*/ 170 w 453"/>
                  <a:gd name="T29" fmla="*/ 397 h 397"/>
                  <a:gd name="T30" fmla="*/ 0 w 453"/>
                  <a:gd name="T31" fmla="*/ 397 h 397"/>
                  <a:gd name="T32" fmla="*/ 0 w 453"/>
                  <a:gd name="T33" fmla="*/ 227 h 397"/>
                  <a:gd name="T34" fmla="*/ 113 w 453"/>
                  <a:gd name="T35" fmla="*/ 227 h 397"/>
                  <a:gd name="T36" fmla="*/ 113 w 453"/>
                  <a:gd name="T37" fmla="*/ 114 h 397"/>
                  <a:gd name="T38" fmla="*/ 57 w 453"/>
                  <a:gd name="T39" fmla="*/ 114 h 397"/>
                  <a:gd name="T40" fmla="*/ 57 w 453"/>
                  <a:gd name="T41" fmla="*/ 57 h 397"/>
                  <a:gd name="T42" fmla="*/ 113 w 453"/>
                  <a:gd name="T43" fmla="*/ 57 h 397"/>
                  <a:gd name="T44" fmla="*/ 113 w 453"/>
                  <a:gd name="T4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3" h="397">
                    <a:moveTo>
                      <a:pt x="113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3" y="57"/>
                    </a:lnTo>
                    <a:lnTo>
                      <a:pt x="453" y="114"/>
                    </a:lnTo>
                    <a:lnTo>
                      <a:pt x="397" y="114"/>
                    </a:lnTo>
                    <a:lnTo>
                      <a:pt x="397" y="284"/>
                    </a:lnTo>
                    <a:lnTo>
                      <a:pt x="227" y="284"/>
                    </a:lnTo>
                    <a:lnTo>
                      <a:pt x="227" y="341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0" y="397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6" name="Freeform 962"/>
              <p:cNvSpPr>
                <a:spLocks/>
              </p:cNvSpPr>
              <p:nvPr/>
            </p:nvSpPr>
            <p:spPr bwMode="auto">
              <a:xfrm>
                <a:off x="1594" y="2967"/>
                <a:ext cx="567" cy="511"/>
              </a:xfrm>
              <a:custGeom>
                <a:avLst/>
                <a:gdLst>
                  <a:gd name="T0" fmla="*/ 113 w 567"/>
                  <a:gd name="T1" fmla="*/ 454 h 511"/>
                  <a:gd name="T2" fmla="*/ 113 w 567"/>
                  <a:gd name="T3" fmla="*/ 397 h 511"/>
                  <a:gd name="T4" fmla="*/ 0 w 567"/>
                  <a:gd name="T5" fmla="*/ 397 h 511"/>
                  <a:gd name="T6" fmla="*/ 0 w 567"/>
                  <a:gd name="T7" fmla="*/ 341 h 511"/>
                  <a:gd name="T8" fmla="*/ 57 w 567"/>
                  <a:gd name="T9" fmla="*/ 341 h 511"/>
                  <a:gd name="T10" fmla="*/ 57 w 567"/>
                  <a:gd name="T11" fmla="*/ 284 h 511"/>
                  <a:gd name="T12" fmla="*/ 113 w 567"/>
                  <a:gd name="T13" fmla="*/ 284 h 511"/>
                  <a:gd name="T14" fmla="*/ 113 w 567"/>
                  <a:gd name="T15" fmla="*/ 170 h 511"/>
                  <a:gd name="T16" fmla="*/ 170 w 567"/>
                  <a:gd name="T17" fmla="*/ 170 h 511"/>
                  <a:gd name="T18" fmla="*/ 170 w 567"/>
                  <a:gd name="T19" fmla="*/ 114 h 511"/>
                  <a:gd name="T20" fmla="*/ 227 w 567"/>
                  <a:gd name="T21" fmla="*/ 114 h 511"/>
                  <a:gd name="T22" fmla="*/ 227 w 567"/>
                  <a:gd name="T23" fmla="*/ 57 h 511"/>
                  <a:gd name="T24" fmla="*/ 170 w 567"/>
                  <a:gd name="T25" fmla="*/ 57 h 511"/>
                  <a:gd name="T26" fmla="*/ 170 w 567"/>
                  <a:gd name="T27" fmla="*/ 0 h 511"/>
                  <a:gd name="T28" fmla="*/ 283 w 567"/>
                  <a:gd name="T29" fmla="*/ 0 h 511"/>
                  <a:gd name="T30" fmla="*/ 283 w 567"/>
                  <a:gd name="T31" fmla="*/ 57 h 511"/>
                  <a:gd name="T32" fmla="*/ 453 w 567"/>
                  <a:gd name="T33" fmla="*/ 57 h 511"/>
                  <a:gd name="T34" fmla="*/ 453 w 567"/>
                  <a:gd name="T35" fmla="*/ 170 h 511"/>
                  <a:gd name="T36" fmla="*/ 510 w 567"/>
                  <a:gd name="T37" fmla="*/ 170 h 511"/>
                  <a:gd name="T38" fmla="*/ 510 w 567"/>
                  <a:gd name="T39" fmla="*/ 227 h 511"/>
                  <a:gd name="T40" fmla="*/ 567 w 567"/>
                  <a:gd name="T41" fmla="*/ 227 h 511"/>
                  <a:gd name="T42" fmla="*/ 567 w 567"/>
                  <a:gd name="T43" fmla="*/ 397 h 511"/>
                  <a:gd name="T44" fmla="*/ 340 w 567"/>
                  <a:gd name="T45" fmla="*/ 397 h 511"/>
                  <a:gd name="T46" fmla="*/ 340 w 567"/>
                  <a:gd name="T47" fmla="*/ 511 h 511"/>
                  <a:gd name="T48" fmla="*/ 113 w 567"/>
                  <a:gd name="T49" fmla="*/ 511 h 511"/>
                  <a:gd name="T50" fmla="*/ 113 w 567"/>
                  <a:gd name="T51" fmla="*/ 45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67" h="511">
                    <a:moveTo>
                      <a:pt x="113" y="454"/>
                    </a:moveTo>
                    <a:lnTo>
                      <a:pt x="113" y="397"/>
                    </a:lnTo>
                    <a:lnTo>
                      <a:pt x="0" y="397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57" y="284"/>
                    </a:lnTo>
                    <a:lnTo>
                      <a:pt x="113" y="284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453" y="57"/>
                    </a:lnTo>
                    <a:lnTo>
                      <a:pt x="453" y="170"/>
                    </a:lnTo>
                    <a:lnTo>
                      <a:pt x="510" y="170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397"/>
                    </a:lnTo>
                    <a:lnTo>
                      <a:pt x="340" y="397"/>
                    </a:lnTo>
                    <a:lnTo>
                      <a:pt x="340" y="511"/>
                    </a:lnTo>
                    <a:lnTo>
                      <a:pt x="113" y="511"/>
                    </a:lnTo>
                    <a:lnTo>
                      <a:pt x="113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7" name="Freeform 963"/>
              <p:cNvSpPr>
                <a:spLocks/>
              </p:cNvSpPr>
              <p:nvPr/>
            </p:nvSpPr>
            <p:spPr bwMode="auto">
              <a:xfrm>
                <a:off x="1821" y="2627"/>
                <a:ext cx="453" cy="567"/>
              </a:xfrm>
              <a:custGeom>
                <a:avLst/>
                <a:gdLst>
                  <a:gd name="T0" fmla="*/ 113 w 453"/>
                  <a:gd name="T1" fmla="*/ 397 h 567"/>
                  <a:gd name="T2" fmla="*/ 113 w 453"/>
                  <a:gd name="T3" fmla="*/ 340 h 567"/>
                  <a:gd name="T4" fmla="*/ 0 w 453"/>
                  <a:gd name="T5" fmla="*/ 340 h 567"/>
                  <a:gd name="T6" fmla="*/ 0 w 453"/>
                  <a:gd name="T7" fmla="*/ 284 h 567"/>
                  <a:gd name="T8" fmla="*/ 0 w 453"/>
                  <a:gd name="T9" fmla="*/ 227 h 567"/>
                  <a:gd name="T10" fmla="*/ 56 w 453"/>
                  <a:gd name="T11" fmla="*/ 227 h 567"/>
                  <a:gd name="T12" fmla="*/ 56 w 453"/>
                  <a:gd name="T13" fmla="*/ 170 h 567"/>
                  <a:gd name="T14" fmla="*/ 226 w 453"/>
                  <a:gd name="T15" fmla="*/ 170 h 567"/>
                  <a:gd name="T16" fmla="*/ 226 w 453"/>
                  <a:gd name="T17" fmla="*/ 113 h 567"/>
                  <a:gd name="T18" fmla="*/ 170 w 453"/>
                  <a:gd name="T19" fmla="*/ 113 h 567"/>
                  <a:gd name="T20" fmla="*/ 170 w 453"/>
                  <a:gd name="T21" fmla="*/ 0 h 567"/>
                  <a:gd name="T22" fmla="*/ 397 w 453"/>
                  <a:gd name="T23" fmla="*/ 0 h 567"/>
                  <a:gd name="T24" fmla="*/ 397 w 453"/>
                  <a:gd name="T25" fmla="*/ 57 h 567"/>
                  <a:gd name="T26" fmla="*/ 453 w 453"/>
                  <a:gd name="T27" fmla="*/ 57 h 567"/>
                  <a:gd name="T28" fmla="*/ 453 w 453"/>
                  <a:gd name="T29" fmla="*/ 170 h 567"/>
                  <a:gd name="T30" fmla="*/ 397 w 453"/>
                  <a:gd name="T31" fmla="*/ 170 h 567"/>
                  <a:gd name="T32" fmla="*/ 397 w 453"/>
                  <a:gd name="T33" fmla="*/ 227 h 567"/>
                  <a:gd name="T34" fmla="*/ 453 w 453"/>
                  <a:gd name="T35" fmla="*/ 227 h 567"/>
                  <a:gd name="T36" fmla="*/ 453 w 453"/>
                  <a:gd name="T37" fmla="*/ 340 h 567"/>
                  <a:gd name="T38" fmla="*/ 340 w 453"/>
                  <a:gd name="T39" fmla="*/ 340 h 567"/>
                  <a:gd name="T40" fmla="*/ 340 w 453"/>
                  <a:gd name="T41" fmla="*/ 510 h 567"/>
                  <a:gd name="T42" fmla="*/ 397 w 453"/>
                  <a:gd name="T43" fmla="*/ 510 h 567"/>
                  <a:gd name="T44" fmla="*/ 397 w 453"/>
                  <a:gd name="T45" fmla="*/ 567 h 567"/>
                  <a:gd name="T46" fmla="*/ 283 w 453"/>
                  <a:gd name="T47" fmla="*/ 567 h 567"/>
                  <a:gd name="T48" fmla="*/ 283 w 453"/>
                  <a:gd name="T49" fmla="*/ 510 h 567"/>
                  <a:gd name="T50" fmla="*/ 226 w 453"/>
                  <a:gd name="T51" fmla="*/ 510 h 567"/>
                  <a:gd name="T52" fmla="*/ 226 w 453"/>
                  <a:gd name="T53" fmla="*/ 397 h 567"/>
                  <a:gd name="T54" fmla="*/ 113 w 453"/>
                  <a:gd name="T55" fmla="*/ 39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53" h="567">
                    <a:moveTo>
                      <a:pt x="113" y="397"/>
                    </a:moveTo>
                    <a:lnTo>
                      <a:pt x="113" y="340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226" y="170"/>
                    </a:lnTo>
                    <a:lnTo>
                      <a:pt x="226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3" y="57"/>
                    </a:lnTo>
                    <a:lnTo>
                      <a:pt x="453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453" y="227"/>
                    </a:lnTo>
                    <a:lnTo>
                      <a:pt x="453" y="340"/>
                    </a:lnTo>
                    <a:lnTo>
                      <a:pt x="340" y="340"/>
                    </a:lnTo>
                    <a:lnTo>
                      <a:pt x="340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283" y="567"/>
                    </a:lnTo>
                    <a:lnTo>
                      <a:pt x="283" y="510"/>
                    </a:lnTo>
                    <a:lnTo>
                      <a:pt x="226" y="510"/>
                    </a:lnTo>
                    <a:lnTo>
                      <a:pt x="226" y="397"/>
                    </a:lnTo>
                    <a:lnTo>
                      <a:pt x="113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1" name="Freeform 967"/>
              <p:cNvSpPr>
                <a:spLocks/>
              </p:cNvSpPr>
              <p:nvPr/>
            </p:nvSpPr>
            <p:spPr bwMode="auto">
              <a:xfrm>
                <a:off x="1764" y="1266"/>
                <a:ext cx="340" cy="227"/>
              </a:xfrm>
              <a:custGeom>
                <a:avLst/>
                <a:gdLst>
                  <a:gd name="T0" fmla="*/ 340 w 340"/>
                  <a:gd name="T1" fmla="*/ 0 h 227"/>
                  <a:gd name="T2" fmla="*/ 227 w 340"/>
                  <a:gd name="T3" fmla="*/ 0 h 227"/>
                  <a:gd name="T4" fmla="*/ 227 w 340"/>
                  <a:gd name="T5" fmla="*/ 57 h 227"/>
                  <a:gd name="T6" fmla="*/ 170 w 340"/>
                  <a:gd name="T7" fmla="*/ 57 h 227"/>
                  <a:gd name="T8" fmla="*/ 170 w 340"/>
                  <a:gd name="T9" fmla="*/ 0 h 227"/>
                  <a:gd name="T10" fmla="*/ 0 w 340"/>
                  <a:gd name="T11" fmla="*/ 0 h 227"/>
                  <a:gd name="T12" fmla="*/ 0 w 340"/>
                  <a:gd name="T13" fmla="*/ 170 h 227"/>
                  <a:gd name="T14" fmla="*/ 57 w 340"/>
                  <a:gd name="T15" fmla="*/ 170 h 227"/>
                  <a:gd name="T16" fmla="*/ 57 w 340"/>
                  <a:gd name="T17" fmla="*/ 227 h 227"/>
                  <a:gd name="T18" fmla="*/ 340 w 340"/>
                  <a:gd name="T19" fmla="*/ 227 h 227"/>
                  <a:gd name="T20" fmla="*/ 340 w 340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227">
                    <a:moveTo>
                      <a:pt x="340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340" y="22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2" name="Freeform 968"/>
              <p:cNvSpPr>
                <a:spLocks/>
              </p:cNvSpPr>
              <p:nvPr/>
            </p:nvSpPr>
            <p:spPr bwMode="auto">
              <a:xfrm>
                <a:off x="1764" y="1039"/>
                <a:ext cx="283" cy="284"/>
              </a:xfrm>
              <a:custGeom>
                <a:avLst/>
                <a:gdLst>
                  <a:gd name="T0" fmla="*/ 283 w 283"/>
                  <a:gd name="T1" fmla="*/ 227 h 284"/>
                  <a:gd name="T2" fmla="*/ 283 w 283"/>
                  <a:gd name="T3" fmla="*/ 0 h 284"/>
                  <a:gd name="T4" fmla="*/ 170 w 283"/>
                  <a:gd name="T5" fmla="*/ 0 h 284"/>
                  <a:gd name="T6" fmla="*/ 170 w 283"/>
                  <a:gd name="T7" fmla="*/ 57 h 284"/>
                  <a:gd name="T8" fmla="*/ 113 w 283"/>
                  <a:gd name="T9" fmla="*/ 57 h 284"/>
                  <a:gd name="T10" fmla="*/ 113 w 283"/>
                  <a:gd name="T11" fmla="*/ 114 h 284"/>
                  <a:gd name="T12" fmla="*/ 0 w 283"/>
                  <a:gd name="T13" fmla="*/ 114 h 284"/>
                  <a:gd name="T14" fmla="*/ 0 w 283"/>
                  <a:gd name="T15" fmla="*/ 227 h 284"/>
                  <a:gd name="T16" fmla="*/ 170 w 283"/>
                  <a:gd name="T17" fmla="*/ 227 h 284"/>
                  <a:gd name="T18" fmla="*/ 170 w 283"/>
                  <a:gd name="T19" fmla="*/ 284 h 284"/>
                  <a:gd name="T20" fmla="*/ 227 w 283"/>
                  <a:gd name="T21" fmla="*/ 284 h 284"/>
                  <a:gd name="T22" fmla="*/ 227 w 283"/>
                  <a:gd name="T23" fmla="*/ 227 h 284"/>
                  <a:gd name="T24" fmla="*/ 283 w 283"/>
                  <a:gd name="T25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284">
                    <a:moveTo>
                      <a:pt x="283" y="227"/>
                    </a:moveTo>
                    <a:lnTo>
                      <a:pt x="28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283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3" name="Freeform 969"/>
              <p:cNvSpPr>
                <a:spLocks/>
              </p:cNvSpPr>
              <p:nvPr/>
            </p:nvSpPr>
            <p:spPr bwMode="auto">
              <a:xfrm>
                <a:off x="1707" y="529"/>
                <a:ext cx="340" cy="510"/>
              </a:xfrm>
              <a:custGeom>
                <a:avLst/>
                <a:gdLst>
                  <a:gd name="T0" fmla="*/ 284 w 340"/>
                  <a:gd name="T1" fmla="*/ 510 h 510"/>
                  <a:gd name="T2" fmla="*/ 284 w 340"/>
                  <a:gd name="T3" fmla="*/ 340 h 510"/>
                  <a:gd name="T4" fmla="*/ 340 w 340"/>
                  <a:gd name="T5" fmla="*/ 340 h 510"/>
                  <a:gd name="T6" fmla="*/ 340 w 340"/>
                  <a:gd name="T7" fmla="*/ 0 h 510"/>
                  <a:gd name="T8" fmla="*/ 170 w 340"/>
                  <a:gd name="T9" fmla="*/ 0 h 510"/>
                  <a:gd name="T10" fmla="*/ 170 w 340"/>
                  <a:gd name="T11" fmla="*/ 57 h 510"/>
                  <a:gd name="T12" fmla="*/ 57 w 340"/>
                  <a:gd name="T13" fmla="*/ 57 h 510"/>
                  <a:gd name="T14" fmla="*/ 57 w 340"/>
                  <a:gd name="T15" fmla="*/ 114 h 510"/>
                  <a:gd name="T16" fmla="*/ 0 w 340"/>
                  <a:gd name="T17" fmla="*/ 114 h 510"/>
                  <a:gd name="T18" fmla="*/ 0 w 340"/>
                  <a:gd name="T19" fmla="*/ 170 h 510"/>
                  <a:gd name="T20" fmla="*/ 57 w 340"/>
                  <a:gd name="T21" fmla="*/ 170 h 510"/>
                  <a:gd name="T22" fmla="*/ 57 w 340"/>
                  <a:gd name="T23" fmla="*/ 340 h 510"/>
                  <a:gd name="T24" fmla="*/ 114 w 340"/>
                  <a:gd name="T25" fmla="*/ 340 h 510"/>
                  <a:gd name="T26" fmla="*/ 114 w 340"/>
                  <a:gd name="T27" fmla="*/ 397 h 510"/>
                  <a:gd name="T28" fmla="*/ 170 w 340"/>
                  <a:gd name="T29" fmla="*/ 397 h 510"/>
                  <a:gd name="T30" fmla="*/ 170 w 340"/>
                  <a:gd name="T31" fmla="*/ 454 h 510"/>
                  <a:gd name="T32" fmla="*/ 227 w 340"/>
                  <a:gd name="T33" fmla="*/ 454 h 510"/>
                  <a:gd name="T34" fmla="*/ 227 w 340"/>
                  <a:gd name="T35" fmla="*/ 510 h 510"/>
                  <a:gd name="T36" fmla="*/ 284 w 340"/>
                  <a:gd name="T37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510">
                    <a:moveTo>
                      <a:pt x="284" y="510"/>
                    </a:moveTo>
                    <a:lnTo>
                      <a:pt x="284" y="340"/>
                    </a:lnTo>
                    <a:lnTo>
                      <a:pt x="340" y="340"/>
                    </a:lnTo>
                    <a:lnTo>
                      <a:pt x="340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510"/>
                    </a:lnTo>
                    <a:lnTo>
                      <a:pt x="284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8" name="Freeform 974"/>
              <p:cNvSpPr>
                <a:spLocks/>
              </p:cNvSpPr>
              <p:nvPr/>
            </p:nvSpPr>
            <p:spPr bwMode="auto">
              <a:xfrm>
                <a:off x="1991" y="813"/>
                <a:ext cx="794" cy="453"/>
              </a:xfrm>
              <a:custGeom>
                <a:avLst/>
                <a:gdLst>
                  <a:gd name="T0" fmla="*/ 283 w 794"/>
                  <a:gd name="T1" fmla="*/ 453 h 453"/>
                  <a:gd name="T2" fmla="*/ 283 w 794"/>
                  <a:gd name="T3" fmla="*/ 397 h 453"/>
                  <a:gd name="T4" fmla="*/ 340 w 794"/>
                  <a:gd name="T5" fmla="*/ 397 h 453"/>
                  <a:gd name="T6" fmla="*/ 340 w 794"/>
                  <a:gd name="T7" fmla="*/ 340 h 453"/>
                  <a:gd name="T8" fmla="*/ 680 w 794"/>
                  <a:gd name="T9" fmla="*/ 340 h 453"/>
                  <a:gd name="T10" fmla="*/ 680 w 794"/>
                  <a:gd name="T11" fmla="*/ 283 h 453"/>
                  <a:gd name="T12" fmla="*/ 737 w 794"/>
                  <a:gd name="T13" fmla="*/ 283 h 453"/>
                  <a:gd name="T14" fmla="*/ 737 w 794"/>
                  <a:gd name="T15" fmla="*/ 56 h 453"/>
                  <a:gd name="T16" fmla="*/ 794 w 794"/>
                  <a:gd name="T17" fmla="*/ 56 h 453"/>
                  <a:gd name="T18" fmla="*/ 794 w 794"/>
                  <a:gd name="T19" fmla="*/ 0 h 453"/>
                  <a:gd name="T20" fmla="*/ 567 w 794"/>
                  <a:gd name="T21" fmla="*/ 0 h 453"/>
                  <a:gd name="T22" fmla="*/ 567 w 794"/>
                  <a:gd name="T23" fmla="*/ 56 h 453"/>
                  <a:gd name="T24" fmla="*/ 453 w 794"/>
                  <a:gd name="T25" fmla="*/ 56 h 453"/>
                  <a:gd name="T26" fmla="*/ 453 w 794"/>
                  <a:gd name="T27" fmla="*/ 113 h 453"/>
                  <a:gd name="T28" fmla="*/ 340 w 794"/>
                  <a:gd name="T29" fmla="*/ 113 h 453"/>
                  <a:gd name="T30" fmla="*/ 340 w 794"/>
                  <a:gd name="T31" fmla="*/ 56 h 453"/>
                  <a:gd name="T32" fmla="*/ 170 w 794"/>
                  <a:gd name="T33" fmla="*/ 56 h 453"/>
                  <a:gd name="T34" fmla="*/ 170 w 794"/>
                  <a:gd name="T35" fmla="*/ 113 h 453"/>
                  <a:gd name="T36" fmla="*/ 113 w 794"/>
                  <a:gd name="T37" fmla="*/ 113 h 453"/>
                  <a:gd name="T38" fmla="*/ 113 w 794"/>
                  <a:gd name="T39" fmla="*/ 170 h 453"/>
                  <a:gd name="T40" fmla="*/ 0 w 794"/>
                  <a:gd name="T41" fmla="*/ 170 h 453"/>
                  <a:gd name="T42" fmla="*/ 0 w 794"/>
                  <a:gd name="T43" fmla="*/ 226 h 453"/>
                  <a:gd name="T44" fmla="*/ 56 w 794"/>
                  <a:gd name="T45" fmla="*/ 226 h 453"/>
                  <a:gd name="T46" fmla="*/ 56 w 794"/>
                  <a:gd name="T47" fmla="*/ 453 h 453"/>
                  <a:gd name="T48" fmla="*/ 283 w 794"/>
                  <a:gd name="T49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94" h="453">
                    <a:moveTo>
                      <a:pt x="283" y="453"/>
                    </a:move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680" y="340"/>
                    </a:lnTo>
                    <a:lnTo>
                      <a:pt x="680" y="283"/>
                    </a:lnTo>
                    <a:lnTo>
                      <a:pt x="737" y="283"/>
                    </a:lnTo>
                    <a:lnTo>
                      <a:pt x="737" y="56"/>
                    </a:lnTo>
                    <a:lnTo>
                      <a:pt x="794" y="56"/>
                    </a:lnTo>
                    <a:lnTo>
                      <a:pt x="794" y="0"/>
                    </a:lnTo>
                    <a:lnTo>
                      <a:pt x="567" y="0"/>
                    </a:lnTo>
                    <a:lnTo>
                      <a:pt x="567" y="56"/>
                    </a:lnTo>
                    <a:lnTo>
                      <a:pt x="453" y="56"/>
                    </a:ln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226"/>
                    </a:lnTo>
                    <a:lnTo>
                      <a:pt x="56" y="226"/>
                    </a:lnTo>
                    <a:lnTo>
                      <a:pt x="56" y="453"/>
                    </a:lnTo>
                    <a:lnTo>
                      <a:pt x="283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39" name="Freeform 975"/>
              <p:cNvSpPr>
                <a:spLocks/>
              </p:cNvSpPr>
              <p:nvPr/>
            </p:nvSpPr>
            <p:spPr bwMode="auto">
              <a:xfrm>
                <a:off x="2161" y="189"/>
                <a:ext cx="737" cy="737"/>
              </a:xfrm>
              <a:custGeom>
                <a:avLst/>
                <a:gdLst>
                  <a:gd name="T0" fmla="*/ 737 w 737"/>
                  <a:gd name="T1" fmla="*/ 624 h 737"/>
                  <a:gd name="T2" fmla="*/ 737 w 737"/>
                  <a:gd name="T3" fmla="*/ 397 h 737"/>
                  <a:gd name="T4" fmla="*/ 624 w 737"/>
                  <a:gd name="T5" fmla="*/ 397 h 737"/>
                  <a:gd name="T6" fmla="*/ 624 w 737"/>
                  <a:gd name="T7" fmla="*/ 340 h 737"/>
                  <a:gd name="T8" fmla="*/ 567 w 737"/>
                  <a:gd name="T9" fmla="*/ 340 h 737"/>
                  <a:gd name="T10" fmla="*/ 567 w 737"/>
                  <a:gd name="T11" fmla="*/ 283 h 737"/>
                  <a:gd name="T12" fmla="*/ 453 w 737"/>
                  <a:gd name="T13" fmla="*/ 283 h 737"/>
                  <a:gd name="T14" fmla="*/ 453 w 737"/>
                  <a:gd name="T15" fmla="*/ 170 h 737"/>
                  <a:gd name="T16" fmla="*/ 397 w 737"/>
                  <a:gd name="T17" fmla="*/ 170 h 737"/>
                  <a:gd name="T18" fmla="*/ 397 w 737"/>
                  <a:gd name="T19" fmla="*/ 0 h 737"/>
                  <a:gd name="T20" fmla="*/ 283 w 737"/>
                  <a:gd name="T21" fmla="*/ 0 h 737"/>
                  <a:gd name="T22" fmla="*/ 283 w 737"/>
                  <a:gd name="T23" fmla="*/ 170 h 737"/>
                  <a:gd name="T24" fmla="*/ 170 w 737"/>
                  <a:gd name="T25" fmla="*/ 170 h 737"/>
                  <a:gd name="T26" fmla="*/ 170 w 737"/>
                  <a:gd name="T27" fmla="*/ 227 h 737"/>
                  <a:gd name="T28" fmla="*/ 113 w 737"/>
                  <a:gd name="T29" fmla="*/ 227 h 737"/>
                  <a:gd name="T30" fmla="*/ 113 w 737"/>
                  <a:gd name="T31" fmla="*/ 283 h 737"/>
                  <a:gd name="T32" fmla="*/ 57 w 737"/>
                  <a:gd name="T33" fmla="*/ 283 h 737"/>
                  <a:gd name="T34" fmla="*/ 57 w 737"/>
                  <a:gd name="T35" fmla="*/ 340 h 737"/>
                  <a:gd name="T36" fmla="*/ 0 w 737"/>
                  <a:gd name="T37" fmla="*/ 340 h 737"/>
                  <a:gd name="T38" fmla="*/ 0 w 737"/>
                  <a:gd name="T39" fmla="*/ 397 h 737"/>
                  <a:gd name="T40" fmla="*/ 170 w 737"/>
                  <a:gd name="T41" fmla="*/ 397 h 737"/>
                  <a:gd name="T42" fmla="*/ 170 w 737"/>
                  <a:gd name="T43" fmla="*/ 624 h 737"/>
                  <a:gd name="T44" fmla="*/ 113 w 737"/>
                  <a:gd name="T45" fmla="*/ 624 h 737"/>
                  <a:gd name="T46" fmla="*/ 113 w 737"/>
                  <a:gd name="T47" fmla="*/ 680 h 737"/>
                  <a:gd name="T48" fmla="*/ 170 w 737"/>
                  <a:gd name="T49" fmla="*/ 680 h 737"/>
                  <a:gd name="T50" fmla="*/ 170 w 737"/>
                  <a:gd name="T51" fmla="*/ 737 h 737"/>
                  <a:gd name="T52" fmla="*/ 283 w 737"/>
                  <a:gd name="T53" fmla="*/ 737 h 737"/>
                  <a:gd name="T54" fmla="*/ 283 w 737"/>
                  <a:gd name="T55" fmla="*/ 680 h 737"/>
                  <a:gd name="T56" fmla="*/ 397 w 737"/>
                  <a:gd name="T57" fmla="*/ 680 h 737"/>
                  <a:gd name="T58" fmla="*/ 397 w 737"/>
                  <a:gd name="T59" fmla="*/ 624 h 737"/>
                  <a:gd name="T60" fmla="*/ 737 w 737"/>
                  <a:gd name="T61" fmla="*/ 624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37" h="737">
                    <a:moveTo>
                      <a:pt x="737" y="624"/>
                    </a:moveTo>
                    <a:lnTo>
                      <a:pt x="737" y="397"/>
                    </a:lnTo>
                    <a:lnTo>
                      <a:pt x="624" y="397"/>
                    </a:lnTo>
                    <a:lnTo>
                      <a:pt x="624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453" y="283"/>
                    </a:lnTo>
                    <a:lnTo>
                      <a:pt x="453" y="170"/>
                    </a:lnTo>
                    <a:lnTo>
                      <a:pt x="397" y="170"/>
                    </a:lnTo>
                    <a:lnTo>
                      <a:pt x="397" y="0"/>
                    </a:lnTo>
                    <a:lnTo>
                      <a:pt x="283" y="0"/>
                    </a:lnTo>
                    <a:lnTo>
                      <a:pt x="283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170" y="397"/>
                    </a:lnTo>
                    <a:lnTo>
                      <a:pt x="170" y="624"/>
                    </a:lnTo>
                    <a:lnTo>
                      <a:pt x="113" y="624"/>
                    </a:lnTo>
                    <a:lnTo>
                      <a:pt x="113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283" y="737"/>
                    </a:lnTo>
                    <a:lnTo>
                      <a:pt x="283" y="680"/>
                    </a:lnTo>
                    <a:lnTo>
                      <a:pt x="397" y="680"/>
                    </a:lnTo>
                    <a:lnTo>
                      <a:pt x="397" y="624"/>
                    </a:lnTo>
                    <a:lnTo>
                      <a:pt x="737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1" name="Freeform 977"/>
              <p:cNvSpPr>
                <a:spLocks/>
              </p:cNvSpPr>
              <p:nvPr/>
            </p:nvSpPr>
            <p:spPr bwMode="auto">
              <a:xfrm>
                <a:off x="2218" y="813"/>
                <a:ext cx="907" cy="793"/>
              </a:xfrm>
              <a:custGeom>
                <a:avLst/>
                <a:gdLst>
                  <a:gd name="T0" fmla="*/ 680 w 907"/>
                  <a:gd name="T1" fmla="*/ 510 h 793"/>
                  <a:gd name="T2" fmla="*/ 680 w 907"/>
                  <a:gd name="T3" fmla="*/ 453 h 793"/>
                  <a:gd name="T4" fmla="*/ 793 w 907"/>
                  <a:gd name="T5" fmla="*/ 453 h 793"/>
                  <a:gd name="T6" fmla="*/ 850 w 907"/>
                  <a:gd name="T7" fmla="*/ 453 h 793"/>
                  <a:gd name="T8" fmla="*/ 850 w 907"/>
                  <a:gd name="T9" fmla="*/ 340 h 793"/>
                  <a:gd name="T10" fmla="*/ 907 w 907"/>
                  <a:gd name="T11" fmla="*/ 340 h 793"/>
                  <a:gd name="T12" fmla="*/ 907 w 907"/>
                  <a:gd name="T13" fmla="*/ 283 h 793"/>
                  <a:gd name="T14" fmla="*/ 850 w 907"/>
                  <a:gd name="T15" fmla="*/ 283 h 793"/>
                  <a:gd name="T16" fmla="*/ 850 w 907"/>
                  <a:gd name="T17" fmla="*/ 170 h 793"/>
                  <a:gd name="T18" fmla="*/ 793 w 907"/>
                  <a:gd name="T19" fmla="*/ 170 h 793"/>
                  <a:gd name="T20" fmla="*/ 793 w 907"/>
                  <a:gd name="T21" fmla="*/ 0 h 793"/>
                  <a:gd name="T22" fmla="*/ 567 w 907"/>
                  <a:gd name="T23" fmla="*/ 0 h 793"/>
                  <a:gd name="T24" fmla="*/ 567 w 907"/>
                  <a:gd name="T25" fmla="*/ 56 h 793"/>
                  <a:gd name="T26" fmla="*/ 510 w 907"/>
                  <a:gd name="T27" fmla="*/ 56 h 793"/>
                  <a:gd name="T28" fmla="*/ 510 w 907"/>
                  <a:gd name="T29" fmla="*/ 283 h 793"/>
                  <a:gd name="T30" fmla="*/ 453 w 907"/>
                  <a:gd name="T31" fmla="*/ 283 h 793"/>
                  <a:gd name="T32" fmla="*/ 453 w 907"/>
                  <a:gd name="T33" fmla="*/ 340 h 793"/>
                  <a:gd name="T34" fmla="*/ 113 w 907"/>
                  <a:gd name="T35" fmla="*/ 340 h 793"/>
                  <a:gd name="T36" fmla="*/ 113 w 907"/>
                  <a:gd name="T37" fmla="*/ 397 h 793"/>
                  <a:gd name="T38" fmla="*/ 56 w 907"/>
                  <a:gd name="T39" fmla="*/ 397 h 793"/>
                  <a:gd name="T40" fmla="*/ 56 w 907"/>
                  <a:gd name="T41" fmla="*/ 510 h 793"/>
                  <a:gd name="T42" fmla="*/ 0 w 907"/>
                  <a:gd name="T43" fmla="*/ 510 h 793"/>
                  <a:gd name="T44" fmla="*/ 0 w 907"/>
                  <a:gd name="T45" fmla="*/ 623 h 793"/>
                  <a:gd name="T46" fmla="*/ 56 w 907"/>
                  <a:gd name="T47" fmla="*/ 623 h 793"/>
                  <a:gd name="T48" fmla="*/ 56 w 907"/>
                  <a:gd name="T49" fmla="*/ 680 h 793"/>
                  <a:gd name="T50" fmla="*/ 0 w 907"/>
                  <a:gd name="T51" fmla="*/ 680 h 793"/>
                  <a:gd name="T52" fmla="*/ 0 w 907"/>
                  <a:gd name="T53" fmla="*/ 737 h 793"/>
                  <a:gd name="T54" fmla="*/ 56 w 907"/>
                  <a:gd name="T55" fmla="*/ 737 h 793"/>
                  <a:gd name="T56" fmla="*/ 56 w 907"/>
                  <a:gd name="T57" fmla="*/ 793 h 793"/>
                  <a:gd name="T58" fmla="*/ 283 w 907"/>
                  <a:gd name="T59" fmla="*/ 793 h 793"/>
                  <a:gd name="T60" fmla="*/ 283 w 907"/>
                  <a:gd name="T61" fmla="*/ 737 h 793"/>
                  <a:gd name="T62" fmla="*/ 340 w 907"/>
                  <a:gd name="T63" fmla="*/ 737 h 793"/>
                  <a:gd name="T64" fmla="*/ 340 w 907"/>
                  <a:gd name="T65" fmla="*/ 623 h 793"/>
                  <a:gd name="T66" fmla="*/ 453 w 907"/>
                  <a:gd name="T67" fmla="*/ 623 h 793"/>
                  <a:gd name="T68" fmla="*/ 453 w 907"/>
                  <a:gd name="T69" fmla="*/ 567 h 793"/>
                  <a:gd name="T70" fmla="*/ 510 w 907"/>
                  <a:gd name="T71" fmla="*/ 567 h 793"/>
                  <a:gd name="T72" fmla="*/ 510 w 907"/>
                  <a:gd name="T73" fmla="*/ 510 h 793"/>
                  <a:gd name="T74" fmla="*/ 680 w 907"/>
                  <a:gd name="T75" fmla="*/ 51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07" h="793">
                    <a:moveTo>
                      <a:pt x="680" y="510"/>
                    </a:moveTo>
                    <a:lnTo>
                      <a:pt x="680" y="453"/>
                    </a:lnTo>
                    <a:lnTo>
                      <a:pt x="793" y="453"/>
                    </a:lnTo>
                    <a:lnTo>
                      <a:pt x="850" y="453"/>
                    </a:lnTo>
                    <a:lnTo>
                      <a:pt x="850" y="340"/>
                    </a:lnTo>
                    <a:lnTo>
                      <a:pt x="907" y="340"/>
                    </a:lnTo>
                    <a:lnTo>
                      <a:pt x="907" y="283"/>
                    </a:lnTo>
                    <a:lnTo>
                      <a:pt x="850" y="283"/>
                    </a:lnTo>
                    <a:lnTo>
                      <a:pt x="850" y="170"/>
                    </a:lnTo>
                    <a:lnTo>
                      <a:pt x="793" y="170"/>
                    </a:lnTo>
                    <a:lnTo>
                      <a:pt x="793" y="0"/>
                    </a:lnTo>
                    <a:lnTo>
                      <a:pt x="567" y="0"/>
                    </a:lnTo>
                    <a:lnTo>
                      <a:pt x="567" y="56"/>
                    </a:lnTo>
                    <a:lnTo>
                      <a:pt x="510" y="56"/>
                    </a:lnTo>
                    <a:lnTo>
                      <a:pt x="510" y="283"/>
                    </a:lnTo>
                    <a:lnTo>
                      <a:pt x="453" y="283"/>
                    </a:lnTo>
                    <a:lnTo>
                      <a:pt x="453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56" y="397"/>
                    </a:lnTo>
                    <a:lnTo>
                      <a:pt x="56" y="510"/>
                    </a:lnTo>
                    <a:lnTo>
                      <a:pt x="0" y="510"/>
                    </a:lnTo>
                    <a:lnTo>
                      <a:pt x="0" y="623"/>
                    </a:lnTo>
                    <a:lnTo>
                      <a:pt x="56" y="623"/>
                    </a:lnTo>
                    <a:lnTo>
                      <a:pt x="56" y="680"/>
                    </a:lnTo>
                    <a:lnTo>
                      <a:pt x="0" y="680"/>
                    </a:lnTo>
                    <a:lnTo>
                      <a:pt x="0" y="737"/>
                    </a:lnTo>
                    <a:lnTo>
                      <a:pt x="56" y="737"/>
                    </a:lnTo>
                    <a:lnTo>
                      <a:pt x="56" y="793"/>
                    </a:lnTo>
                    <a:lnTo>
                      <a:pt x="283" y="793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340" y="623"/>
                    </a:lnTo>
                    <a:lnTo>
                      <a:pt x="453" y="623"/>
                    </a:lnTo>
                    <a:lnTo>
                      <a:pt x="453" y="567"/>
                    </a:lnTo>
                    <a:lnTo>
                      <a:pt x="510" y="567"/>
                    </a:lnTo>
                    <a:lnTo>
                      <a:pt x="510" y="510"/>
                    </a:lnTo>
                    <a:lnTo>
                      <a:pt x="680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2" name="Freeform 978"/>
              <p:cNvSpPr>
                <a:spLocks/>
              </p:cNvSpPr>
              <p:nvPr/>
            </p:nvSpPr>
            <p:spPr bwMode="auto">
              <a:xfrm>
                <a:off x="2898" y="1039"/>
                <a:ext cx="737" cy="794"/>
              </a:xfrm>
              <a:custGeom>
                <a:avLst/>
                <a:gdLst>
                  <a:gd name="T0" fmla="*/ 227 w 737"/>
                  <a:gd name="T1" fmla="*/ 57 h 794"/>
                  <a:gd name="T2" fmla="*/ 227 w 737"/>
                  <a:gd name="T3" fmla="*/ 114 h 794"/>
                  <a:gd name="T4" fmla="*/ 170 w 737"/>
                  <a:gd name="T5" fmla="*/ 114 h 794"/>
                  <a:gd name="T6" fmla="*/ 170 w 737"/>
                  <a:gd name="T7" fmla="*/ 227 h 794"/>
                  <a:gd name="T8" fmla="*/ 0 w 737"/>
                  <a:gd name="T9" fmla="*/ 227 h 794"/>
                  <a:gd name="T10" fmla="*/ 0 w 737"/>
                  <a:gd name="T11" fmla="*/ 341 h 794"/>
                  <a:gd name="T12" fmla="*/ 113 w 737"/>
                  <a:gd name="T13" fmla="*/ 341 h 794"/>
                  <a:gd name="T14" fmla="*/ 113 w 737"/>
                  <a:gd name="T15" fmla="*/ 454 h 794"/>
                  <a:gd name="T16" fmla="*/ 57 w 737"/>
                  <a:gd name="T17" fmla="*/ 454 h 794"/>
                  <a:gd name="T18" fmla="*/ 57 w 737"/>
                  <a:gd name="T19" fmla="*/ 567 h 794"/>
                  <a:gd name="T20" fmla="*/ 113 w 737"/>
                  <a:gd name="T21" fmla="*/ 567 h 794"/>
                  <a:gd name="T22" fmla="*/ 113 w 737"/>
                  <a:gd name="T23" fmla="*/ 624 h 794"/>
                  <a:gd name="T24" fmla="*/ 0 w 737"/>
                  <a:gd name="T25" fmla="*/ 624 h 794"/>
                  <a:gd name="T26" fmla="*/ 0 w 737"/>
                  <a:gd name="T27" fmla="*/ 738 h 794"/>
                  <a:gd name="T28" fmla="*/ 227 w 737"/>
                  <a:gd name="T29" fmla="*/ 738 h 794"/>
                  <a:gd name="T30" fmla="*/ 227 w 737"/>
                  <a:gd name="T31" fmla="*/ 794 h 794"/>
                  <a:gd name="T32" fmla="*/ 340 w 737"/>
                  <a:gd name="T33" fmla="*/ 794 h 794"/>
                  <a:gd name="T34" fmla="*/ 340 w 737"/>
                  <a:gd name="T35" fmla="*/ 738 h 794"/>
                  <a:gd name="T36" fmla="*/ 567 w 737"/>
                  <a:gd name="T37" fmla="*/ 738 h 794"/>
                  <a:gd name="T38" fmla="*/ 567 w 737"/>
                  <a:gd name="T39" fmla="*/ 624 h 794"/>
                  <a:gd name="T40" fmla="*/ 680 w 737"/>
                  <a:gd name="T41" fmla="*/ 624 h 794"/>
                  <a:gd name="T42" fmla="*/ 680 w 737"/>
                  <a:gd name="T43" fmla="*/ 511 h 794"/>
                  <a:gd name="T44" fmla="*/ 737 w 737"/>
                  <a:gd name="T45" fmla="*/ 511 h 794"/>
                  <a:gd name="T46" fmla="*/ 737 w 737"/>
                  <a:gd name="T47" fmla="*/ 284 h 794"/>
                  <a:gd name="T48" fmla="*/ 737 w 737"/>
                  <a:gd name="T49" fmla="*/ 227 h 794"/>
                  <a:gd name="T50" fmla="*/ 680 w 737"/>
                  <a:gd name="T51" fmla="*/ 227 h 794"/>
                  <a:gd name="T52" fmla="*/ 680 w 737"/>
                  <a:gd name="T53" fmla="*/ 114 h 794"/>
                  <a:gd name="T54" fmla="*/ 510 w 737"/>
                  <a:gd name="T55" fmla="*/ 114 h 794"/>
                  <a:gd name="T56" fmla="*/ 510 w 737"/>
                  <a:gd name="T57" fmla="*/ 0 h 794"/>
                  <a:gd name="T58" fmla="*/ 283 w 737"/>
                  <a:gd name="T59" fmla="*/ 0 h 794"/>
                  <a:gd name="T60" fmla="*/ 283 w 737"/>
                  <a:gd name="T61" fmla="*/ 57 h 794"/>
                  <a:gd name="T62" fmla="*/ 227 w 737"/>
                  <a:gd name="T63" fmla="*/ 5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7" h="794">
                    <a:moveTo>
                      <a:pt x="227" y="57"/>
                    </a:move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454"/>
                    </a:lnTo>
                    <a:lnTo>
                      <a:pt x="57" y="454"/>
                    </a:lnTo>
                    <a:lnTo>
                      <a:pt x="57" y="567"/>
                    </a:lnTo>
                    <a:lnTo>
                      <a:pt x="113" y="567"/>
                    </a:lnTo>
                    <a:lnTo>
                      <a:pt x="113" y="624"/>
                    </a:lnTo>
                    <a:lnTo>
                      <a:pt x="0" y="624"/>
                    </a:lnTo>
                    <a:lnTo>
                      <a:pt x="0" y="738"/>
                    </a:lnTo>
                    <a:lnTo>
                      <a:pt x="227" y="738"/>
                    </a:lnTo>
                    <a:lnTo>
                      <a:pt x="227" y="794"/>
                    </a:lnTo>
                    <a:lnTo>
                      <a:pt x="340" y="794"/>
                    </a:lnTo>
                    <a:lnTo>
                      <a:pt x="340" y="738"/>
                    </a:lnTo>
                    <a:lnTo>
                      <a:pt x="567" y="738"/>
                    </a:lnTo>
                    <a:lnTo>
                      <a:pt x="567" y="624"/>
                    </a:lnTo>
                    <a:lnTo>
                      <a:pt x="680" y="624"/>
                    </a:lnTo>
                    <a:lnTo>
                      <a:pt x="680" y="511"/>
                    </a:lnTo>
                    <a:lnTo>
                      <a:pt x="737" y="511"/>
                    </a:lnTo>
                    <a:lnTo>
                      <a:pt x="737" y="284"/>
                    </a:lnTo>
                    <a:lnTo>
                      <a:pt x="737" y="227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510" y="114"/>
                    </a:lnTo>
                    <a:lnTo>
                      <a:pt x="510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22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3" name="Freeform 979"/>
              <p:cNvSpPr>
                <a:spLocks/>
              </p:cNvSpPr>
              <p:nvPr/>
            </p:nvSpPr>
            <p:spPr bwMode="auto">
              <a:xfrm>
                <a:off x="1651" y="1380"/>
                <a:ext cx="283" cy="453"/>
              </a:xfrm>
              <a:custGeom>
                <a:avLst/>
                <a:gdLst>
                  <a:gd name="T0" fmla="*/ 113 w 283"/>
                  <a:gd name="T1" fmla="*/ 0 h 453"/>
                  <a:gd name="T2" fmla="*/ 56 w 283"/>
                  <a:gd name="T3" fmla="*/ 0 h 453"/>
                  <a:gd name="T4" fmla="*/ 56 w 283"/>
                  <a:gd name="T5" fmla="*/ 170 h 453"/>
                  <a:gd name="T6" fmla="*/ 0 w 283"/>
                  <a:gd name="T7" fmla="*/ 170 h 453"/>
                  <a:gd name="T8" fmla="*/ 0 w 283"/>
                  <a:gd name="T9" fmla="*/ 283 h 453"/>
                  <a:gd name="T10" fmla="*/ 56 w 283"/>
                  <a:gd name="T11" fmla="*/ 283 h 453"/>
                  <a:gd name="T12" fmla="*/ 56 w 283"/>
                  <a:gd name="T13" fmla="*/ 340 h 453"/>
                  <a:gd name="T14" fmla="*/ 113 w 283"/>
                  <a:gd name="T15" fmla="*/ 340 h 453"/>
                  <a:gd name="T16" fmla="*/ 113 w 283"/>
                  <a:gd name="T17" fmla="*/ 453 h 453"/>
                  <a:gd name="T18" fmla="*/ 170 w 283"/>
                  <a:gd name="T19" fmla="*/ 453 h 453"/>
                  <a:gd name="T20" fmla="*/ 170 w 283"/>
                  <a:gd name="T21" fmla="*/ 397 h 453"/>
                  <a:gd name="T22" fmla="*/ 283 w 283"/>
                  <a:gd name="T23" fmla="*/ 397 h 453"/>
                  <a:gd name="T24" fmla="*/ 283 w 283"/>
                  <a:gd name="T25" fmla="*/ 283 h 453"/>
                  <a:gd name="T26" fmla="*/ 226 w 283"/>
                  <a:gd name="T27" fmla="*/ 283 h 453"/>
                  <a:gd name="T28" fmla="*/ 226 w 283"/>
                  <a:gd name="T29" fmla="*/ 170 h 453"/>
                  <a:gd name="T30" fmla="*/ 170 w 283"/>
                  <a:gd name="T31" fmla="*/ 170 h 453"/>
                  <a:gd name="T32" fmla="*/ 170 w 283"/>
                  <a:gd name="T33" fmla="*/ 56 h 453"/>
                  <a:gd name="T34" fmla="*/ 113 w 283"/>
                  <a:gd name="T35" fmla="*/ 56 h 453"/>
                  <a:gd name="T36" fmla="*/ 113 w 283"/>
                  <a:gd name="T3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453">
                    <a:moveTo>
                      <a:pt x="113" y="0"/>
                    </a:moveTo>
                    <a:lnTo>
                      <a:pt x="56" y="0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170" y="453"/>
                    </a:lnTo>
                    <a:lnTo>
                      <a:pt x="170" y="397"/>
                    </a:lnTo>
                    <a:lnTo>
                      <a:pt x="283" y="397"/>
                    </a:lnTo>
                    <a:lnTo>
                      <a:pt x="283" y="283"/>
                    </a:lnTo>
                    <a:lnTo>
                      <a:pt x="226" y="283"/>
                    </a:lnTo>
                    <a:lnTo>
                      <a:pt x="226" y="170"/>
                    </a:lnTo>
                    <a:lnTo>
                      <a:pt x="170" y="170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6" name="Freeform 982"/>
              <p:cNvSpPr>
                <a:spLocks/>
              </p:cNvSpPr>
              <p:nvPr/>
            </p:nvSpPr>
            <p:spPr bwMode="auto">
              <a:xfrm>
                <a:off x="1310" y="1606"/>
                <a:ext cx="454" cy="454"/>
              </a:xfrm>
              <a:custGeom>
                <a:avLst/>
                <a:gdLst>
                  <a:gd name="T0" fmla="*/ 341 w 454"/>
                  <a:gd name="T1" fmla="*/ 0 h 454"/>
                  <a:gd name="T2" fmla="*/ 170 w 454"/>
                  <a:gd name="T3" fmla="*/ 0 h 454"/>
                  <a:gd name="T4" fmla="*/ 170 w 454"/>
                  <a:gd name="T5" fmla="*/ 57 h 454"/>
                  <a:gd name="T6" fmla="*/ 0 w 454"/>
                  <a:gd name="T7" fmla="*/ 57 h 454"/>
                  <a:gd name="T8" fmla="*/ 0 w 454"/>
                  <a:gd name="T9" fmla="*/ 114 h 454"/>
                  <a:gd name="T10" fmla="*/ 114 w 454"/>
                  <a:gd name="T11" fmla="*/ 114 h 454"/>
                  <a:gd name="T12" fmla="*/ 114 w 454"/>
                  <a:gd name="T13" fmla="*/ 454 h 454"/>
                  <a:gd name="T14" fmla="*/ 284 w 454"/>
                  <a:gd name="T15" fmla="*/ 454 h 454"/>
                  <a:gd name="T16" fmla="*/ 284 w 454"/>
                  <a:gd name="T17" fmla="*/ 397 h 454"/>
                  <a:gd name="T18" fmla="*/ 227 w 454"/>
                  <a:gd name="T19" fmla="*/ 397 h 454"/>
                  <a:gd name="T20" fmla="*/ 227 w 454"/>
                  <a:gd name="T21" fmla="*/ 341 h 454"/>
                  <a:gd name="T22" fmla="*/ 284 w 454"/>
                  <a:gd name="T23" fmla="*/ 341 h 454"/>
                  <a:gd name="T24" fmla="*/ 284 w 454"/>
                  <a:gd name="T25" fmla="*/ 171 h 454"/>
                  <a:gd name="T26" fmla="*/ 341 w 454"/>
                  <a:gd name="T27" fmla="*/ 171 h 454"/>
                  <a:gd name="T28" fmla="*/ 341 w 454"/>
                  <a:gd name="T29" fmla="*/ 227 h 454"/>
                  <a:gd name="T30" fmla="*/ 397 w 454"/>
                  <a:gd name="T31" fmla="*/ 227 h 454"/>
                  <a:gd name="T32" fmla="*/ 397 w 454"/>
                  <a:gd name="T33" fmla="*/ 171 h 454"/>
                  <a:gd name="T34" fmla="*/ 454 w 454"/>
                  <a:gd name="T35" fmla="*/ 171 h 454"/>
                  <a:gd name="T36" fmla="*/ 454 w 454"/>
                  <a:gd name="T37" fmla="*/ 114 h 454"/>
                  <a:gd name="T38" fmla="*/ 397 w 454"/>
                  <a:gd name="T39" fmla="*/ 114 h 454"/>
                  <a:gd name="T40" fmla="*/ 397 w 454"/>
                  <a:gd name="T41" fmla="*/ 57 h 454"/>
                  <a:gd name="T42" fmla="*/ 341 w 454"/>
                  <a:gd name="T43" fmla="*/ 57 h 454"/>
                  <a:gd name="T44" fmla="*/ 341 w 454"/>
                  <a:gd name="T45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4" h="454">
                    <a:moveTo>
                      <a:pt x="341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454"/>
                    </a:lnTo>
                    <a:lnTo>
                      <a:pt x="284" y="454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227" y="341"/>
                    </a:lnTo>
                    <a:lnTo>
                      <a:pt x="284" y="341"/>
                    </a:lnTo>
                    <a:lnTo>
                      <a:pt x="284" y="171"/>
                    </a:lnTo>
                    <a:lnTo>
                      <a:pt x="341" y="171"/>
                    </a:lnTo>
                    <a:lnTo>
                      <a:pt x="341" y="227"/>
                    </a:lnTo>
                    <a:lnTo>
                      <a:pt x="397" y="227"/>
                    </a:lnTo>
                    <a:lnTo>
                      <a:pt x="397" y="171"/>
                    </a:lnTo>
                    <a:lnTo>
                      <a:pt x="454" y="171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49" name="Freeform 985"/>
              <p:cNvSpPr>
                <a:spLocks/>
              </p:cNvSpPr>
              <p:nvPr/>
            </p:nvSpPr>
            <p:spPr bwMode="auto">
              <a:xfrm>
                <a:off x="1027" y="1720"/>
                <a:ext cx="397" cy="453"/>
              </a:xfrm>
              <a:custGeom>
                <a:avLst/>
                <a:gdLst>
                  <a:gd name="T0" fmla="*/ 283 w 397"/>
                  <a:gd name="T1" fmla="*/ 0 h 453"/>
                  <a:gd name="T2" fmla="*/ 283 w 397"/>
                  <a:gd name="T3" fmla="*/ 113 h 453"/>
                  <a:gd name="T4" fmla="*/ 113 w 397"/>
                  <a:gd name="T5" fmla="*/ 113 h 453"/>
                  <a:gd name="T6" fmla="*/ 113 w 397"/>
                  <a:gd name="T7" fmla="*/ 57 h 453"/>
                  <a:gd name="T8" fmla="*/ 0 w 397"/>
                  <a:gd name="T9" fmla="*/ 57 h 453"/>
                  <a:gd name="T10" fmla="*/ 0 w 397"/>
                  <a:gd name="T11" fmla="*/ 227 h 453"/>
                  <a:gd name="T12" fmla="*/ 170 w 397"/>
                  <a:gd name="T13" fmla="*/ 227 h 453"/>
                  <a:gd name="T14" fmla="*/ 170 w 397"/>
                  <a:gd name="T15" fmla="*/ 283 h 453"/>
                  <a:gd name="T16" fmla="*/ 227 w 397"/>
                  <a:gd name="T17" fmla="*/ 283 h 453"/>
                  <a:gd name="T18" fmla="*/ 227 w 397"/>
                  <a:gd name="T19" fmla="*/ 340 h 453"/>
                  <a:gd name="T20" fmla="*/ 283 w 397"/>
                  <a:gd name="T21" fmla="*/ 340 h 453"/>
                  <a:gd name="T22" fmla="*/ 283 w 397"/>
                  <a:gd name="T23" fmla="*/ 453 h 453"/>
                  <a:gd name="T24" fmla="*/ 340 w 397"/>
                  <a:gd name="T25" fmla="*/ 453 h 453"/>
                  <a:gd name="T26" fmla="*/ 340 w 397"/>
                  <a:gd name="T27" fmla="*/ 340 h 453"/>
                  <a:gd name="T28" fmla="*/ 397 w 397"/>
                  <a:gd name="T29" fmla="*/ 340 h 453"/>
                  <a:gd name="T30" fmla="*/ 397 w 397"/>
                  <a:gd name="T31" fmla="*/ 0 h 453"/>
                  <a:gd name="T32" fmla="*/ 283 w 397"/>
                  <a:gd name="T3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453">
                    <a:moveTo>
                      <a:pt x="283" y="0"/>
                    </a:moveTo>
                    <a:lnTo>
                      <a:pt x="283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283" y="453"/>
                    </a:lnTo>
                    <a:lnTo>
                      <a:pt x="340" y="453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0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2" name="Freeform 988"/>
              <p:cNvSpPr>
                <a:spLocks/>
              </p:cNvSpPr>
              <p:nvPr/>
            </p:nvSpPr>
            <p:spPr bwMode="auto">
              <a:xfrm>
                <a:off x="1027" y="2173"/>
                <a:ext cx="567" cy="738"/>
              </a:xfrm>
              <a:custGeom>
                <a:avLst/>
                <a:gdLst>
                  <a:gd name="T0" fmla="*/ 283 w 567"/>
                  <a:gd name="T1" fmla="*/ 0 h 738"/>
                  <a:gd name="T2" fmla="*/ 0 w 567"/>
                  <a:gd name="T3" fmla="*/ 0 h 738"/>
                  <a:gd name="T4" fmla="*/ 0 w 567"/>
                  <a:gd name="T5" fmla="*/ 171 h 738"/>
                  <a:gd name="T6" fmla="*/ 57 w 567"/>
                  <a:gd name="T7" fmla="*/ 171 h 738"/>
                  <a:gd name="T8" fmla="*/ 57 w 567"/>
                  <a:gd name="T9" fmla="*/ 227 h 738"/>
                  <a:gd name="T10" fmla="*/ 170 w 567"/>
                  <a:gd name="T11" fmla="*/ 227 h 738"/>
                  <a:gd name="T12" fmla="*/ 170 w 567"/>
                  <a:gd name="T13" fmla="*/ 341 h 738"/>
                  <a:gd name="T14" fmla="*/ 227 w 567"/>
                  <a:gd name="T15" fmla="*/ 341 h 738"/>
                  <a:gd name="T16" fmla="*/ 227 w 567"/>
                  <a:gd name="T17" fmla="*/ 511 h 738"/>
                  <a:gd name="T18" fmla="*/ 283 w 567"/>
                  <a:gd name="T19" fmla="*/ 511 h 738"/>
                  <a:gd name="T20" fmla="*/ 283 w 567"/>
                  <a:gd name="T21" fmla="*/ 681 h 738"/>
                  <a:gd name="T22" fmla="*/ 340 w 567"/>
                  <a:gd name="T23" fmla="*/ 681 h 738"/>
                  <a:gd name="T24" fmla="*/ 340 w 567"/>
                  <a:gd name="T25" fmla="*/ 738 h 738"/>
                  <a:gd name="T26" fmla="*/ 453 w 567"/>
                  <a:gd name="T27" fmla="*/ 738 h 738"/>
                  <a:gd name="T28" fmla="*/ 453 w 567"/>
                  <a:gd name="T29" fmla="*/ 681 h 738"/>
                  <a:gd name="T30" fmla="*/ 510 w 567"/>
                  <a:gd name="T31" fmla="*/ 681 h 738"/>
                  <a:gd name="T32" fmla="*/ 510 w 567"/>
                  <a:gd name="T33" fmla="*/ 511 h 738"/>
                  <a:gd name="T34" fmla="*/ 567 w 567"/>
                  <a:gd name="T35" fmla="*/ 511 h 738"/>
                  <a:gd name="T36" fmla="*/ 567 w 567"/>
                  <a:gd name="T37" fmla="*/ 454 h 738"/>
                  <a:gd name="T38" fmla="*/ 510 w 567"/>
                  <a:gd name="T39" fmla="*/ 454 h 738"/>
                  <a:gd name="T40" fmla="*/ 510 w 567"/>
                  <a:gd name="T41" fmla="*/ 397 h 738"/>
                  <a:gd name="T42" fmla="*/ 397 w 567"/>
                  <a:gd name="T43" fmla="*/ 397 h 738"/>
                  <a:gd name="T44" fmla="*/ 397 w 567"/>
                  <a:gd name="T45" fmla="*/ 341 h 738"/>
                  <a:gd name="T46" fmla="*/ 283 w 567"/>
                  <a:gd name="T47" fmla="*/ 341 h 738"/>
                  <a:gd name="T48" fmla="*/ 283 w 567"/>
                  <a:gd name="T49" fmla="*/ 227 h 738"/>
                  <a:gd name="T50" fmla="*/ 453 w 567"/>
                  <a:gd name="T51" fmla="*/ 227 h 738"/>
                  <a:gd name="T52" fmla="*/ 453 w 567"/>
                  <a:gd name="T53" fmla="*/ 114 h 738"/>
                  <a:gd name="T54" fmla="*/ 283 w 567"/>
                  <a:gd name="T55" fmla="*/ 114 h 738"/>
                  <a:gd name="T56" fmla="*/ 283 w 567"/>
                  <a:gd name="T57" fmla="*/ 57 h 738"/>
                  <a:gd name="T58" fmla="*/ 283 w 567"/>
                  <a:gd name="T59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67" h="738">
                    <a:moveTo>
                      <a:pt x="283" y="0"/>
                    </a:moveTo>
                    <a:lnTo>
                      <a:pt x="0" y="0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227"/>
                    </a:lnTo>
                    <a:lnTo>
                      <a:pt x="170" y="227"/>
                    </a:lnTo>
                    <a:lnTo>
                      <a:pt x="170" y="341"/>
                    </a:lnTo>
                    <a:lnTo>
                      <a:pt x="227" y="341"/>
                    </a:lnTo>
                    <a:lnTo>
                      <a:pt x="227" y="511"/>
                    </a:lnTo>
                    <a:lnTo>
                      <a:pt x="283" y="511"/>
                    </a:lnTo>
                    <a:lnTo>
                      <a:pt x="283" y="681"/>
                    </a:lnTo>
                    <a:lnTo>
                      <a:pt x="340" y="681"/>
                    </a:lnTo>
                    <a:lnTo>
                      <a:pt x="340" y="738"/>
                    </a:lnTo>
                    <a:lnTo>
                      <a:pt x="453" y="738"/>
                    </a:lnTo>
                    <a:lnTo>
                      <a:pt x="453" y="681"/>
                    </a:lnTo>
                    <a:lnTo>
                      <a:pt x="510" y="681"/>
                    </a:lnTo>
                    <a:lnTo>
                      <a:pt x="510" y="511"/>
                    </a:lnTo>
                    <a:lnTo>
                      <a:pt x="567" y="511"/>
                    </a:lnTo>
                    <a:lnTo>
                      <a:pt x="567" y="454"/>
                    </a:lnTo>
                    <a:lnTo>
                      <a:pt x="510" y="454"/>
                    </a:lnTo>
                    <a:lnTo>
                      <a:pt x="510" y="397"/>
                    </a:lnTo>
                    <a:lnTo>
                      <a:pt x="397" y="397"/>
                    </a:lnTo>
                    <a:lnTo>
                      <a:pt x="397" y="341"/>
                    </a:lnTo>
                    <a:lnTo>
                      <a:pt x="283" y="341"/>
                    </a:lnTo>
                    <a:lnTo>
                      <a:pt x="283" y="227"/>
                    </a:lnTo>
                    <a:lnTo>
                      <a:pt x="453" y="227"/>
                    </a:lnTo>
                    <a:lnTo>
                      <a:pt x="453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3" name="Freeform 989"/>
              <p:cNvSpPr>
                <a:spLocks/>
              </p:cNvSpPr>
              <p:nvPr/>
            </p:nvSpPr>
            <p:spPr bwMode="auto">
              <a:xfrm>
                <a:off x="800" y="1493"/>
                <a:ext cx="510" cy="794"/>
              </a:xfrm>
              <a:custGeom>
                <a:avLst/>
                <a:gdLst>
                  <a:gd name="T0" fmla="*/ 57 w 510"/>
                  <a:gd name="T1" fmla="*/ 0 h 794"/>
                  <a:gd name="T2" fmla="*/ 284 w 510"/>
                  <a:gd name="T3" fmla="*/ 0 h 794"/>
                  <a:gd name="T4" fmla="*/ 284 w 510"/>
                  <a:gd name="T5" fmla="*/ 57 h 794"/>
                  <a:gd name="T6" fmla="*/ 340 w 510"/>
                  <a:gd name="T7" fmla="*/ 57 h 794"/>
                  <a:gd name="T8" fmla="*/ 340 w 510"/>
                  <a:gd name="T9" fmla="*/ 227 h 794"/>
                  <a:gd name="T10" fmla="*/ 454 w 510"/>
                  <a:gd name="T11" fmla="*/ 227 h 794"/>
                  <a:gd name="T12" fmla="*/ 454 w 510"/>
                  <a:gd name="T13" fmla="*/ 170 h 794"/>
                  <a:gd name="T14" fmla="*/ 510 w 510"/>
                  <a:gd name="T15" fmla="*/ 170 h 794"/>
                  <a:gd name="T16" fmla="*/ 510 w 510"/>
                  <a:gd name="T17" fmla="*/ 340 h 794"/>
                  <a:gd name="T18" fmla="*/ 340 w 510"/>
                  <a:gd name="T19" fmla="*/ 340 h 794"/>
                  <a:gd name="T20" fmla="*/ 340 w 510"/>
                  <a:gd name="T21" fmla="*/ 284 h 794"/>
                  <a:gd name="T22" fmla="*/ 227 w 510"/>
                  <a:gd name="T23" fmla="*/ 284 h 794"/>
                  <a:gd name="T24" fmla="*/ 227 w 510"/>
                  <a:gd name="T25" fmla="*/ 454 h 794"/>
                  <a:gd name="T26" fmla="*/ 397 w 510"/>
                  <a:gd name="T27" fmla="*/ 454 h 794"/>
                  <a:gd name="T28" fmla="*/ 397 w 510"/>
                  <a:gd name="T29" fmla="*/ 510 h 794"/>
                  <a:gd name="T30" fmla="*/ 454 w 510"/>
                  <a:gd name="T31" fmla="*/ 510 h 794"/>
                  <a:gd name="T32" fmla="*/ 454 w 510"/>
                  <a:gd name="T33" fmla="*/ 567 h 794"/>
                  <a:gd name="T34" fmla="*/ 510 w 510"/>
                  <a:gd name="T35" fmla="*/ 567 h 794"/>
                  <a:gd name="T36" fmla="*/ 510 w 510"/>
                  <a:gd name="T37" fmla="*/ 680 h 794"/>
                  <a:gd name="T38" fmla="*/ 227 w 510"/>
                  <a:gd name="T39" fmla="*/ 680 h 794"/>
                  <a:gd name="T40" fmla="*/ 227 w 510"/>
                  <a:gd name="T41" fmla="*/ 794 h 794"/>
                  <a:gd name="T42" fmla="*/ 170 w 510"/>
                  <a:gd name="T43" fmla="*/ 794 h 794"/>
                  <a:gd name="T44" fmla="*/ 170 w 510"/>
                  <a:gd name="T45" fmla="*/ 737 h 794"/>
                  <a:gd name="T46" fmla="*/ 113 w 510"/>
                  <a:gd name="T47" fmla="*/ 737 h 794"/>
                  <a:gd name="T48" fmla="*/ 113 w 510"/>
                  <a:gd name="T49" fmla="*/ 680 h 794"/>
                  <a:gd name="T50" fmla="*/ 57 w 510"/>
                  <a:gd name="T51" fmla="*/ 680 h 794"/>
                  <a:gd name="T52" fmla="*/ 57 w 510"/>
                  <a:gd name="T53" fmla="*/ 397 h 794"/>
                  <a:gd name="T54" fmla="*/ 0 w 510"/>
                  <a:gd name="T55" fmla="*/ 397 h 794"/>
                  <a:gd name="T56" fmla="*/ 0 w 510"/>
                  <a:gd name="T57" fmla="*/ 284 h 794"/>
                  <a:gd name="T58" fmla="*/ 57 w 510"/>
                  <a:gd name="T59" fmla="*/ 284 h 794"/>
                  <a:gd name="T60" fmla="*/ 57 w 510"/>
                  <a:gd name="T61" fmla="*/ 227 h 794"/>
                  <a:gd name="T62" fmla="*/ 57 w 510"/>
                  <a:gd name="T63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0" h="794">
                    <a:moveTo>
                      <a:pt x="57" y="0"/>
                    </a:moveTo>
                    <a:lnTo>
                      <a:pt x="284" y="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340"/>
                    </a:lnTo>
                    <a:lnTo>
                      <a:pt x="340" y="340"/>
                    </a:lnTo>
                    <a:lnTo>
                      <a:pt x="340" y="284"/>
                    </a:lnTo>
                    <a:lnTo>
                      <a:pt x="227" y="284"/>
                    </a:lnTo>
                    <a:lnTo>
                      <a:pt x="227" y="454"/>
                    </a:lnTo>
                    <a:lnTo>
                      <a:pt x="397" y="454"/>
                    </a:lnTo>
                    <a:lnTo>
                      <a:pt x="397" y="510"/>
                    </a:lnTo>
                    <a:lnTo>
                      <a:pt x="454" y="510"/>
                    </a:lnTo>
                    <a:lnTo>
                      <a:pt x="454" y="567"/>
                    </a:lnTo>
                    <a:lnTo>
                      <a:pt x="510" y="567"/>
                    </a:lnTo>
                    <a:lnTo>
                      <a:pt x="510" y="680"/>
                    </a:lnTo>
                    <a:lnTo>
                      <a:pt x="227" y="680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113" y="737"/>
                    </a:lnTo>
                    <a:lnTo>
                      <a:pt x="113" y="680"/>
                    </a:lnTo>
                    <a:lnTo>
                      <a:pt x="57" y="68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4" name="Freeform 990"/>
              <p:cNvSpPr>
                <a:spLocks/>
              </p:cNvSpPr>
              <p:nvPr/>
            </p:nvSpPr>
            <p:spPr bwMode="auto">
              <a:xfrm>
                <a:off x="857" y="1210"/>
                <a:ext cx="850" cy="510"/>
              </a:xfrm>
              <a:custGeom>
                <a:avLst/>
                <a:gdLst>
                  <a:gd name="T0" fmla="*/ 0 w 850"/>
                  <a:gd name="T1" fmla="*/ 283 h 510"/>
                  <a:gd name="T2" fmla="*/ 0 w 850"/>
                  <a:gd name="T3" fmla="*/ 170 h 510"/>
                  <a:gd name="T4" fmla="*/ 113 w 850"/>
                  <a:gd name="T5" fmla="*/ 170 h 510"/>
                  <a:gd name="T6" fmla="*/ 113 w 850"/>
                  <a:gd name="T7" fmla="*/ 0 h 510"/>
                  <a:gd name="T8" fmla="*/ 340 w 850"/>
                  <a:gd name="T9" fmla="*/ 0 h 510"/>
                  <a:gd name="T10" fmla="*/ 340 w 850"/>
                  <a:gd name="T11" fmla="*/ 113 h 510"/>
                  <a:gd name="T12" fmla="*/ 397 w 850"/>
                  <a:gd name="T13" fmla="*/ 113 h 510"/>
                  <a:gd name="T14" fmla="*/ 397 w 850"/>
                  <a:gd name="T15" fmla="*/ 56 h 510"/>
                  <a:gd name="T16" fmla="*/ 623 w 850"/>
                  <a:gd name="T17" fmla="*/ 56 h 510"/>
                  <a:gd name="T18" fmla="*/ 623 w 850"/>
                  <a:gd name="T19" fmla="*/ 0 h 510"/>
                  <a:gd name="T20" fmla="*/ 850 w 850"/>
                  <a:gd name="T21" fmla="*/ 0 h 510"/>
                  <a:gd name="T22" fmla="*/ 850 w 850"/>
                  <a:gd name="T23" fmla="*/ 340 h 510"/>
                  <a:gd name="T24" fmla="*/ 794 w 850"/>
                  <a:gd name="T25" fmla="*/ 340 h 510"/>
                  <a:gd name="T26" fmla="*/ 794 w 850"/>
                  <a:gd name="T27" fmla="*/ 396 h 510"/>
                  <a:gd name="T28" fmla="*/ 623 w 850"/>
                  <a:gd name="T29" fmla="*/ 396 h 510"/>
                  <a:gd name="T30" fmla="*/ 623 w 850"/>
                  <a:gd name="T31" fmla="*/ 453 h 510"/>
                  <a:gd name="T32" fmla="*/ 397 w 850"/>
                  <a:gd name="T33" fmla="*/ 453 h 510"/>
                  <a:gd name="T34" fmla="*/ 397 w 850"/>
                  <a:gd name="T35" fmla="*/ 510 h 510"/>
                  <a:gd name="T36" fmla="*/ 283 w 850"/>
                  <a:gd name="T37" fmla="*/ 510 h 510"/>
                  <a:gd name="T38" fmla="*/ 283 w 850"/>
                  <a:gd name="T39" fmla="*/ 340 h 510"/>
                  <a:gd name="T40" fmla="*/ 227 w 850"/>
                  <a:gd name="T41" fmla="*/ 340 h 510"/>
                  <a:gd name="T42" fmla="*/ 227 w 850"/>
                  <a:gd name="T43" fmla="*/ 283 h 510"/>
                  <a:gd name="T44" fmla="*/ 0 w 850"/>
                  <a:gd name="T45" fmla="*/ 28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50" h="510">
                    <a:moveTo>
                      <a:pt x="0" y="283"/>
                    </a:move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56"/>
                    </a:lnTo>
                    <a:lnTo>
                      <a:pt x="623" y="56"/>
                    </a:lnTo>
                    <a:lnTo>
                      <a:pt x="623" y="0"/>
                    </a:lnTo>
                    <a:lnTo>
                      <a:pt x="850" y="0"/>
                    </a:lnTo>
                    <a:lnTo>
                      <a:pt x="850" y="340"/>
                    </a:lnTo>
                    <a:lnTo>
                      <a:pt x="794" y="340"/>
                    </a:lnTo>
                    <a:lnTo>
                      <a:pt x="794" y="396"/>
                    </a:lnTo>
                    <a:lnTo>
                      <a:pt x="623" y="396"/>
                    </a:lnTo>
                    <a:lnTo>
                      <a:pt x="623" y="453"/>
                    </a:lnTo>
                    <a:lnTo>
                      <a:pt x="397" y="453"/>
                    </a:lnTo>
                    <a:lnTo>
                      <a:pt x="397" y="510"/>
                    </a:lnTo>
                    <a:lnTo>
                      <a:pt x="283" y="510"/>
                    </a:lnTo>
                    <a:lnTo>
                      <a:pt x="283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0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5" name="Freeform 991"/>
              <p:cNvSpPr>
                <a:spLocks/>
              </p:cNvSpPr>
              <p:nvPr/>
            </p:nvSpPr>
            <p:spPr bwMode="auto">
              <a:xfrm>
                <a:off x="1027" y="586"/>
                <a:ext cx="907" cy="794"/>
              </a:xfrm>
              <a:custGeom>
                <a:avLst/>
                <a:gdLst>
                  <a:gd name="T0" fmla="*/ 0 w 907"/>
                  <a:gd name="T1" fmla="*/ 624 h 794"/>
                  <a:gd name="T2" fmla="*/ 0 w 907"/>
                  <a:gd name="T3" fmla="*/ 510 h 794"/>
                  <a:gd name="T4" fmla="*/ 113 w 907"/>
                  <a:gd name="T5" fmla="*/ 510 h 794"/>
                  <a:gd name="T6" fmla="*/ 113 w 907"/>
                  <a:gd name="T7" fmla="*/ 397 h 794"/>
                  <a:gd name="T8" fmla="*/ 113 w 907"/>
                  <a:gd name="T9" fmla="*/ 340 h 794"/>
                  <a:gd name="T10" fmla="*/ 170 w 907"/>
                  <a:gd name="T11" fmla="*/ 340 h 794"/>
                  <a:gd name="T12" fmla="*/ 170 w 907"/>
                  <a:gd name="T13" fmla="*/ 283 h 794"/>
                  <a:gd name="T14" fmla="*/ 227 w 907"/>
                  <a:gd name="T15" fmla="*/ 283 h 794"/>
                  <a:gd name="T16" fmla="*/ 227 w 907"/>
                  <a:gd name="T17" fmla="*/ 113 h 794"/>
                  <a:gd name="T18" fmla="*/ 283 w 907"/>
                  <a:gd name="T19" fmla="*/ 113 h 794"/>
                  <a:gd name="T20" fmla="*/ 283 w 907"/>
                  <a:gd name="T21" fmla="*/ 0 h 794"/>
                  <a:gd name="T22" fmla="*/ 510 w 907"/>
                  <a:gd name="T23" fmla="*/ 0 h 794"/>
                  <a:gd name="T24" fmla="*/ 510 w 907"/>
                  <a:gd name="T25" fmla="*/ 57 h 794"/>
                  <a:gd name="T26" fmla="*/ 680 w 907"/>
                  <a:gd name="T27" fmla="*/ 57 h 794"/>
                  <a:gd name="T28" fmla="*/ 680 w 907"/>
                  <a:gd name="T29" fmla="*/ 113 h 794"/>
                  <a:gd name="T30" fmla="*/ 737 w 907"/>
                  <a:gd name="T31" fmla="*/ 113 h 794"/>
                  <a:gd name="T32" fmla="*/ 737 w 907"/>
                  <a:gd name="T33" fmla="*/ 283 h 794"/>
                  <a:gd name="T34" fmla="*/ 794 w 907"/>
                  <a:gd name="T35" fmla="*/ 283 h 794"/>
                  <a:gd name="T36" fmla="*/ 794 w 907"/>
                  <a:gd name="T37" fmla="*/ 340 h 794"/>
                  <a:gd name="T38" fmla="*/ 850 w 907"/>
                  <a:gd name="T39" fmla="*/ 340 h 794"/>
                  <a:gd name="T40" fmla="*/ 850 w 907"/>
                  <a:gd name="T41" fmla="*/ 397 h 794"/>
                  <a:gd name="T42" fmla="*/ 907 w 907"/>
                  <a:gd name="T43" fmla="*/ 397 h 794"/>
                  <a:gd name="T44" fmla="*/ 907 w 907"/>
                  <a:gd name="T45" fmla="*/ 510 h 794"/>
                  <a:gd name="T46" fmla="*/ 850 w 907"/>
                  <a:gd name="T47" fmla="*/ 510 h 794"/>
                  <a:gd name="T48" fmla="*/ 850 w 907"/>
                  <a:gd name="T49" fmla="*/ 567 h 794"/>
                  <a:gd name="T50" fmla="*/ 737 w 907"/>
                  <a:gd name="T51" fmla="*/ 567 h 794"/>
                  <a:gd name="T52" fmla="*/ 737 w 907"/>
                  <a:gd name="T53" fmla="*/ 794 h 794"/>
                  <a:gd name="T54" fmla="*/ 680 w 907"/>
                  <a:gd name="T55" fmla="*/ 794 h 794"/>
                  <a:gd name="T56" fmla="*/ 680 w 907"/>
                  <a:gd name="T57" fmla="*/ 624 h 794"/>
                  <a:gd name="T58" fmla="*/ 453 w 907"/>
                  <a:gd name="T59" fmla="*/ 624 h 794"/>
                  <a:gd name="T60" fmla="*/ 453 w 907"/>
                  <a:gd name="T61" fmla="*/ 680 h 794"/>
                  <a:gd name="T62" fmla="*/ 227 w 907"/>
                  <a:gd name="T63" fmla="*/ 680 h 794"/>
                  <a:gd name="T64" fmla="*/ 227 w 907"/>
                  <a:gd name="T65" fmla="*/ 737 h 794"/>
                  <a:gd name="T66" fmla="*/ 170 w 907"/>
                  <a:gd name="T67" fmla="*/ 737 h 794"/>
                  <a:gd name="T68" fmla="*/ 170 w 907"/>
                  <a:gd name="T69" fmla="*/ 624 h 794"/>
                  <a:gd name="T70" fmla="*/ 0 w 907"/>
                  <a:gd name="T71" fmla="*/ 62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07" h="794">
                    <a:moveTo>
                      <a:pt x="0" y="624"/>
                    </a:moveTo>
                    <a:lnTo>
                      <a:pt x="0" y="510"/>
                    </a:lnTo>
                    <a:lnTo>
                      <a:pt x="113" y="510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27" y="113"/>
                    </a:lnTo>
                    <a:lnTo>
                      <a:pt x="283" y="113"/>
                    </a:lnTo>
                    <a:lnTo>
                      <a:pt x="283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680" y="57"/>
                    </a:lnTo>
                    <a:lnTo>
                      <a:pt x="680" y="113"/>
                    </a:lnTo>
                    <a:lnTo>
                      <a:pt x="737" y="113"/>
                    </a:lnTo>
                    <a:lnTo>
                      <a:pt x="737" y="283"/>
                    </a:lnTo>
                    <a:lnTo>
                      <a:pt x="794" y="283"/>
                    </a:lnTo>
                    <a:lnTo>
                      <a:pt x="794" y="340"/>
                    </a:lnTo>
                    <a:lnTo>
                      <a:pt x="850" y="340"/>
                    </a:lnTo>
                    <a:lnTo>
                      <a:pt x="850" y="397"/>
                    </a:lnTo>
                    <a:lnTo>
                      <a:pt x="907" y="397"/>
                    </a:lnTo>
                    <a:lnTo>
                      <a:pt x="907" y="510"/>
                    </a:lnTo>
                    <a:lnTo>
                      <a:pt x="850" y="510"/>
                    </a:lnTo>
                    <a:lnTo>
                      <a:pt x="850" y="567"/>
                    </a:lnTo>
                    <a:lnTo>
                      <a:pt x="737" y="567"/>
                    </a:lnTo>
                    <a:lnTo>
                      <a:pt x="737" y="794"/>
                    </a:lnTo>
                    <a:lnTo>
                      <a:pt x="680" y="794"/>
                    </a:lnTo>
                    <a:lnTo>
                      <a:pt x="680" y="624"/>
                    </a:lnTo>
                    <a:lnTo>
                      <a:pt x="453" y="624"/>
                    </a:lnTo>
                    <a:lnTo>
                      <a:pt x="453" y="680"/>
                    </a:lnTo>
                    <a:lnTo>
                      <a:pt x="227" y="680"/>
                    </a:lnTo>
                    <a:lnTo>
                      <a:pt x="227" y="737"/>
                    </a:lnTo>
                    <a:lnTo>
                      <a:pt x="170" y="737"/>
                    </a:lnTo>
                    <a:lnTo>
                      <a:pt x="170" y="624"/>
                    </a:lnTo>
                    <a:lnTo>
                      <a:pt x="0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59" name="Freeform 995"/>
              <p:cNvSpPr>
                <a:spLocks/>
              </p:cNvSpPr>
              <p:nvPr/>
            </p:nvSpPr>
            <p:spPr bwMode="auto">
              <a:xfrm>
                <a:off x="2898" y="1096"/>
                <a:ext cx="2892" cy="2041"/>
              </a:xfrm>
              <a:custGeom>
                <a:avLst/>
                <a:gdLst>
                  <a:gd name="T0" fmla="*/ 2665 w 2892"/>
                  <a:gd name="T1" fmla="*/ 681 h 2041"/>
                  <a:gd name="T2" fmla="*/ 2495 w 2892"/>
                  <a:gd name="T3" fmla="*/ 737 h 2041"/>
                  <a:gd name="T4" fmla="*/ 2438 w 2892"/>
                  <a:gd name="T5" fmla="*/ 624 h 2041"/>
                  <a:gd name="T6" fmla="*/ 2381 w 2892"/>
                  <a:gd name="T7" fmla="*/ 681 h 2041"/>
                  <a:gd name="T8" fmla="*/ 2325 w 2892"/>
                  <a:gd name="T9" fmla="*/ 794 h 2041"/>
                  <a:gd name="T10" fmla="*/ 2268 w 2892"/>
                  <a:gd name="T11" fmla="*/ 851 h 2041"/>
                  <a:gd name="T12" fmla="*/ 2325 w 2892"/>
                  <a:gd name="T13" fmla="*/ 907 h 2041"/>
                  <a:gd name="T14" fmla="*/ 2155 w 2892"/>
                  <a:gd name="T15" fmla="*/ 1021 h 2041"/>
                  <a:gd name="T16" fmla="*/ 2211 w 2892"/>
                  <a:gd name="T17" fmla="*/ 1134 h 2041"/>
                  <a:gd name="T18" fmla="*/ 2098 w 2892"/>
                  <a:gd name="T19" fmla="*/ 1248 h 2041"/>
                  <a:gd name="T20" fmla="*/ 2155 w 2892"/>
                  <a:gd name="T21" fmla="*/ 1418 h 2041"/>
                  <a:gd name="T22" fmla="*/ 2098 w 2892"/>
                  <a:gd name="T23" fmla="*/ 1588 h 2041"/>
                  <a:gd name="T24" fmla="*/ 2155 w 2892"/>
                  <a:gd name="T25" fmla="*/ 1701 h 2041"/>
                  <a:gd name="T26" fmla="*/ 2098 w 2892"/>
                  <a:gd name="T27" fmla="*/ 1758 h 2041"/>
                  <a:gd name="T28" fmla="*/ 1928 w 2892"/>
                  <a:gd name="T29" fmla="*/ 1871 h 2041"/>
                  <a:gd name="T30" fmla="*/ 1758 w 2892"/>
                  <a:gd name="T31" fmla="*/ 1985 h 2041"/>
                  <a:gd name="T32" fmla="*/ 1474 w 2892"/>
                  <a:gd name="T33" fmla="*/ 1871 h 2041"/>
                  <a:gd name="T34" fmla="*/ 1247 w 2892"/>
                  <a:gd name="T35" fmla="*/ 1815 h 2041"/>
                  <a:gd name="T36" fmla="*/ 1191 w 2892"/>
                  <a:gd name="T37" fmla="*/ 1758 h 2041"/>
                  <a:gd name="T38" fmla="*/ 1134 w 2892"/>
                  <a:gd name="T39" fmla="*/ 1815 h 2041"/>
                  <a:gd name="T40" fmla="*/ 1077 w 2892"/>
                  <a:gd name="T41" fmla="*/ 1758 h 2041"/>
                  <a:gd name="T42" fmla="*/ 680 w 2892"/>
                  <a:gd name="T43" fmla="*/ 1701 h 2041"/>
                  <a:gd name="T44" fmla="*/ 624 w 2892"/>
                  <a:gd name="T45" fmla="*/ 1758 h 2041"/>
                  <a:gd name="T46" fmla="*/ 454 w 2892"/>
                  <a:gd name="T47" fmla="*/ 1985 h 2041"/>
                  <a:gd name="T48" fmla="*/ 397 w 2892"/>
                  <a:gd name="T49" fmla="*/ 2041 h 2041"/>
                  <a:gd name="T50" fmla="*/ 340 w 2892"/>
                  <a:gd name="T51" fmla="*/ 1928 h 2041"/>
                  <a:gd name="T52" fmla="*/ 227 w 2892"/>
                  <a:gd name="T53" fmla="*/ 1871 h 2041"/>
                  <a:gd name="T54" fmla="*/ 0 w 2892"/>
                  <a:gd name="T55" fmla="*/ 1701 h 2041"/>
                  <a:gd name="T56" fmla="*/ 57 w 2892"/>
                  <a:gd name="T57" fmla="*/ 1588 h 2041"/>
                  <a:gd name="T58" fmla="*/ 113 w 2892"/>
                  <a:gd name="T59" fmla="*/ 1531 h 2041"/>
                  <a:gd name="T60" fmla="*/ 283 w 2892"/>
                  <a:gd name="T61" fmla="*/ 1418 h 2041"/>
                  <a:gd name="T62" fmla="*/ 340 w 2892"/>
                  <a:gd name="T63" fmla="*/ 1304 h 2041"/>
                  <a:gd name="T64" fmla="*/ 397 w 2892"/>
                  <a:gd name="T65" fmla="*/ 1191 h 2041"/>
                  <a:gd name="T66" fmla="*/ 454 w 2892"/>
                  <a:gd name="T67" fmla="*/ 1077 h 2041"/>
                  <a:gd name="T68" fmla="*/ 340 w 2892"/>
                  <a:gd name="T69" fmla="*/ 1021 h 2041"/>
                  <a:gd name="T70" fmla="*/ 283 w 2892"/>
                  <a:gd name="T71" fmla="*/ 737 h 2041"/>
                  <a:gd name="T72" fmla="*/ 340 w 2892"/>
                  <a:gd name="T73" fmla="*/ 681 h 2041"/>
                  <a:gd name="T74" fmla="*/ 567 w 2892"/>
                  <a:gd name="T75" fmla="*/ 567 h 2041"/>
                  <a:gd name="T76" fmla="*/ 680 w 2892"/>
                  <a:gd name="T77" fmla="*/ 454 h 2041"/>
                  <a:gd name="T78" fmla="*/ 737 w 2892"/>
                  <a:gd name="T79" fmla="*/ 227 h 2041"/>
                  <a:gd name="T80" fmla="*/ 1021 w 2892"/>
                  <a:gd name="T81" fmla="*/ 170 h 2041"/>
                  <a:gd name="T82" fmla="*/ 1134 w 2892"/>
                  <a:gd name="T83" fmla="*/ 57 h 2041"/>
                  <a:gd name="T84" fmla="*/ 1191 w 2892"/>
                  <a:gd name="T85" fmla="*/ 0 h 2041"/>
                  <a:gd name="T86" fmla="*/ 1474 w 2892"/>
                  <a:gd name="T87" fmla="*/ 57 h 2041"/>
                  <a:gd name="T88" fmla="*/ 1588 w 2892"/>
                  <a:gd name="T89" fmla="*/ 57 h 2041"/>
                  <a:gd name="T90" fmla="*/ 1644 w 2892"/>
                  <a:gd name="T91" fmla="*/ 114 h 2041"/>
                  <a:gd name="T92" fmla="*/ 1588 w 2892"/>
                  <a:gd name="T93" fmla="*/ 170 h 2041"/>
                  <a:gd name="T94" fmla="*/ 1758 w 2892"/>
                  <a:gd name="T95" fmla="*/ 227 h 2041"/>
                  <a:gd name="T96" fmla="*/ 1871 w 2892"/>
                  <a:gd name="T97" fmla="*/ 170 h 2041"/>
                  <a:gd name="T98" fmla="*/ 2041 w 2892"/>
                  <a:gd name="T99" fmla="*/ 340 h 2041"/>
                  <a:gd name="T100" fmla="*/ 2211 w 2892"/>
                  <a:gd name="T101" fmla="*/ 397 h 2041"/>
                  <a:gd name="T102" fmla="*/ 2268 w 2892"/>
                  <a:gd name="T103" fmla="*/ 340 h 2041"/>
                  <a:gd name="T104" fmla="*/ 2325 w 2892"/>
                  <a:gd name="T105" fmla="*/ 284 h 2041"/>
                  <a:gd name="T106" fmla="*/ 2438 w 2892"/>
                  <a:gd name="T107" fmla="*/ 227 h 2041"/>
                  <a:gd name="T108" fmla="*/ 2552 w 2892"/>
                  <a:gd name="T109" fmla="*/ 170 h 2041"/>
                  <a:gd name="T110" fmla="*/ 2778 w 2892"/>
                  <a:gd name="T111" fmla="*/ 57 h 2041"/>
                  <a:gd name="T112" fmla="*/ 2892 w 2892"/>
                  <a:gd name="T113" fmla="*/ 0 h 2041"/>
                  <a:gd name="T114" fmla="*/ 2835 w 2892"/>
                  <a:gd name="T115" fmla="*/ 114 h 2041"/>
                  <a:gd name="T116" fmla="*/ 2778 w 2892"/>
                  <a:gd name="T117" fmla="*/ 170 h 2041"/>
                  <a:gd name="T118" fmla="*/ 2835 w 2892"/>
                  <a:gd name="T119" fmla="*/ 340 h 2041"/>
                  <a:gd name="T120" fmla="*/ 2892 w 2892"/>
                  <a:gd name="T121" fmla="*/ 397 h 2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92" h="2041">
                    <a:moveTo>
                      <a:pt x="2892" y="681"/>
                    </a:moveTo>
                    <a:lnTo>
                      <a:pt x="2665" y="681"/>
                    </a:lnTo>
                    <a:lnTo>
                      <a:pt x="2665" y="737"/>
                    </a:lnTo>
                    <a:lnTo>
                      <a:pt x="2495" y="737"/>
                    </a:lnTo>
                    <a:lnTo>
                      <a:pt x="2495" y="624"/>
                    </a:lnTo>
                    <a:lnTo>
                      <a:pt x="2438" y="624"/>
                    </a:lnTo>
                    <a:lnTo>
                      <a:pt x="2438" y="681"/>
                    </a:lnTo>
                    <a:lnTo>
                      <a:pt x="2381" y="681"/>
                    </a:lnTo>
                    <a:lnTo>
                      <a:pt x="2381" y="794"/>
                    </a:lnTo>
                    <a:lnTo>
                      <a:pt x="2325" y="794"/>
                    </a:lnTo>
                    <a:lnTo>
                      <a:pt x="2325" y="851"/>
                    </a:lnTo>
                    <a:lnTo>
                      <a:pt x="2268" y="851"/>
                    </a:lnTo>
                    <a:lnTo>
                      <a:pt x="2268" y="907"/>
                    </a:lnTo>
                    <a:lnTo>
                      <a:pt x="2325" y="907"/>
                    </a:lnTo>
                    <a:lnTo>
                      <a:pt x="2325" y="1021"/>
                    </a:lnTo>
                    <a:lnTo>
                      <a:pt x="2155" y="1021"/>
                    </a:lnTo>
                    <a:lnTo>
                      <a:pt x="2155" y="1134"/>
                    </a:lnTo>
                    <a:lnTo>
                      <a:pt x="2211" y="1134"/>
                    </a:lnTo>
                    <a:lnTo>
                      <a:pt x="2211" y="1248"/>
                    </a:lnTo>
                    <a:lnTo>
                      <a:pt x="2098" y="1248"/>
                    </a:lnTo>
                    <a:lnTo>
                      <a:pt x="2098" y="1418"/>
                    </a:lnTo>
                    <a:lnTo>
                      <a:pt x="2155" y="1418"/>
                    </a:lnTo>
                    <a:lnTo>
                      <a:pt x="2155" y="1588"/>
                    </a:lnTo>
                    <a:lnTo>
                      <a:pt x="2098" y="1588"/>
                    </a:lnTo>
                    <a:lnTo>
                      <a:pt x="2098" y="1701"/>
                    </a:lnTo>
                    <a:lnTo>
                      <a:pt x="2155" y="1701"/>
                    </a:lnTo>
                    <a:lnTo>
                      <a:pt x="2155" y="1758"/>
                    </a:lnTo>
                    <a:lnTo>
                      <a:pt x="2098" y="1758"/>
                    </a:lnTo>
                    <a:lnTo>
                      <a:pt x="2098" y="1871"/>
                    </a:lnTo>
                    <a:lnTo>
                      <a:pt x="1928" y="1871"/>
                    </a:lnTo>
                    <a:lnTo>
                      <a:pt x="1928" y="1985"/>
                    </a:lnTo>
                    <a:lnTo>
                      <a:pt x="1758" y="1985"/>
                    </a:lnTo>
                    <a:lnTo>
                      <a:pt x="1758" y="1871"/>
                    </a:lnTo>
                    <a:lnTo>
                      <a:pt x="1474" y="1871"/>
                    </a:lnTo>
                    <a:lnTo>
                      <a:pt x="1474" y="1815"/>
                    </a:lnTo>
                    <a:lnTo>
                      <a:pt x="1247" y="1815"/>
                    </a:lnTo>
                    <a:lnTo>
                      <a:pt x="1247" y="1758"/>
                    </a:lnTo>
                    <a:lnTo>
                      <a:pt x="1191" y="1758"/>
                    </a:lnTo>
                    <a:lnTo>
                      <a:pt x="1191" y="1815"/>
                    </a:lnTo>
                    <a:lnTo>
                      <a:pt x="1134" y="1815"/>
                    </a:lnTo>
                    <a:lnTo>
                      <a:pt x="1134" y="1758"/>
                    </a:lnTo>
                    <a:lnTo>
                      <a:pt x="1077" y="1758"/>
                    </a:lnTo>
                    <a:lnTo>
                      <a:pt x="1077" y="1701"/>
                    </a:lnTo>
                    <a:lnTo>
                      <a:pt x="680" y="1701"/>
                    </a:lnTo>
                    <a:lnTo>
                      <a:pt x="680" y="1758"/>
                    </a:lnTo>
                    <a:lnTo>
                      <a:pt x="624" y="1758"/>
                    </a:lnTo>
                    <a:lnTo>
                      <a:pt x="624" y="1985"/>
                    </a:lnTo>
                    <a:lnTo>
                      <a:pt x="454" y="1985"/>
                    </a:lnTo>
                    <a:lnTo>
                      <a:pt x="397" y="1985"/>
                    </a:lnTo>
                    <a:lnTo>
                      <a:pt x="397" y="2041"/>
                    </a:lnTo>
                    <a:lnTo>
                      <a:pt x="340" y="2041"/>
                    </a:lnTo>
                    <a:lnTo>
                      <a:pt x="340" y="1928"/>
                    </a:lnTo>
                    <a:lnTo>
                      <a:pt x="227" y="1928"/>
                    </a:lnTo>
                    <a:lnTo>
                      <a:pt x="227" y="1871"/>
                    </a:lnTo>
                    <a:lnTo>
                      <a:pt x="0" y="1871"/>
                    </a:lnTo>
                    <a:lnTo>
                      <a:pt x="0" y="1701"/>
                    </a:lnTo>
                    <a:lnTo>
                      <a:pt x="57" y="1701"/>
                    </a:lnTo>
                    <a:lnTo>
                      <a:pt x="57" y="1588"/>
                    </a:lnTo>
                    <a:lnTo>
                      <a:pt x="113" y="1588"/>
                    </a:lnTo>
                    <a:lnTo>
                      <a:pt x="113" y="1531"/>
                    </a:lnTo>
                    <a:lnTo>
                      <a:pt x="283" y="1531"/>
                    </a:lnTo>
                    <a:lnTo>
                      <a:pt x="283" y="1418"/>
                    </a:lnTo>
                    <a:lnTo>
                      <a:pt x="340" y="1418"/>
                    </a:lnTo>
                    <a:lnTo>
                      <a:pt x="340" y="1304"/>
                    </a:lnTo>
                    <a:lnTo>
                      <a:pt x="397" y="1304"/>
                    </a:lnTo>
                    <a:lnTo>
                      <a:pt x="397" y="1191"/>
                    </a:lnTo>
                    <a:lnTo>
                      <a:pt x="454" y="1191"/>
                    </a:lnTo>
                    <a:lnTo>
                      <a:pt x="454" y="1077"/>
                    </a:lnTo>
                    <a:lnTo>
                      <a:pt x="340" y="1077"/>
                    </a:lnTo>
                    <a:lnTo>
                      <a:pt x="340" y="1021"/>
                    </a:lnTo>
                    <a:lnTo>
                      <a:pt x="283" y="1021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340" y="681"/>
                    </a:lnTo>
                    <a:lnTo>
                      <a:pt x="567" y="681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454"/>
                    </a:lnTo>
                    <a:lnTo>
                      <a:pt x="737" y="454"/>
                    </a:lnTo>
                    <a:lnTo>
                      <a:pt x="737" y="227"/>
                    </a:lnTo>
                    <a:lnTo>
                      <a:pt x="1021" y="227"/>
                    </a:lnTo>
                    <a:lnTo>
                      <a:pt x="1021" y="170"/>
                    </a:lnTo>
                    <a:lnTo>
                      <a:pt x="1134" y="170"/>
                    </a:lnTo>
                    <a:lnTo>
                      <a:pt x="1134" y="57"/>
                    </a:lnTo>
                    <a:lnTo>
                      <a:pt x="1191" y="57"/>
                    </a:lnTo>
                    <a:lnTo>
                      <a:pt x="1191" y="0"/>
                    </a:lnTo>
                    <a:lnTo>
                      <a:pt x="1474" y="0"/>
                    </a:lnTo>
                    <a:lnTo>
                      <a:pt x="1474" y="57"/>
                    </a:lnTo>
                    <a:lnTo>
                      <a:pt x="1531" y="57"/>
                    </a:lnTo>
                    <a:lnTo>
                      <a:pt x="1588" y="57"/>
                    </a:lnTo>
                    <a:lnTo>
                      <a:pt x="1588" y="114"/>
                    </a:lnTo>
                    <a:lnTo>
                      <a:pt x="1644" y="114"/>
                    </a:lnTo>
                    <a:lnTo>
                      <a:pt x="1644" y="170"/>
                    </a:lnTo>
                    <a:lnTo>
                      <a:pt x="1588" y="170"/>
                    </a:lnTo>
                    <a:lnTo>
                      <a:pt x="1588" y="227"/>
                    </a:lnTo>
                    <a:lnTo>
                      <a:pt x="1758" y="227"/>
                    </a:lnTo>
                    <a:lnTo>
                      <a:pt x="1758" y="170"/>
                    </a:lnTo>
                    <a:lnTo>
                      <a:pt x="1871" y="170"/>
                    </a:lnTo>
                    <a:lnTo>
                      <a:pt x="1871" y="340"/>
                    </a:lnTo>
                    <a:lnTo>
                      <a:pt x="2041" y="340"/>
                    </a:lnTo>
                    <a:lnTo>
                      <a:pt x="2041" y="397"/>
                    </a:lnTo>
                    <a:lnTo>
                      <a:pt x="2211" y="397"/>
                    </a:lnTo>
                    <a:lnTo>
                      <a:pt x="2211" y="340"/>
                    </a:lnTo>
                    <a:lnTo>
                      <a:pt x="2268" y="340"/>
                    </a:lnTo>
                    <a:lnTo>
                      <a:pt x="2268" y="284"/>
                    </a:lnTo>
                    <a:lnTo>
                      <a:pt x="2325" y="284"/>
                    </a:lnTo>
                    <a:lnTo>
                      <a:pt x="2325" y="227"/>
                    </a:lnTo>
                    <a:lnTo>
                      <a:pt x="2438" y="227"/>
                    </a:lnTo>
                    <a:lnTo>
                      <a:pt x="2438" y="170"/>
                    </a:lnTo>
                    <a:lnTo>
                      <a:pt x="2552" y="170"/>
                    </a:lnTo>
                    <a:lnTo>
                      <a:pt x="2552" y="57"/>
                    </a:lnTo>
                    <a:lnTo>
                      <a:pt x="2778" y="57"/>
                    </a:lnTo>
                    <a:lnTo>
                      <a:pt x="2778" y="0"/>
                    </a:lnTo>
                    <a:lnTo>
                      <a:pt x="2892" y="0"/>
                    </a:lnTo>
                    <a:lnTo>
                      <a:pt x="2892" y="114"/>
                    </a:lnTo>
                    <a:lnTo>
                      <a:pt x="2835" y="114"/>
                    </a:lnTo>
                    <a:lnTo>
                      <a:pt x="2835" y="170"/>
                    </a:lnTo>
                    <a:lnTo>
                      <a:pt x="2778" y="170"/>
                    </a:lnTo>
                    <a:lnTo>
                      <a:pt x="2778" y="340"/>
                    </a:lnTo>
                    <a:lnTo>
                      <a:pt x="2835" y="340"/>
                    </a:lnTo>
                    <a:lnTo>
                      <a:pt x="2835" y="397"/>
                    </a:lnTo>
                    <a:lnTo>
                      <a:pt x="2892" y="397"/>
                    </a:lnTo>
                    <a:lnTo>
                      <a:pt x="2892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65" name="Freeform 1001"/>
              <p:cNvSpPr>
                <a:spLocks/>
              </p:cNvSpPr>
              <p:nvPr/>
            </p:nvSpPr>
            <p:spPr bwMode="auto">
              <a:xfrm>
                <a:off x="3238" y="2797"/>
                <a:ext cx="1645" cy="1191"/>
              </a:xfrm>
              <a:custGeom>
                <a:avLst/>
                <a:gdLst>
                  <a:gd name="T0" fmla="*/ 1531 w 1645"/>
                  <a:gd name="T1" fmla="*/ 284 h 1191"/>
                  <a:gd name="T2" fmla="*/ 1531 w 1645"/>
                  <a:gd name="T3" fmla="*/ 397 h 1191"/>
                  <a:gd name="T4" fmla="*/ 1645 w 1645"/>
                  <a:gd name="T5" fmla="*/ 397 h 1191"/>
                  <a:gd name="T6" fmla="*/ 1645 w 1645"/>
                  <a:gd name="T7" fmla="*/ 511 h 1191"/>
                  <a:gd name="T8" fmla="*/ 1588 w 1645"/>
                  <a:gd name="T9" fmla="*/ 511 h 1191"/>
                  <a:gd name="T10" fmla="*/ 1588 w 1645"/>
                  <a:gd name="T11" fmla="*/ 624 h 1191"/>
                  <a:gd name="T12" fmla="*/ 1645 w 1645"/>
                  <a:gd name="T13" fmla="*/ 624 h 1191"/>
                  <a:gd name="T14" fmla="*/ 1645 w 1645"/>
                  <a:gd name="T15" fmla="*/ 737 h 1191"/>
                  <a:gd name="T16" fmla="*/ 1588 w 1645"/>
                  <a:gd name="T17" fmla="*/ 737 h 1191"/>
                  <a:gd name="T18" fmla="*/ 1588 w 1645"/>
                  <a:gd name="T19" fmla="*/ 1021 h 1191"/>
                  <a:gd name="T20" fmla="*/ 1474 w 1645"/>
                  <a:gd name="T21" fmla="*/ 1021 h 1191"/>
                  <a:gd name="T22" fmla="*/ 1474 w 1645"/>
                  <a:gd name="T23" fmla="*/ 964 h 1191"/>
                  <a:gd name="T24" fmla="*/ 1134 w 1645"/>
                  <a:gd name="T25" fmla="*/ 964 h 1191"/>
                  <a:gd name="T26" fmla="*/ 1134 w 1645"/>
                  <a:gd name="T27" fmla="*/ 1021 h 1191"/>
                  <a:gd name="T28" fmla="*/ 851 w 1645"/>
                  <a:gd name="T29" fmla="*/ 1021 h 1191"/>
                  <a:gd name="T30" fmla="*/ 851 w 1645"/>
                  <a:gd name="T31" fmla="*/ 1078 h 1191"/>
                  <a:gd name="T32" fmla="*/ 794 w 1645"/>
                  <a:gd name="T33" fmla="*/ 1078 h 1191"/>
                  <a:gd name="T34" fmla="*/ 794 w 1645"/>
                  <a:gd name="T35" fmla="*/ 1191 h 1191"/>
                  <a:gd name="T36" fmla="*/ 737 w 1645"/>
                  <a:gd name="T37" fmla="*/ 1191 h 1191"/>
                  <a:gd name="T38" fmla="*/ 737 w 1645"/>
                  <a:gd name="T39" fmla="*/ 1134 h 1191"/>
                  <a:gd name="T40" fmla="*/ 567 w 1645"/>
                  <a:gd name="T41" fmla="*/ 1134 h 1191"/>
                  <a:gd name="T42" fmla="*/ 567 w 1645"/>
                  <a:gd name="T43" fmla="*/ 1078 h 1191"/>
                  <a:gd name="T44" fmla="*/ 510 w 1645"/>
                  <a:gd name="T45" fmla="*/ 1078 h 1191"/>
                  <a:gd name="T46" fmla="*/ 510 w 1645"/>
                  <a:gd name="T47" fmla="*/ 1021 h 1191"/>
                  <a:gd name="T48" fmla="*/ 567 w 1645"/>
                  <a:gd name="T49" fmla="*/ 1021 h 1191"/>
                  <a:gd name="T50" fmla="*/ 567 w 1645"/>
                  <a:gd name="T51" fmla="*/ 907 h 1191"/>
                  <a:gd name="T52" fmla="*/ 454 w 1645"/>
                  <a:gd name="T53" fmla="*/ 907 h 1191"/>
                  <a:gd name="T54" fmla="*/ 454 w 1645"/>
                  <a:gd name="T55" fmla="*/ 851 h 1191"/>
                  <a:gd name="T56" fmla="*/ 284 w 1645"/>
                  <a:gd name="T57" fmla="*/ 851 h 1191"/>
                  <a:gd name="T58" fmla="*/ 284 w 1645"/>
                  <a:gd name="T59" fmla="*/ 964 h 1191"/>
                  <a:gd name="T60" fmla="*/ 170 w 1645"/>
                  <a:gd name="T61" fmla="*/ 964 h 1191"/>
                  <a:gd name="T62" fmla="*/ 170 w 1645"/>
                  <a:gd name="T63" fmla="*/ 1021 h 1191"/>
                  <a:gd name="T64" fmla="*/ 57 w 1645"/>
                  <a:gd name="T65" fmla="*/ 1021 h 1191"/>
                  <a:gd name="T66" fmla="*/ 57 w 1645"/>
                  <a:gd name="T67" fmla="*/ 1078 h 1191"/>
                  <a:gd name="T68" fmla="*/ 0 w 1645"/>
                  <a:gd name="T69" fmla="*/ 1078 h 1191"/>
                  <a:gd name="T70" fmla="*/ 0 w 1645"/>
                  <a:gd name="T71" fmla="*/ 794 h 1191"/>
                  <a:gd name="T72" fmla="*/ 57 w 1645"/>
                  <a:gd name="T73" fmla="*/ 794 h 1191"/>
                  <a:gd name="T74" fmla="*/ 57 w 1645"/>
                  <a:gd name="T75" fmla="*/ 681 h 1191"/>
                  <a:gd name="T76" fmla="*/ 0 w 1645"/>
                  <a:gd name="T77" fmla="*/ 681 h 1191"/>
                  <a:gd name="T78" fmla="*/ 0 w 1645"/>
                  <a:gd name="T79" fmla="*/ 567 h 1191"/>
                  <a:gd name="T80" fmla="*/ 57 w 1645"/>
                  <a:gd name="T81" fmla="*/ 567 h 1191"/>
                  <a:gd name="T82" fmla="*/ 57 w 1645"/>
                  <a:gd name="T83" fmla="*/ 284 h 1191"/>
                  <a:gd name="T84" fmla="*/ 284 w 1645"/>
                  <a:gd name="T85" fmla="*/ 284 h 1191"/>
                  <a:gd name="T86" fmla="*/ 284 w 1645"/>
                  <a:gd name="T87" fmla="*/ 57 h 1191"/>
                  <a:gd name="T88" fmla="*/ 340 w 1645"/>
                  <a:gd name="T89" fmla="*/ 57 h 1191"/>
                  <a:gd name="T90" fmla="*/ 340 w 1645"/>
                  <a:gd name="T91" fmla="*/ 0 h 1191"/>
                  <a:gd name="T92" fmla="*/ 737 w 1645"/>
                  <a:gd name="T93" fmla="*/ 0 h 1191"/>
                  <a:gd name="T94" fmla="*/ 737 w 1645"/>
                  <a:gd name="T95" fmla="*/ 57 h 1191"/>
                  <a:gd name="T96" fmla="*/ 794 w 1645"/>
                  <a:gd name="T97" fmla="*/ 57 h 1191"/>
                  <a:gd name="T98" fmla="*/ 794 w 1645"/>
                  <a:gd name="T99" fmla="*/ 114 h 1191"/>
                  <a:gd name="T100" fmla="*/ 851 w 1645"/>
                  <a:gd name="T101" fmla="*/ 114 h 1191"/>
                  <a:gd name="T102" fmla="*/ 851 w 1645"/>
                  <a:gd name="T103" fmla="*/ 57 h 1191"/>
                  <a:gd name="T104" fmla="*/ 907 w 1645"/>
                  <a:gd name="T105" fmla="*/ 57 h 1191"/>
                  <a:gd name="T106" fmla="*/ 907 w 1645"/>
                  <a:gd name="T107" fmla="*/ 114 h 1191"/>
                  <a:gd name="T108" fmla="*/ 1134 w 1645"/>
                  <a:gd name="T109" fmla="*/ 114 h 1191"/>
                  <a:gd name="T110" fmla="*/ 1134 w 1645"/>
                  <a:gd name="T111" fmla="*/ 170 h 1191"/>
                  <a:gd name="T112" fmla="*/ 1418 w 1645"/>
                  <a:gd name="T113" fmla="*/ 170 h 1191"/>
                  <a:gd name="T114" fmla="*/ 1418 w 1645"/>
                  <a:gd name="T115" fmla="*/ 284 h 1191"/>
                  <a:gd name="T116" fmla="*/ 1531 w 1645"/>
                  <a:gd name="T117" fmla="*/ 284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645" h="1191">
                    <a:moveTo>
                      <a:pt x="1531" y="284"/>
                    </a:moveTo>
                    <a:lnTo>
                      <a:pt x="1531" y="397"/>
                    </a:lnTo>
                    <a:lnTo>
                      <a:pt x="1645" y="397"/>
                    </a:lnTo>
                    <a:lnTo>
                      <a:pt x="1645" y="511"/>
                    </a:lnTo>
                    <a:lnTo>
                      <a:pt x="1588" y="511"/>
                    </a:lnTo>
                    <a:lnTo>
                      <a:pt x="1588" y="624"/>
                    </a:lnTo>
                    <a:lnTo>
                      <a:pt x="1645" y="624"/>
                    </a:lnTo>
                    <a:lnTo>
                      <a:pt x="1645" y="737"/>
                    </a:lnTo>
                    <a:lnTo>
                      <a:pt x="1588" y="737"/>
                    </a:lnTo>
                    <a:lnTo>
                      <a:pt x="1588" y="1021"/>
                    </a:lnTo>
                    <a:lnTo>
                      <a:pt x="1474" y="1021"/>
                    </a:lnTo>
                    <a:lnTo>
                      <a:pt x="1474" y="964"/>
                    </a:lnTo>
                    <a:lnTo>
                      <a:pt x="1134" y="964"/>
                    </a:lnTo>
                    <a:lnTo>
                      <a:pt x="1134" y="1021"/>
                    </a:lnTo>
                    <a:lnTo>
                      <a:pt x="851" y="1021"/>
                    </a:lnTo>
                    <a:lnTo>
                      <a:pt x="851" y="1078"/>
                    </a:lnTo>
                    <a:lnTo>
                      <a:pt x="794" y="1078"/>
                    </a:lnTo>
                    <a:lnTo>
                      <a:pt x="794" y="1191"/>
                    </a:lnTo>
                    <a:lnTo>
                      <a:pt x="737" y="1191"/>
                    </a:lnTo>
                    <a:lnTo>
                      <a:pt x="737" y="1134"/>
                    </a:lnTo>
                    <a:lnTo>
                      <a:pt x="567" y="1134"/>
                    </a:lnTo>
                    <a:lnTo>
                      <a:pt x="567" y="1078"/>
                    </a:lnTo>
                    <a:lnTo>
                      <a:pt x="510" y="1078"/>
                    </a:lnTo>
                    <a:lnTo>
                      <a:pt x="510" y="1021"/>
                    </a:lnTo>
                    <a:lnTo>
                      <a:pt x="567" y="1021"/>
                    </a:lnTo>
                    <a:lnTo>
                      <a:pt x="567" y="907"/>
                    </a:lnTo>
                    <a:lnTo>
                      <a:pt x="454" y="907"/>
                    </a:lnTo>
                    <a:lnTo>
                      <a:pt x="454" y="851"/>
                    </a:lnTo>
                    <a:lnTo>
                      <a:pt x="284" y="851"/>
                    </a:lnTo>
                    <a:lnTo>
                      <a:pt x="284" y="964"/>
                    </a:lnTo>
                    <a:lnTo>
                      <a:pt x="170" y="964"/>
                    </a:lnTo>
                    <a:lnTo>
                      <a:pt x="170" y="1021"/>
                    </a:lnTo>
                    <a:lnTo>
                      <a:pt x="57" y="1021"/>
                    </a:lnTo>
                    <a:lnTo>
                      <a:pt x="57" y="1078"/>
                    </a:lnTo>
                    <a:lnTo>
                      <a:pt x="0" y="1078"/>
                    </a:lnTo>
                    <a:lnTo>
                      <a:pt x="0" y="794"/>
                    </a:lnTo>
                    <a:lnTo>
                      <a:pt x="57" y="794"/>
                    </a:lnTo>
                    <a:lnTo>
                      <a:pt x="57" y="681"/>
                    </a:lnTo>
                    <a:lnTo>
                      <a:pt x="0" y="681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284"/>
                    </a:lnTo>
                    <a:lnTo>
                      <a:pt x="284" y="284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794" y="57"/>
                    </a:lnTo>
                    <a:lnTo>
                      <a:pt x="794" y="114"/>
                    </a:lnTo>
                    <a:lnTo>
                      <a:pt x="851" y="114"/>
                    </a:lnTo>
                    <a:lnTo>
                      <a:pt x="851" y="57"/>
                    </a:lnTo>
                    <a:lnTo>
                      <a:pt x="907" y="57"/>
                    </a:lnTo>
                    <a:lnTo>
                      <a:pt x="907" y="114"/>
                    </a:lnTo>
                    <a:lnTo>
                      <a:pt x="1134" y="114"/>
                    </a:lnTo>
                    <a:lnTo>
                      <a:pt x="1134" y="170"/>
                    </a:lnTo>
                    <a:lnTo>
                      <a:pt x="1418" y="170"/>
                    </a:lnTo>
                    <a:lnTo>
                      <a:pt x="1418" y="284"/>
                    </a:lnTo>
                    <a:lnTo>
                      <a:pt x="1531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66" name="Freeform 1002"/>
              <p:cNvSpPr>
                <a:spLocks/>
              </p:cNvSpPr>
              <p:nvPr/>
            </p:nvSpPr>
            <p:spPr bwMode="auto">
              <a:xfrm>
                <a:off x="4769" y="2570"/>
                <a:ext cx="1758" cy="1645"/>
              </a:xfrm>
              <a:custGeom>
                <a:avLst/>
                <a:gdLst>
                  <a:gd name="T0" fmla="*/ 567 w 1758"/>
                  <a:gd name="T1" fmla="*/ 1531 h 1645"/>
                  <a:gd name="T2" fmla="*/ 510 w 1758"/>
                  <a:gd name="T3" fmla="*/ 1418 h 1645"/>
                  <a:gd name="T4" fmla="*/ 397 w 1758"/>
                  <a:gd name="T5" fmla="*/ 1305 h 1645"/>
                  <a:gd name="T6" fmla="*/ 340 w 1758"/>
                  <a:gd name="T7" fmla="*/ 1191 h 1645"/>
                  <a:gd name="T8" fmla="*/ 284 w 1758"/>
                  <a:gd name="T9" fmla="*/ 1134 h 1645"/>
                  <a:gd name="T10" fmla="*/ 227 w 1758"/>
                  <a:gd name="T11" fmla="*/ 1078 h 1645"/>
                  <a:gd name="T12" fmla="*/ 57 w 1758"/>
                  <a:gd name="T13" fmla="*/ 964 h 1645"/>
                  <a:gd name="T14" fmla="*/ 114 w 1758"/>
                  <a:gd name="T15" fmla="*/ 851 h 1645"/>
                  <a:gd name="T16" fmla="*/ 57 w 1758"/>
                  <a:gd name="T17" fmla="*/ 738 h 1645"/>
                  <a:gd name="T18" fmla="*/ 114 w 1758"/>
                  <a:gd name="T19" fmla="*/ 624 h 1645"/>
                  <a:gd name="T20" fmla="*/ 0 w 1758"/>
                  <a:gd name="T21" fmla="*/ 511 h 1645"/>
                  <a:gd name="T22" fmla="*/ 57 w 1758"/>
                  <a:gd name="T23" fmla="*/ 397 h 1645"/>
                  <a:gd name="T24" fmla="*/ 227 w 1758"/>
                  <a:gd name="T25" fmla="*/ 284 h 1645"/>
                  <a:gd name="T26" fmla="*/ 284 w 1758"/>
                  <a:gd name="T27" fmla="*/ 227 h 1645"/>
                  <a:gd name="T28" fmla="*/ 227 w 1758"/>
                  <a:gd name="T29" fmla="*/ 114 h 1645"/>
                  <a:gd name="T30" fmla="*/ 284 w 1758"/>
                  <a:gd name="T31" fmla="*/ 0 h 1645"/>
                  <a:gd name="T32" fmla="*/ 340 w 1758"/>
                  <a:gd name="T33" fmla="*/ 114 h 1645"/>
                  <a:gd name="T34" fmla="*/ 454 w 1758"/>
                  <a:gd name="T35" fmla="*/ 57 h 1645"/>
                  <a:gd name="T36" fmla="*/ 567 w 1758"/>
                  <a:gd name="T37" fmla="*/ 0 h 1645"/>
                  <a:gd name="T38" fmla="*/ 624 w 1758"/>
                  <a:gd name="T39" fmla="*/ 227 h 1645"/>
                  <a:gd name="T40" fmla="*/ 681 w 1758"/>
                  <a:gd name="T41" fmla="*/ 170 h 1645"/>
                  <a:gd name="T42" fmla="*/ 794 w 1758"/>
                  <a:gd name="T43" fmla="*/ 114 h 1645"/>
                  <a:gd name="T44" fmla="*/ 1077 w 1758"/>
                  <a:gd name="T45" fmla="*/ 227 h 1645"/>
                  <a:gd name="T46" fmla="*/ 1134 w 1758"/>
                  <a:gd name="T47" fmla="*/ 341 h 1645"/>
                  <a:gd name="T48" fmla="*/ 1304 w 1758"/>
                  <a:gd name="T49" fmla="*/ 170 h 1645"/>
                  <a:gd name="T50" fmla="*/ 1361 w 1758"/>
                  <a:gd name="T51" fmla="*/ 57 h 1645"/>
                  <a:gd name="T52" fmla="*/ 1418 w 1758"/>
                  <a:gd name="T53" fmla="*/ 114 h 1645"/>
                  <a:gd name="T54" fmla="*/ 1474 w 1758"/>
                  <a:gd name="T55" fmla="*/ 170 h 1645"/>
                  <a:gd name="T56" fmla="*/ 1588 w 1758"/>
                  <a:gd name="T57" fmla="*/ 227 h 1645"/>
                  <a:gd name="T58" fmla="*/ 1644 w 1758"/>
                  <a:gd name="T59" fmla="*/ 284 h 1645"/>
                  <a:gd name="T60" fmla="*/ 1701 w 1758"/>
                  <a:gd name="T61" fmla="*/ 341 h 1645"/>
                  <a:gd name="T62" fmla="*/ 1758 w 1758"/>
                  <a:gd name="T63" fmla="*/ 567 h 1645"/>
                  <a:gd name="T64" fmla="*/ 1701 w 1758"/>
                  <a:gd name="T65" fmla="*/ 624 h 1645"/>
                  <a:gd name="T66" fmla="*/ 1758 w 1758"/>
                  <a:gd name="T67" fmla="*/ 681 h 1645"/>
                  <a:gd name="T68" fmla="*/ 1701 w 1758"/>
                  <a:gd name="T69" fmla="*/ 738 h 1645"/>
                  <a:gd name="T70" fmla="*/ 1644 w 1758"/>
                  <a:gd name="T71" fmla="*/ 851 h 1645"/>
                  <a:gd name="T72" fmla="*/ 1474 w 1758"/>
                  <a:gd name="T73" fmla="*/ 964 h 1645"/>
                  <a:gd name="T74" fmla="*/ 1418 w 1758"/>
                  <a:gd name="T75" fmla="*/ 1134 h 1645"/>
                  <a:gd name="T76" fmla="*/ 1361 w 1758"/>
                  <a:gd name="T77" fmla="*/ 1248 h 1645"/>
                  <a:gd name="T78" fmla="*/ 1304 w 1758"/>
                  <a:gd name="T79" fmla="*/ 1305 h 1645"/>
                  <a:gd name="T80" fmla="*/ 1134 w 1758"/>
                  <a:gd name="T81" fmla="*/ 1475 h 1645"/>
                  <a:gd name="T82" fmla="*/ 907 w 1758"/>
                  <a:gd name="T83" fmla="*/ 1531 h 1645"/>
                  <a:gd name="T84" fmla="*/ 737 w 1758"/>
                  <a:gd name="T85" fmla="*/ 1588 h 1645"/>
                  <a:gd name="T86" fmla="*/ 624 w 1758"/>
                  <a:gd name="T87" fmla="*/ 1645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758" h="1645">
                    <a:moveTo>
                      <a:pt x="567" y="1645"/>
                    </a:moveTo>
                    <a:lnTo>
                      <a:pt x="567" y="1531"/>
                    </a:lnTo>
                    <a:lnTo>
                      <a:pt x="510" y="1531"/>
                    </a:lnTo>
                    <a:lnTo>
                      <a:pt x="510" y="1418"/>
                    </a:lnTo>
                    <a:lnTo>
                      <a:pt x="397" y="1418"/>
                    </a:lnTo>
                    <a:lnTo>
                      <a:pt x="397" y="1305"/>
                    </a:lnTo>
                    <a:lnTo>
                      <a:pt x="340" y="1305"/>
                    </a:lnTo>
                    <a:lnTo>
                      <a:pt x="340" y="1191"/>
                    </a:lnTo>
                    <a:lnTo>
                      <a:pt x="284" y="1191"/>
                    </a:lnTo>
                    <a:lnTo>
                      <a:pt x="284" y="1134"/>
                    </a:lnTo>
                    <a:lnTo>
                      <a:pt x="227" y="1134"/>
                    </a:lnTo>
                    <a:lnTo>
                      <a:pt x="227" y="1078"/>
                    </a:lnTo>
                    <a:lnTo>
                      <a:pt x="57" y="1078"/>
                    </a:lnTo>
                    <a:lnTo>
                      <a:pt x="57" y="964"/>
                    </a:lnTo>
                    <a:lnTo>
                      <a:pt x="114" y="964"/>
                    </a:lnTo>
                    <a:lnTo>
                      <a:pt x="114" y="851"/>
                    </a:lnTo>
                    <a:lnTo>
                      <a:pt x="57" y="851"/>
                    </a:lnTo>
                    <a:lnTo>
                      <a:pt x="57" y="738"/>
                    </a:lnTo>
                    <a:lnTo>
                      <a:pt x="114" y="738"/>
                    </a:lnTo>
                    <a:lnTo>
                      <a:pt x="114" y="624"/>
                    </a:lnTo>
                    <a:lnTo>
                      <a:pt x="0" y="624"/>
                    </a:lnTo>
                    <a:lnTo>
                      <a:pt x="0" y="511"/>
                    </a:lnTo>
                    <a:lnTo>
                      <a:pt x="57" y="511"/>
                    </a:lnTo>
                    <a:lnTo>
                      <a:pt x="57" y="397"/>
                    </a:lnTo>
                    <a:lnTo>
                      <a:pt x="227" y="397"/>
                    </a:lnTo>
                    <a:lnTo>
                      <a:pt x="227" y="284"/>
                    </a:lnTo>
                    <a:lnTo>
                      <a:pt x="284" y="284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624" y="0"/>
                    </a:lnTo>
                    <a:lnTo>
                      <a:pt x="624" y="227"/>
                    </a:lnTo>
                    <a:lnTo>
                      <a:pt x="681" y="227"/>
                    </a:lnTo>
                    <a:lnTo>
                      <a:pt x="681" y="170"/>
                    </a:lnTo>
                    <a:lnTo>
                      <a:pt x="794" y="170"/>
                    </a:lnTo>
                    <a:lnTo>
                      <a:pt x="794" y="114"/>
                    </a:lnTo>
                    <a:lnTo>
                      <a:pt x="1077" y="114"/>
                    </a:lnTo>
                    <a:lnTo>
                      <a:pt x="1077" y="227"/>
                    </a:lnTo>
                    <a:lnTo>
                      <a:pt x="1134" y="227"/>
                    </a:lnTo>
                    <a:lnTo>
                      <a:pt x="1134" y="341"/>
                    </a:lnTo>
                    <a:lnTo>
                      <a:pt x="1304" y="341"/>
                    </a:lnTo>
                    <a:lnTo>
                      <a:pt x="1304" y="170"/>
                    </a:lnTo>
                    <a:lnTo>
                      <a:pt x="1361" y="170"/>
                    </a:lnTo>
                    <a:lnTo>
                      <a:pt x="1361" y="57"/>
                    </a:lnTo>
                    <a:lnTo>
                      <a:pt x="1418" y="57"/>
                    </a:lnTo>
                    <a:lnTo>
                      <a:pt x="1418" y="114"/>
                    </a:lnTo>
                    <a:lnTo>
                      <a:pt x="1474" y="114"/>
                    </a:lnTo>
                    <a:lnTo>
                      <a:pt x="1474" y="170"/>
                    </a:lnTo>
                    <a:lnTo>
                      <a:pt x="1588" y="170"/>
                    </a:lnTo>
                    <a:lnTo>
                      <a:pt x="1588" y="227"/>
                    </a:lnTo>
                    <a:lnTo>
                      <a:pt x="1644" y="227"/>
                    </a:lnTo>
                    <a:lnTo>
                      <a:pt x="1644" y="284"/>
                    </a:lnTo>
                    <a:lnTo>
                      <a:pt x="1701" y="284"/>
                    </a:lnTo>
                    <a:lnTo>
                      <a:pt x="1701" y="341"/>
                    </a:lnTo>
                    <a:lnTo>
                      <a:pt x="1758" y="341"/>
                    </a:lnTo>
                    <a:lnTo>
                      <a:pt x="1758" y="567"/>
                    </a:lnTo>
                    <a:lnTo>
                      <a:pt x="1701" y="567"/>
                    </a:lnTo>
                    <a:lnTo>
                      <a:pt x="1701" y="624"/>
                    </a:lnTo>
                    <a:lnTo>
                      <a:pt x="1758" y="624"/>
                    </a:lnTo>
                    <a:lnTo>
                      <a:pt x="1758" y="681"/>
                    </a:lnTo>
                    <a:lnTo>
                      <a:pt x="1701" y="681"/>
                    </a:lnTo>
                    <a:lnTo>
                      <a:pt x="1701" y="738"/>
                    </a:lnTo>
                    <a:lnTo>
                      <a:pt x="1644" y="738"/>
                    </a:lnTo>
                    <a:lnTo>
                      <a:pt x="1644" y="851"/>
                    </a:lnTo>
                    <a:lnTo>
                      <a:pt x="1474" y="851"/>
                    </a:lnTo>
                    <a:lnTo>
                      <a:pt x="1474" y="964"/>
                    </a:lnTo>
                    <a:lnTo>
                      <a:pt x="1418" y="964"/>
                    </a:lnTo>
                    <a:lnTo>
                      <a:pt x="1418" y="1134"/>
                    </a:lnTo>
                    <a:lnTo>
                      <a:pt x="1361" y="1134"/>
                    </a:lnTo>
                    <a:lnTo>
                      <a:pt x="1361" y="1248"/>
                    </a:lnTo>
                    <a:lnTo>
                      <a:pt x="1304" y="1248"/>
                    </a:lnTo>
                    <a:lnTo>
                      <a:pt x="1304" y="1305"/>
                    </a:lnTo>
                    <a:lnTo>
                      <a:pt x="1134" y="1305"/>
                    </a:lnTo>
                    <a:lnTo>
                      <a:pt x="1134" y="1475"/>
                    </a:lnTo>
                    <a:lnTo>
                      <a:pt x="907" y="1475"/>
                    </a:lnTo>
                    <a:lnTo>
                      <a:pt x="907" y="1531"/>
                    </a:lnTo>
                    <a:lnTo>
                      <a:pt x="737" y="1531"/>
                    </a:lnTo>
                    <a:lnTo>
                      <a:pt x="737" y="1588"/>
                    </a:lnTo>
                    <a:lnTo>
                      <a:pt x="624" y="1588"/>
                    </a:lnTo>
                    <a:lnTo>
                      <a:pt x="624" y="1645"/>
                    </a:lnTo>
                    <a:lnTo>
                      <a:pt x="567" y="164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67" name="Freeform 1003"/>
              <p:cNvSpPr>
                <a:spLocks/>
              </p:cNvSpPr>
              <p:nvPr/>
            </p:nvSpPr>
            <p:spPr bwMode="auto">
              <a:xfrm>
                <a:off x="2671" y="1947"/>
                <a:ext cx="510" cy="340"/>
              </a:xfrm>
              <a:custGeom>
                <a:avLst/>
                <a:gdLst>
                  <a:gd name="T0" fmla="*/ 454 w 510"/>
                  <a:gd name="T1" fmla="*/ 283 h 340"/>
                  <a:gd name="T2" fmla="*/ 114 w 510"/>
                  <a:gd name="T3" fmla="*/ 283 h 340"/>
                  <a:gd name="T4" fmla="*/ 114 w 510"/>
                  <a:gd name="T5" fmla="*/ 340 h 340"/>
                  <a:gd name="T6" fmla="*/ 0 w 510"/>
                  <a:gd name="T7" fmla="*/ 340 h 340"/>
                  <a:gd name="T8" fmla="*/ 0 w 510"/>
                  <a:gd name="T9" fmla="*/ 170 h 340"/>
                  <a:gd name="T10" fmla="*/ 57 w 510"/>
                  <a:gd name="T11" fmla="*/ 170 h 340"/>
                  <a:gd name="T12" fmla="*/ 57 w 510"/>
                  <a:gd name="T13" fmla="*/ 56 h 340"/>
                  <a:gd name="T14" fmla="*/ 170 w 510"/>
                  <a:gd name="T15" fmla="*/ 56 h 340"/>
                  <a:gd name="T16" fmla="*/ 170 w 510"/>
                  <a:gd name="T17" fmla="*/ 0 h 340"/>
                  <a:gd name="T18" fmla="*/ 510 w 510"/>
                  <a:gd name="T19" fmla="*/ 0 h 340"/>
                  <a:gd name="T20" fmla="*/ 510 w 510"/>
                  <a:gd name="T21" fmla="*/ 113 h 340"/>
                  <a:gd name="T22" fmla="*/ 454 w 510"/>
                  <a:gd name="T23" fmla="*/ 113 h 340"/>
                  <a:gd name="T24" fmla="*/ 454 w 510"/>
                  <a:gd name="T25" fmla="*/ 28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0" h="340">
                    <a:moveTo>
                      <a:pt x="454" y="283"/>
                    </a:moveTo>
                    <a:lnTo>
                      <a:pt x="114" y="283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510" y="0"/>
                    </a:lnTo>
                    <a:lnTo>
                      <a:pt x="510" y="113"/>
                    </a:lnTo>
                    <a:lnTo>
                      <a:pt x="454" y="113"/>
                    </a:lnTo>
                    <a:lnTo>
                      <a:pt x="454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404" name="グループ化 403"/>
          <p:cNvGrpSpPr/>
          <p:nvPr/>
        </p:nvGrpSpPr>
        <p:grpSpPr>
          <a:xfrm>
            <a:off x="1012079" y="609996"/>
            <a:ext cx="10039368" cy="8188744"/>
            <a:chOff x="1012079" y="609996"/>
            <a:chExt cx="10039368" cy="8188744"/>
          </a:xfrm>
        </p:grpSpPr>
        <p:grpSp>
          <p:nvGrpSpPr>
            <p:cNvPr id="405" name="グループ化 404"/>
            <p:cNvGrpSpPr/>
            <p:nvPr/>
          </p:nvGrpSpPr>
          <p:grpSpPr>
            <a:xfrm>
              <a:off x="2452578" y="2471235"/>
              <a:ext cx="1984703" cy="1625091"/>
              <a:chOff x="2452578" y="2471235"/>
              <a:chExt cx="1984703" cy="1625091"/>
            </a:xfrm>
          </p:grpSpPr>
          <p:sp>
            <p:nvSpPr>
              <p:cNvPr id="461" name="正方形/長方形 460"/>
              <p:cNvSpPr/>
              <p:nvPr/>
            </p:nvSpPr>
            <p:spPr>
              <a:xfrm>
                <a:off x="3493868" y="2887663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千種区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62" name="正方形/長方形 461"/>
              <p:cNvSpPr/>
              <p:nvPr/>
            </p:nvSpPr>
            <p:spPr>
              <a:xfrm>
                <a:off x="3350368" y="2707501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63" name="正方形/長方形 462"/>
              <p:cNvSpPr/>
              <p:nvPr/>
            </p:nvSpPr>
            <p:spPr>
              <a:xfrm>
                <a:off x="3279775" y="247123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64" name="正方形/長方形 463"/>
              <p:cNvSpPr/>
              <p:nvPr/>
            </p:nvSpPr>
            <p:spPr>
              <a:xfrm>
                <a:off x="2897931" y="254728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65" name="正方形/長方形 464"/>
              <p:cNvSpPr/>
              <p:nvPr/>
            </p:nvSpPr>
            <p:spPr>
              <a:xfrm>
                <a:off x="2497822" y="301754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中村区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66" name="正方形/長方形 465"/>
              <p:cNvSpPr/>
              <p:nvPr/>
            </p:nvSpPr>
            <p:spPr>
              <a:xfrm>
                <a:off x="3106993" y="2939864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67" name="正方形/長方形 466"/>
              <p:cNvSpPr/>
              <p:nvPr/>
            </p:nvSpPr>
            <p:spPr>
              <a:xfrm>
                <a:off x="3273425" y="3132911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昭和区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68" name="正方形/長方形 467"/>
              <p:cNvSpPr/>
              <p:nvPr/>
            </p:nvSpPr>
            <p:spPr>
              <a:xfrm>
                <a:off x="2890838" y="3328167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熱田区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69" name="正方形/長方形 468"/>
              <p:cNvSpPr/>
              <p:nvPr/>
            </p:nvSpPr>
            <p:spPr>
              <a:xfrm>
                <a:off x="3596590" y="2511848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守山区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70" name="正方形/長方形 469"/>
              <p:cNvSpPr/>
              <p:nvPr/>
            </p:nvSpPr>
            <p:spPr>
              <a:xfrm>
                <a:off x="3673534" y="3819327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緑区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71" name="正方形/長方形 470"/>
              <p:cNvSpPr/>
              <p:nvPr/>
            </p:nvSpPr>
            <p:spPr>
              <a:xfrm>
                <a:off x="3210713" y="3755566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72" name="正方形/長方形 471"/>
              <p:cNvSpPr/>
              <p:nvPr/>
            </p:nvSpPr>
            <p:spPr>
              <a:xfrm>
                <a:off x="3790950" y="302380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名東区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73" name="正方形/長方形 472"/>
              <p:cNvSpPr/>
              <p:nvPr/>
            </p:nvSpPr>
            <p:spPr>
              <a:xfrm>
                <a:off x="3666630" y="3422262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天白区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74" name="正方形/長方形 473"/>
              <p:cNvSpPr/>
              <p:nvPr/>
            </p:nvSpPr>
            <p:spPr>
              <a:xfrm>
                <a:off x="2608449" y="3633400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港区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75" name="正方形/長方形 474"/>
              <p:cNvSpPr/>
              <p:nvPr/>
            </p:nvSpPr>
            <p:spPr>
              <a:xfrm>
                <a:off x="2452578" y="3231763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中川区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76" name="正方形/長方形 475"/>
              <p:cNvSpPr/>
              <p:nvPr/>
            </p:nvSpPr>
            <p:spPr>
              <a:xfrm>
                <a:off x="3234147" y="354043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瑞穂区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406" name="グループ化 405"/>
            <p:cNvGrpSpPr/>
            <p:nvPr/>
          </p:nvGrpSpPr>
          <p:grpSpPr>
            <a:xfrm>
              <a:off x="1012079" y="609996"/>
              <a:ext cx="10039368" cy="8188744"/>
              <a:chOff x="1012079" y="609996"/>
              <a:chExt cx="10039368" cy="8188744"/>
            </a:xfrm>
          </p:grpSpPr>
          <p:sp>
            <p:nvSpPr>
              <p:cNvPr id="407" name="正方形/長方形 406"/>
              <p:cNvSpPr/>
              <p:nvPr/>
            </p:nvSpPr>
            <p:spPr>
              <a:xfrm>
                <a:off x="3279775" y="324594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名古屋市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8" name="正方形/長方形 407"/>
              <p:cNvSpPr/>
              <p:nvPr/>
            </p:nvSpPr>
            <p:spPr>
              <a:xfrm>
                <a:off x="7380507" y="75979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09" name="正方形/長方形 408"/>
              <p:cNvSpPr/>
              <p:nvPr/>
            </p:nvSpPr>
            <p:spPr>
              <a:xfrm>
                <a:off x="5998038" y="52099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岡崎市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0" name="正方形/長方形 409"/>
              <p:cNvSpPr/>
              <p:nvPr/>
            </p:nvSpPr>
            <p:spPr>
              <a:xfrm>
                <a:off x="3040282" y="57976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半田市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1" name="正方形/長方形 410"/>
              <p:cNvSpPr/>
              <p:nvPr/>
            </p:nvSpPr>
            <p:spPr>
              <a:xfrm>
                <a:off x="1627406" y="28825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津島市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2" name="正方形/長方形 411"/>
              <p:cNvSpPr/>
              <p:nvPr/>
            </p:nvSpPr>
            <p:spPr>
              <a:xfrm>
                <a:off x="6386513" y="301350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豊田市</a:t>
                </a:r>
              </a:p>
            </p:txBody>
          </p:sp>
          <p:sp>
            <p:nvSpPr>
              <p:cNvPr id="413" name="正方形/長方形 412"/>
              <p:cNvSpPr/>
              <p:nvPr/>
            </p:nvSpPr>
            <p:spPr>
              <a:xfrm>
                <a:off x="3741125" y="8667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犬山市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4" name="正方形/長方形 413"/>
              <p:cNvSpPr/>
              <p:nvPr/>
            </p:nvSpPr>
            <p:spPr>
              <a:xfrm>
                <a:off x="3386138" y="14514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小牧市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5" name="正方形/長方形 414"/>
              <p:cNvSpPr/>
              <p:nvPr/>
            </p:nvSpPr>
            <p:spPr>
              <a:xfrm>
                <a:off x="2856925" y="432325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東海市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6" name="正方形/長方形 415"/>
              <p:cNvSpPr/>
              <p:nvPr/>
            </p:nvSpPr>
            <p:spPr>
              <a:xfrm>
                <a:off x="4240213" y="23576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尾張旭市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7" name="正方形/長方形 416"/>
              <p:cNvSpPr/>
              <p:nvPr/>
            </p:nvSpPr>
            <p:spPr>
              <a:xfrm>
                <a:off x="5489244" y="84909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田原市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8" name="正方形/長方形 417"/>
              <p:cNvSpPr/>
              <p:nvPr/>
            </p:nvSpPr>
            <p:spPr>
              <a:xfrm>
                <a:off x="2354658" y="23670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清須市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19" name="正方形/長方形 418"/>
              <p:cNvSpPr/>
              <p:nvPr/>
            </p:nvSpPr>
            <p:spPr>
              <a:xfrm>
                <a:off x="2243813" y="2026726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北名古屋市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0" name="正方形/長方形 419"/>
              <p:cNvSpPr/>
              <p:nvPr/>
            </p:nvSpPr>
            <p:spPr>
              <a:xfrm>
                <a:off x="2429094" y="9177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江南市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1" name="正方形/長方形 420"/>
              <p:cNvSpPr/>
              <p:nvPr/>
            </p:nvSpPr>
            <p:spPr>
              <a:xfrm>
                <a:off x="4383088" y="64408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西尾市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2" name="正方形/長方形 421"/>
              <p:cNvSpPr/>
              <p:nvPr/>
            </p:nvSpPr>
            <p:spPr>
              <a:xfrm>
                <a:off x="3830912" y="45833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刈谷市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3" name="正方形/長方形 422"/>
              <p:cNvSpPr/>
              <p:nvPr/>
            </p:nvSpPr>
            <p:spPr>
              <a:xfrm>
                <a:off x="3741124" y="582528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碧南市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4" name="正方形/長方形 423"/>
              <p:cNvSpPr/>
              <p:nvPr/>
            </p:nvSpPr>
            <p:spPr>
              <a:xfrm>
                <a:off x="3846567" y="175438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春日井市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5" name="正方形/長方形 424"/>
              <p:cNvSpPr/>
              <p:nvPr/>
            </p:nvSpPr>
            <p:spPr>
              <a:xfrm>
                <a:off x="1897282" y="13685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一宮市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6" name="正方形/長方形 425"/>
              <p:cNvSpPr/>
              <p:nvPr/>
            </p:nvSpPr>
            <p:spPr>
              <a:xfrm>
                <a:off x="6963214" y="634054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豊川市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7" name="正方形/長方形 426"/>
              <p:cNvSpPr/>
              <p:nvPr/>
            </p:nvSpPr>
            <p:spPr>
              <a:xfrm>
                <a:off x="3497702" y="44562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大府市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8" name="正方形/長方形 427"/>
              <p:cNvSpPr/>
              <p:nvPr/>
            </p:nvSpPr>
            <p:spPr>
              <a:xfrm>
                <a:off x="3673010" y="54118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高浜市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29" name="正方形/長方形 428"/>
              <p:cNvSpPr/>
              <p:nvPr/>
            </p:nvSpPr>
            <p:spPr>
              <a:xfrm>
                <a:off x="4257703" y="32775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日進市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0" name="正方形/長方形 429"/>
              <p:cNvSpPr/>
              <p:nvPr/>
            </p:nvSpPr>
            <p:spPr>
              <a:xfrm>
                <a:off x="1490811" y="36243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弥富市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1" name="正方形/長方形 430"/>
              <p:cNvSpPr/>
              <p:nvPr/>
            </p:nvSpPr>
            <p:spPr>
              <a:xfrm>
                <a:off x="4334586" y="287166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長久手市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2" name="正方形/長方形 431"/>
              <p:cNvSpPr/>
              <p:nvPr/>
            </p:nvSpPr>
            <p:spPr>
              <a:xfrm>
                <a:off x="2951190" y="60999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扶桑町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3" name="正方形/長方形 432"/>
              <p:cNvSpPr/>
              <p:nvPr/>
            </p:nvSpPr>
            <p:spPr>
              <a:xfrm>
                <a:off x="1773386" y="321903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蟹江町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4" name="正方形/長方形 433"/>
              <p:cNvSpPr/>
              <p:nvPr/>
            </p:nvSpPr>
            <p:spPr>
              <a:xfrm>
                <a:off x="2108544" y="405620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飛島村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5" name="正方形/長方形 434"/>
              <p:cNvSpPr/>
              <p:nvPr/>
            </p:nvSpPr>
            <p:spPr>
              <a:xfrm>
                <a:off x="3329207" y="50134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東浦町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6" name="正方形/長方形 435"/>
              <p:cNvSpPr/>
              <p:nvPr/>
            </p:nvSpPr>
            <p:spPr>
              <a:xfrm>
                <a:off x="3100892" y="64179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武豊町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7" name="正方形/長方形 436"/>
              <p:cNvSpPr/>
              <p:nvPr/>
            </p:nvSpPr>
            <p:spPr>
              <a:xfrm>
                <a:off x="5184784" y="619471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幸田町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8" name="正方形/長方形 437"/>
              <p:cNvSpPr/>
              <p:nvPr/>
            </p:nvSpPr>
            <p:spPr>
              <a:xfrm>
                <a:off x="9944746" y="37211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東栄町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39" name="正方形/長方形 438"/>
              <p:cNvSpPr/>
              <p:nvPr/>
            </p:nvSpPr>
            <p:spPr>
              <a:xfrm>
                <a:off x="10308936" y="28052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豊根村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0" name="正方形/長方形 439"/>
              <p:cNvSpPr/>
              <p:nvPr/>
            </p:nvSpPr>
            <p:spPr>
              <a:xfrm>
                <a:off x="4487184" y="376657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みよし市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1" name="正方形/長方形 440"/>
              <p:cNvSpPr/>
              <p:nvPr/>
            </p:nvSpPr>
            <p:spPr>
              <a:xfrm>
                <a:off x="3878263" y="405844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2" name="正方形/長方形 441"/>
              <p:cNvSpPr/>
              <p:nvPr/>
            </p:nvSpPr>
            <p:spPr>
              <a:xfrm>
                <a:off x="2689454" y="16909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岩倉市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3" name="正方形/長方形 442"/>
              <p:cNvSpPr/>
              <p:nvPr/>
            </p:nvSpPr>
            <p:spPr>
              <a:xfrm>
                <a:off x="2507102" y="50292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知多市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4" name="正方形/長方形 443"/>
              <p:cNvSpPr/>
              <p:nvPr/>
            </p:nvSpPr>
            <p:spPr>
              <a:xfrm>
                <a:off x="1627407" y="21301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稲沢市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5" name="正方形/長方形 444"/>
              <p:cNvSpPr/>
              <p:nvPr/>
            </p:nvSpPr>
            <p:spPr>
              <a:xfrm>
                <a:off x="2350733" y="59315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常滑市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6" name="正方形/長方形 445"/>
              <p:cNvSpPr/>
              <p:nvPr/>
            </p:nvSpPr>
            <p:spPr>
              <a:xfrm>
                <a:off x="4875213" y="20810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瀬戸市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7" name="正方形/長方形 446"/>
              <p:cNvSpPr/>
              <p:nvPr/>
            </p:nvSpPr>
            <p:spPr>
              <a:xfrm>
                <a:off x="4411075" y="52218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安城市</a:t>
                </a:r>
              </a:p>
            </p:txBody>
          </p:sp>
          <p:sp>
            <p:nvSpPr>
              <p:cNvPr id="448" name="正方形/長方形 447"/>
              <p:cNvSpPr/>
              <p:nvPr/>
            </p:nvSpPr>
            <p:spPr>
              <a:xfrm>
                <a:off x="5860499" y="641794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蒲郡市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49" name="正方形/長方形 448"/>
              <p:cNvSpPr/>
              <p:nvPr/>
            </p:nvSpPr>
            <p:spPr>
              <a:xfrm>
                <a:off x="3210713" y="19131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豊山町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0" name="正方形/長方形 449"/>
              <p:cNvSpPr/>
              <p:nvPr/>
            </p:nvSpPr>
            <p:spPr>
              <a:xfrm>
                <a:off x="3146539" y="768699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南知多町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1" name="正方形/長方形 450"/>
              <p:cNvSpPr/>
              <p:nvPr/>
            </p:nvSpPr>
            <p:spPr>
              <a:xfrm>
                <a:off x="8526682" y="33752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設楽町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2" name="正方形/長方形 451"/>
              <p:cNvSpPr/>
              <p:nvPr/>
            </p:nvSpPr>
            <p:spPr>
              <a:xfrm>
                <a:off x="2751357" y="69772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美浜町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3" name="正方形/長方形 452"/>
              <p:cNvSpPr/>
              <p:nvPr/>
            </p:nvSpPr>
            <p:spPr>
              <a:xfrm>
                <a:off x="2734887" y="533707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阿久比町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4" name="正方形/長方形 453"/>
              <p:cNvSpPr/>
              <p:nvPr/>
            </p:nvSpPr>
            <p:spPr>
              <a:xfrm>
                <a:off x="3027729" y="114371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大口町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5" name="正方形/長方形 454"/>
              <p:cNvSpPr/>
              <p:nvPr/>
            </p:nvSpPr>
            <p:spPr>
              <a:xfrm>
                <a:off x="4274563" y="35115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東郷町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6" name="正方形/長方形 455"/>
              <p:cNvSpPr/>
              <p:nvPr/>
            </p:nvSpPr>
            <p:spPr>
              <a:xfrm>
                <a:off x="1012079" y="27559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愛西市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7" name="正方形/長方形 456"/>
              <p:cNvSpPr/>
              <p:nvPr/>
            </p:nvSpPr>
            <p:spPr>
              <a:xfrm>
                <a:off x="4353364" y="47561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知立市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8" name="正方形/長方形 457"/>
              <p:cNvSpPr/>
              <p:nvPr/>
            </p:nvSpPr>
            <p:spPr>
              <a:xfrm>
                <a:off x="8547668" y="509707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59" name="正方形/長方形 458"/>
              <p:cNvSpPr/>
              <p:nvPr/>
            </p:nvSpPr>
            <p:spPr>
              <a:xfrm>
                <a:off x="2065777" y="256655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あま市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460" name="正方形/長方形 459"/>
              <p:cNvSpPr/>
              <p:nvPr/>
            </p:nvSpPr>
            <p:spPr>
              <a:xfrm>
                <a:off x="2200275" y="28037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大治町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4" name="Group 697"/>
          <p:cNvGrpSpPr>
            <a:grpSpLocks/>
          </p:cNvGrpSpPr>
          <p:nvPr/>
        </p:nvGrpSpPr>
        <p:grpSpPr bwMode="auto">
          <a:xfrm>
            <a:off x="2260600" y="2100263"/>
            <a:ext cx="2160588" cy="2339975"/>
            <a:chOff x="1424" y="1323"/>
            <a:chExt cx="1361" cy="1474"/>
          </a:xfrm>
        </p:grpSpPr>
        <p:sp>
          <p:nvSpPr>
            <p:cNvPr id="535" name="Freeform 463"/>
            <p:cNvSpPr>
              <a:spLocks/>
            </p:cNvSpPr>
            <p:nvPr/>
          </p:nvSpPr>
          <p:spPr bwMode="auto">
            <a:xfrm>
              <a:off x="1651" y="1777"/>
              <a:ext cx="340" cy="226"/>
            </a:xfrm>
            <a:custGeom>
              <a:avLst/>
              <a:gdLst>
                <a:gd name="T0" fmla="*/ 340 w 340"/>
                <a:gd name="T1" fmla="*/ 226 h 226"/>
                <a:gd name="T2" fmla="*/ 0 w 340"/>
                <a:gd name="T3" fmla="*/ 226 h 226"/>
                <a:gd name="T4" fmla="*/ 0 w 340"/>
                <a:gd name="T5" fmla="*/ 113 h 226"/>
                <a:gd name="T6" fmla="*/ 113 w 340"/>
                <a:gd name="T7" fmla="*/ 113 h 226"/>
                <a:gd name="T8" fmla="*/ 113 w 340"/>
                <a:gd name="T9" fmla="*/ 0 h 226"/>
                <a:gd name="T10" fmla="*/ 226 w 340"/>
                <a:gd name="T11" fmla="*/ 0 h 226"/>
                <a:gd name="T12" fmla="*/ 226 w 340"/>
                <a:gd name="T13" fmla="*/ 113 h 226"/>
                <a:gd name="T14" fmla="*/ 340 w 340"/>
                <a:gd name="T15" fmla="*/ 113 h 226"/>
                <a:gd name="T16" fmla="*/ 340 w 340"/>
                <a:gd name="T17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6">
                  <a:moveTo>
                    <a:pt x="340" y="226"/>
                  </a:moveTo>
                  <a:lnTo>
                    <a:pt x="0" y="226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6" name="Freeform 462"/>
            <p:cNvSpPr>
              <a:spLocks/>
            </p:cNvSpPr>
            <p:nvPr/>
          </p:nvSpPr>
          <p:spPr bwMode="auto">
            <a:xfrm>
              <a:off x="1537" y="2003"/>
              <a:ext cx="567" cy="227"/>
            </a:xfrm>
            <a:custGeom>
              <a:avLst/>
              <a:gdLst>
                <a:gd name="T0" fmla="*/ 0 w 567"/>
                <a:gd name="T1" fmla="*/ 0 h 227"/>
                <a:gd name="T2" fmla="*/ 567 w 567"/>
                <a:gd name="T3" fmla="*/ 0 h 227"/>
                <a:gd name="T4" fmla="*/ 567 w 567"/>
                <a:gd name="T5" fmla="*/ 114 h 227"/>
                <a:gd name="T6" fmla="*/ 454 w 567"/>
                <a:gd name="T7" fmla="*/ 114 h 227"/>
                <a:gd name="T8" fmla="*/ 454 w 567"/>
                <a:gd name="T9" fmla="*/ 227 h 227"/>
                <a:gd name="T10" fmla="*/ 0 w 567"/>
                <a:gd name="T11" fmla="*/ 227 h 227"/>
                <a:gd name="T12" fmla="*/ 0 w 56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227">
                  <a:moveTo>
                    <a:pt x="0" y="0"/>
                  </a:moveTo>
                  <a:lnTo>
                    <a:pt x="567" y="0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7" name="Freeform 132"/>
            <p:cNvSpPr>
              <a:spLocks/>
            </p:cNvSpPr>
            <p:nvPr/>
          </p:nvSpPr>
          <p:spPr bwMode="auto">
            <a:xfrm>
              <a:off x="2558" y="1777"/>
              <a:ext cx="227" cy="340"/>
            </a:xfrm>
            <a:custGeom>
              <a:avLst/>
              <a:gdLst>
                <a:gd name="T0" fmla="*/ 227 w 227"/>
                <a:gd name="T1" fmla="*/ 340 h 340"/>
                <a:gd name="T2" fmla="*/ 227 w 227"/>
                <a:gd name="T3" fmla="*/ 0 h 340"/>
                <a:gd name="T4" fmla="*/ 0 w 227"/>
                <a:gd name="T5" fmla="*/ 0 h 340"/>
                <a:gd name="T6" fmla="*/ 0 w 227"/>
                <a:gd name="T7" fmla="*/ 340 h 340"/>
                <a:gd name="T8" fmla="*/ 227 w 227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40">
                  <a:moveTo>
                    <a:pt x="227" y="340"/>
                  </a:moveTo>
                  <a:lnTo>
                    <a:pt x="227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22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8" name="Freeform 133"/>
            <p:cNvSpPr>
              <a:spLocks/>
            </p:cNvSpPr>
            <p:nvPr/>
          </p:nvSpPr>
          <p:spPr bwMode="auto">
            <a:xfrm>
              <a:off x="2218" y="1777"/>
              <a:ext cx="340" cy="226"/>
            </a:xfrm>
            <a:custGeom>
              <a:avLst/>
              <a:gdLst>
                <a:gd name="T0" fmla="*/ 340 w 340"/>
                <a:gd name="T1" fmla="*/ 0 h 226"/>
                <a:gd name="T2" fmla="*/ 113 w 340"/>
                <a:gd name="T3" fmla="*/ 0 h 226"/>
                <a:gd name="T4" fmla="*/ 113 w 340"/>
                <a:gd name="T5" fmla="*/ 113 h 226"/>
                <a:gd name="T6" fmla="*/ 0 w 340"/>
                <a:gd name="T7" fmla="*/ 113 h 226"/>
                <a:gd name="T8" fmla="*/ 0 w 340"/>
                <a:gd name="T9" fmla="*/ 226 h 226"/>
                <a:gd name="T10" fmla="*/ 340 w 340"/>
                <a:gd name="T11" fmla="*/ 226 h 226"/>
                <a:gd name="T12" fmla="*/ 340 w 340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6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340" y="226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9" name="Freeform 135"/>
            <p:cNvSpPr>
              <a:spLocks/>
            </p:cNvSpPr>
            <p:nvPr/>
          </p:nvSpPr>
          <p:spPr bwMode="auto">
            <a:xfrm>
              <a:off x="2218" y="2344"/>
              <a:ext cx="453" cy="453"/>
            </a:xfrm>
            <a:custGeom>
              <a:avLst/>
              <a:gdLst>
                <a:gd name="T0" fmla="*/ 453 w 453"/>
                <a:gd name="T1" fmla="*/ 113 h 453"/>
                <a:gd name="T2" fmla="*/ 340 w 453"/>
                <a:gd name="T3" fmla="*/ 113 h 453"/>
                <a:gd name="T4" fmla="*/ 340 w 453"/>
                <a:gd name="T5" fmla="*/ 0 h 453"/>
                <a:gd name="T6" fmla="*/ 113 w 453"/>
                <a:gd name="T7" fmla="*/ 0 h 453"/>
                <a:gd name="T8" fmla="*/ 113 w 453"/>
                <a:gd name="T9" fmla="*/ 226 h 453"/>
                <a:gd name="T10" fmla="*/ 0 w 453"/>
                <a:gd name="T11" fmla="*/ 226 h 453"/>
                <a:gd name="T12" fmla="*/ 0 w 453"/>
                <a:gd name="T13" fmla="*/ 340 h 453"/>
                <a:gd name="T14" fmla="*/ 113 w 453"/>
                <a:gd name="T15" fmla="*/ 340 h 453"/>
                <a:gd name="T16" fmla="*/ 113 w 453"/>
                <a:gd name="T17" fmla="*/ 453 h 453"/>
                <a:gd name="T18" fmla="*/ 226 w 453"/>
                <a:gd name="T19" fmla="*/ 453 h 453"/>
                <a:gd name="T20" fmla="*/ 226 w 453"/>
                <a:gd name="T21" fmla="*/ 226 h 453"/>
                <a:gd name="T22" fmla="*/ 453 w 453"/>
                <a:gd name="T23" fmla="*/ 226 h 453"/>
                <a:gd name="T24" fmla="*/ 453 w 453"/>
                <a:gd name="T25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453">
                  <a:moveTo>
                    <a:pt x="453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226" y="453"/>
                  </a:lnTo>
                  <a:lnTo>
                    <a:pt x="226" y="226"/>
                  </a:lnTo>
                  <a:lnTo>
                    <a:pt x="453" y="226"/>
                  </a:lnTo>
                  <a:lnTo>
                    <a:pt x="453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0" name="Freeform 136"/>
            <p:cNvSpPr>
              <a:spLocks/>
            </p:cNvSpPr>
            <p:nvPr/>
          </p:nvSpPr>
          <p:spPr bwMode="auto">
            <a:xfrm>
              <a:off x="2444" y="2117"/>
              <a:ext cx="341" cy="340"/>
            </a:xfrm>
            <a:custGeom>
              <a:avLst/>
              <a:gdLst>
                <a:gd name="T0" fmla="*/ 114 w 341"/>
                <a:gd name="T1" fmla="*/ 0 h 340"/>
                <a:gd name="T2" fmla="*/ 0 w 341"/>
                <a:gd name="T3" fmla="*/ 0 h 340"/>
                <a:gd name="T4" fmla="*/ 0 w 341"/>
                <a:gd name="T5" fmla="*/ 227 h 340"/>
                <a:gd name="T6" fmla="*/ 114 w 341"/>
                <a:gd name="T7" fmla="*/ 227 h 340"/>
                <a:gd name="T8" fmla="*/ 114 w 341"/>
                <a:gd name="T9" fmla="*/ 340 h 340"/>
                <a:gd name="T10" fmla="*/ 341 w 341"/>
                <a:gd name="T11" fmla="*/ 340 h 340"/>
                <a:gd name="T12" fmla="*/ 341 w 341"/>
                <a:gd name="T13" fmla="*/ 113 h 340"/>
                <a:gd name="T14" fmla="*/ 227 w 341"/>
                <a:gd name="T15" fmla="*/ 113 h 340"/>
                <a:gd name="T16" fmla="*/ 227 w 341"/>
                <a:gd name="T17" fmla="*/ 0 h 340"/>
                <a:gd name="T18" fmla="*/ 114 w 341"/>
                <a:gd name="T1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1" h="340">
                  <a:moveTo>
                    <a:pt x="114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341" y="34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1" name="Freeform 137"/>
            <p:cNvSpPr>
              <a:spLocks/>
            </p:cNvSpPr>
            <p:nvPr/>
          </p:nvSpPr>
          <p:spPr bwMode="auto">
            <a:xfrm>
              <a:off x="2104" y="2117"/>
              <a:ext cx="340" cy="227"/>
            </a:xfrm>
            <a:custGeom>
              <a:avLst/>
              <a:gdLst>
                <a:gd name="T0" fmla="*/ 340 w 340"/>
                <a:gd name="T1" fmla="*/ 0 h 227"/>
                <a:gd name="T2" fmla="*/ 114 w 340"/>
                <a:gd name="T3" fmla="*/ 0 h 227"/>
                <a:gd name="T4" fmla="*/ 114 w 340"/>
                <a:gd name="T5" fmla="*/ 113 h 227"/>
                <a:gd name="T6" fmla="*/ 0 w 340"/>
                <a:gd name="T7" fmla="*/ 113 h 227"/>
                <a:gd name="T8" fmla="*/ 0 w 340"/>
                <a:gd name="T9" fmla="*/ 227 h 227"/>
                <a:gd name="T10" fmla="*/ 340 w 340"/>
                <a:gd name="T11" fmla="*/ 227 h 227"/>
                <a:gd name="T12" fmla="*/ 340 w 34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2" name="Freeform 138"/>
            <p:cNvSpPr>
              <a:spLocks/>
            </p:cNvSpPr>
            <p:nvPr/>
          </p:nvSpPr>
          <p:spPr bwMode="auto">
            <a:xfrm>
              <a:off x="2218" y="2003"/>
              <a:ext cx="340" cy="114"/>
            </a:xfrm>
            <a:custGeom>
              <a:avLst/>
              <a:gdLst>
                <a:gd name="T0" fmla="*/ 454 w 454"/>
                <a:gd name="T1" fmla="*/ 0 h 114"/>
                <a:gd name="T2" fmla="*/ 0 w 454"/>
                <a:gd name="T3" fmla="*/ 0 h 114"/>
                <a:gd name="T4" fmla="*/ 0 w 454"/>
                <a:gd name="T5" fmla="*/ 114 h 114"/>
                <a:gd name="T6" fmla="*/ 454 w 454"/>
                <a:gd name="T7" fmla="*/ 114 h 114"/>
                <a:gd name="T8" fmla="*/ 454 w 45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114">
                  <a:moveTo>
                    <a:pt x="454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3" name="Freeform 139"/>
            <p:cNvSpPr>
              <a:spLocks/>
            </p:cNvSpPr>
            <p:nvPr/>
          </p:nvSpPr>
          <p:spPr bwMode="auto">
            <a:xfrm>
              <a:off x="2104" y="1777"/>
              <a:ext cx="227" cy="113"/>
            </a:xfrm>
            <a:custGeom>
              <a:avLst/>
              <a:gdLst>
                <a:gd name="T0" fmla="*/ 227 w 227"/>
                <a:gd name="T1" fmla="*/ 113 h 113"/>
                <a:gd name="T2" fmla="*/ 0 w 227"/>
                <a:gd name="T3" fmla="*/ 113 h 113"/>
                <a:gd name="T4" fmla="*/ 0 w 227"/>
                <a:gd name="T5" fmla="*/ 0 h 113"/>
                <a:gd name="T6" fmla="*/ 114 w 227"/>
                <a:gd name="T7" fmla="*/ 0 h 113"/>
                <a:gd name="T8" fmla="*/ 227 w 227"/>
                <a:gd name="T9" fmla="*/ 0 h 113"/>
                <a:gd name="T10" fmla="*/ 227 w 227"/>
                <a:gd name="T11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13">
                  <a:moveTo>
                    <a:pt x="227" y="113"/>
                  </a:moveTo>
                  <a:lnTo>
                    <a:pt x="0" y="113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4" name="Freeform 140"/>
            <p:cNvSpPr>
              <a:spLocks/>
            </p:cNvSpPr>
            <p:nvPr/>
          </p:nvSpPr>
          <p:spPr bwMode="auto">
            <a:xfrm>
              <a:off x="2104" y="1436"/>
              <a:ext cx="227" cy="341"/>
            </a:xfrm>
            <a:custGeom>
              <a:avLst/>
              <a:gdLst>
                <a:gd name="T0" fmla="*/ 0 w 227"/>
                <a:gd name="T1" fmla="*/ 341 h 341"/>
                <a:gd name="T2" fmla="*/ 0 w 227"/>
                <a:gd name="T3" fmla="*/ 0 h 341"/>
                <a:gd name="T4" fmla="*/ 114 w 227"/>
                <a:gd name="T5" fmla="*/ 0 h 341"/>
                <a:gd name="T6" fmla="*/ 114 w 227"/>
                <a:gd name="T7" fmla="*/ 114 h 341"/>
                <a:gd name="T8" fmla="*/ 227 w 227"/>
                <a:gd name="T9" fmla="*/ 114 h 341"/>
                <a:gd name="T10" fmla="*/ 227 w 227"/>
                <a:gd name="T11" fmla="*/ 341 h 341"/>
                <a:gd name="T12" fmla="*/ 0 w 227"/>
                <a:gd name="T13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1">
                  <a:moveTo>
                    <a:pt x="0" y="341"/>
                  </a:moveTo>
                  <a:lnTo>
                    <a:pt x="0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341"/>
                  </a:lnTo>
                  <a:lnTo>
                    <a:pt x="0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5" name="Freeform 143"/>
            <p:cNvSpPr>
              <a:spLocks/>
            </p:cNvSpPr>
            <p:nvPr/>
          </p:nvSpPr>
          <p:spPr bwMode="auto">
            <a:xfrm>
              <a:off x="1991" y="1890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113 h 227"/>
                <a:gd name="T6" fmla="*/ 113 w 227"/>
                <a:gd name="T7" fmla="*/ 113 h 227"/>
                <a:gd name="T8" fmla="*/ 113 w 227"/>
                <a:gd name="T9" fmla="*/ 227 h 227"/>
                <a:gd name="T10" fmla="*/ 227 w 227"/>
                <a:gd name="T11" fmla="*/ 227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6" name="Freeform 144"/>
            <p:cNvSpPr>
              <a:spLocks/>
            </p:cNvSpPr>
            <p:nvPr/>
          </p:nvSpPr>
          <p:spPr bwMode="auto">
            <a:xfrm>
              <a:off x="1991" y="2117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113 w 227"/>
                <a:gd name="T7" fmla="*/ 227 h 227"/>
                <a:gd name="T8" fmla="*/ 113 w 227"/>
                <a:gd name="T9" fmla="*/ 113 h 227"/>
                <a:gd name="T10" fmla="*/ 227 w 227"/>
                <a:gd name="T11" fmla="*/ 113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7" name="Freeform 145"/>
            <p:cNvSpPr>
              <a:spLocks/>
            </p:cNvSpPr>
            <p:nvPr/>
          </p:nvSpPr>
          <p:spPr bwMode="auto">
            <a:xfrm>
              <a:off x="1877" y="1436"/>
              <a:ext cx="227" cy="454"/>
            </a:xfrm>
            <a:custGeom>
              <a:avLst/>
              <a:gdLst>
                <a:gd name="T0" fmla="*/ 227 w 227"/>
                <a:gd name="T1" fmla="*/ 454 h 454"/>
                <a:gd name="T2" fmla="*/ 0 w 227"/>
                <a:gd name="T3" fmla="*/ 454 h 454"/>
                <a:gd name="T4" fmla="*/ 0 w 227"/>
                <a:gd name="T5" fmla="*/ 341 h 454"/>
                <a:gd name="T6" fmla="*/ 114 w 227"/>
                <a:gd name="T7" fmla="*/ 341 h 454"/>
                <a:gd name="T8" fmla="*/ 114 w 227"/>
                <a:gd name="T9" fmla="*/ 227 h 454"/>
                <a:gd name="T10" fmla="*/ 0 w 227"/>
                <a:gd name="T11" fmla="*/ 227 h 454"/>
                <a:gd name="T12" fmla="*/ 0 w 227"/>
                <a:gd name="T13" fmla="*/ 114 h 454"/>
                <a:gd name="T14" fmla="*/ 114 w 227"/>
                <a:gd name="T15" fmla="*/ 114 h 454"/>
                <a:gd name="T16" fmla="*/ 114 w 227"/>
                <a:gd name="T17" fmla="*/ 0 h 454"/>
                <a:gd name="T18" fmla="*/ 227 w 227"/>
                <a:gd name="T19" fmla="*/ 0 h 454"/>
                <a:gd name="T20" fmla="*/ 227 w 227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454">
                  <a:moveTo>
                    <a:pt x="227" y="454"/>
                  </a:moveTo>
                  <a:lnTo>
                    <a:pt x="0" y="454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8" name="Freeform 146"/>
            <p:cNvSpPr>
              <a:spLocks/>
            </p:cNvSpPr>
            <p:nvPr/>
          </p:nvSpPr>
          <p:spPr bwMode="auto">
            <a:xfrm>
              <a:off x="1764" y="1323"/>
              <a:ext cx="340" cy="227"/>
            </a:xfrm>
            <a:custGeom>
              <a:avLst/>
              <a:gdLst>
                <a:gd name="T0" fmla="*/ 113 w 340"/>
                <a:gd name="T1" fmla="*/ 227 h 227"/>
                <a:gd name="T2" fmla="*/ 113 w 340"/>
                <a:gd name="T3" fmla="*/ 113 h 227"/>
                <a:gd name="T4" fmla="*/ 0 w 340"/>
                <a:gd name="T5" fmla="*/ 113 h 227"/>
                <a:gd name="T6" fmla="*/ 0 w 340"/>
                <a:gd name="T7" fmla="*/ 0 h 227"/>
                <a:gd name="T8" fmla="*/ 340 w 340"/>
                <a:gd name="T9" fmla="*/ 0 h 227"/>
                <a:gd name="T10" fmla="*/ 340 w 340"/>
                <a:gd name="T11" fmla="*/ 113 h 227"/>
                <a:gd name="T12" fmla="*/ 227 w 340"/>
                <a:gd name="T13" fmla="*/ 113 h 227"/>
                <a:gd name="T14" fmla="*/ 227 w 340"/>
                <a:gd name="T15" fmla="*/ 227 h 227"/>
                <a:gd name="T16" fmla="*/ 113 w 340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113" y="227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3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9" name="Freeform 176"/>
            <p:cNvSpPr>
              <a:spLocks/>
            </p:cNvSpPr>
            <p:nvPr/>
          </p:nvSpPr>
          <p:spPr bwMode="auto">
            <a:xfrm>
              <a:off x="2104" y="2344"/>
              <a:ext cx="227" cy="226"/>
            </a:xfrm>
            <a:custGeom>
              <a:avLst/>
              <a:gdLst>
                <a:gd name="T0" fmla="*/ 227 w 227"/>
                <a:gd name="T1" fmla="*/ 0 h 226"/>
                <a:gd name="T2" fmla="*/ 0 w 227"/>
                <a:gd name="T3" fmla="*/ 0 h 226"/>
                <a:gd name="T4" fmla="*/ 0 w 227"/>
                <a:gd name="T5" fmla="*/ 226 h 226"/>
                <a:gd name="T6" fmla="*/ 227 w 227"/>
                <a:gd name="T7" fmla="*/ 226 h 226"/>
                <a:gd name="T8" fmla="*/ 227 w 227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0" name="Freeform 178"/>
            <p:cNvSpPr>
              <a:spLocks/>
            </p:cNvSpPr>
            <p:nvPr/>
          </p:nvSpPr>
          <p:spPr bwMode="auto">
            <a:xfrm>
              <a:off x="1424" y="2230"/>
              <a:ext cx="680" cy="567"/>
            </a:xfrm>
            <a:custGeom>
              <a:avLst/>
              <a:gdLst>
                <a:gd name="T0" fmla="*/ 0 w 680"/>
                <a:gd name="T1" fmla="*/ 227 h 567"/>
                <a:gd name="T2" fmla="*/ 340 w 680"/>
                <a:gd name="T3" fmla="*/ 227 h 567"/>
                <a:gd name="T4" fmla="*/ 340 w 680"/>
                <a:gd name="T5" fmla="*/ 567 h 567"/>
                <a:gd name="T6" fmla="*/ 453 w 680"/>
                <a:gd name="T7" fmla="*/ 567 h 567"/>
                <a:gd name="T8" fmla="*/ 453 w 680"/>
                <a:gd name="T9" fmla="*/ 227 h 567"/>
                <a:gd name="T10" fmla="*/ 567 w 680"/>
                <a:gd name="T11" fmla="*/ 227 h 567"/>
                <a:gd name="T12" fmla="*/ 567 w 680"/>
                <a:gd name="T13" fmla="*/ 340 h 567"/>
                <a:gd name="T14" fmla="*/ 680 w 680"/>
                <a:gd name="T15" fmla="*/ 340 h 567"/>
                <a:gd name="T16" fmla="*/ 680 w 680"/>
                <a:gd name="T17" fmla="*/ 114 h 567"/>
                <a:gd name="T18" fmla="*/ 567 w 680"/>
                <a:gd name="T19" fmla="*/ 114 h 567"/>
                <a:gd name="T20" fmla="*/ 567 w 680"/>
                <a:gd name="T21" fmla="*/ 0 h 567"/>
                <a:gd name="T22" fmla="*/ 0 w 680"/>
                <a:gd name="T23" fmla="*/ 0 h 567"/>
                <a:gd name="T24" fmla="*/ 0 w 680"/>
                <a:gd name="T25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567">
                  <a:moveTo>
                    <a:pt x="0" y="227"/>
                  </a:moveTo>
                  <a:lnTo>
                    <a:pt x="340" y="227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0" y="0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05" name="グループ化 404"/>
          <p:cNvGrpSpPr/>
          <p:nvPr/>
        </p:nvGrpSpPr>
        <p:grpSpPr>
          <a:xfrm>
            <a:off x="1360488" y="300038"/>
            <a:ext cx="10080625" cy="9001126"/>
            <a:chOff x="1360488" y="300038"/>
            <a:chExt cx="10080625" cy="9001126"/>
          </a:xfrm>
        </p:grpSpPr>
        <p:sp>
          <p:nvSpPr>
            <p:cNvPr id="478" name="Freeform 931"/>
            <p:cNvSpPr>
              <a:spLocks/>
            </p:cNvSpPr>
            <p:nvPr/>
          </p:nvSpPr>
          <p:spPr bwMode="auto">
            <a:xfrm>
              <a:off x="5140325" y="5880100"/>
              <a:ext cx="900113" cy="900113"/>
            </a:xfrm>
            <a:custGeom>
              <a:avLst/>
              <a:gdLst>
                <a:gd name="T0" fmla="*/ 114 w 567"/>
                <a:gd name="T1" fmla="*/ 114 h 567"/>
                <a:gd name="T2" fmla="*/ 227 w 567"/>
                <a:gd name="T3" fmla="*/ 114 h 567"/>
                <a:gd name="T4" fmla="*/ 227 w 567"/>
                <a:gd name="T5" fmla="*/ 0 h 567"/>
                <a:gd name="T6" fmla="*/ 567 w 567"/>
                <a:gd name="T7" fmla="*/ 0 h 567"/>
                <a:gd name="T8" fmla="*/ 567 w 567"/>
                <a:gd name="T9" fmla="*/ 341 h 567"/>
                <a:gd name="T10" fmla="*/ 454 w 567"/>
                <a:gd name="T11" fmla="*/ 341 h 567"/>
                <a:gd name="T12" fmla="*/ 454 w 567"/>
                <a:gd name="T13" fmla="*/ 567 h 567"/>
                <a:gd name="T14" fmla="*/ 227 w 567"/>
                <a:gd name="T15" fmla="*/ 567 h 567"/>
                <a:gd name="T16" fmla="*/ 227 w 567"/>
                <a:gd name="T17" fmla="*/ 454 h 567"/>
                <a:gd name="T18" fmla="*/ 0 w 567"/>
                <a:gd name="T19" fmla="*/ 454 h 567"/>
                <a:gd name="T20" fmla="*/ 0 w 567"/>
                <a:gd name="T21" fmla="*/ 227 h 567"/>
                <a:gd name="T22" fmla="*/ 114 w 567"/>
                <a:gd name="T23" fmla="*/ 227 h 567"/>
                <a:gd name="T24" fmla="*/ 114 w 567"/>
                <a:gd name="T25" fmla="*/ 11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567">
                  <a:moveTo>
                    <a:pt x="114" y="114"/>
                  </a:moveTo>
                  <a:lnTo>
                    <a:pt x="227" y="114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341"/>
                  </a:lnTo>
                  <a:lnTo>
                    <a:pt x="454" y="341"/>
                  </a:lnTo>
                  <a:lnTo>
                    <a:pt x="454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9" name="Freeform 147"/>
            <p:cNvSpPr>
              <a:spLocks/>
            </p:cNvSpPr>
            <p:nvPr/>
          </p:nvSpPr>
          <p:spPr bwMode="auto">
            <a:xfrm>
              <a:off x="3340100" y="2100263"/>
              <a:ext cx="180975" cy="179387"/>
            </a:xfrm>
            <a:custGeom>
              <a:avLst/>
              <a:gdLst>
                <a:gd name="T0" fmla="*/ 0 w 114"/>
                <a:gd name="T1" fmla="*/ 0 h 113"/>
                <a:gd name="T2" fmla="*/ 114 w 114"/>
                <a:gd name="T3" fmla="*/ 0 h 113"/>
                <a:gd name="T4" fmla="*/ 114 w 114"/>
                <a:gd name="T5" fmla="*/ 113 h 113"/>
                <a:gd name="T6" fmla="*/ 0 w 114"/>
                <a:gd name="T7" fmla="*/ 113 h 113"/>
                <a:gd name="T8" fmla="*/ 0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0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0" name="Freeform 158"/>
            <p:cNvSpPr>
              <a:spLocks/>
            </p:cNvSpPr>
            <p:nvPr/>
          </p:nvSpPr>
          <p:spPr bwMode="auto">
            <a:xfrm>
              <a:off x="3160713" y="1020763"/>
              <a:ext cx="539750" cy="539750"/>
            </a:xfrm>
            <a:custGeom>
              <a:avLst/>
              <a:gdLst>
                <a:gd name="T0" fmla="*/ 340 w 340"/>
                <a:gd name="T1" fmla="*/ 0 h 340"/>
                <a:gd name="T2" fmla="*/ 227 w 340"/>
                <a:gd name="T3" fmla="*/ 0 h 340"/>
                <a:gd name="T4" fmla="*/ 227 w 340"/>
                <a:gd name="T5" fmla="*/ 113 h 340"/>
                <a:gd name="T6" fmla="*/ 0 w 340"/>
                <a:gd name="T7" fmla="*/ 113 h 340"/>
                <a:gd name="T8" fmla="*/ 0 w 340"/>
                <a:gd name="T9" fmla="*/ 340 h 340"/>
                <a:gd name="T10" fmla="*/ 227 w 340"/>
                <a:gd name="T11" fmla="*/ 340 h 340"/>
                <a:gd name="T12" fmla="*/ 227 w 340"/>
                <a:gd name="T13" fmla="*/ 226 h 340"/>
                <a:gd name="T14" fmla="*/ 340 w 340"/>
                <a:gd name="T15" fmla="*/ 226 h 340"/>
                <a:gd name="T16" fmla="*/ 340 w 34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81" name="Freeform 160"/>
            <p:cNvSpPr>
              <a:spLocks/>
            </p:cNvSpPr>
            <p:nvPr/>
          </p:nvSpPr>
          <p:spPr bwMode="auto">
            <a:xfrm>
              <a:off x="3160713" y="839788"/>
              <a:ext cx="539750" cy="360363"/>
            </a:xfrm>
            <a:custGeom>
              <a:avLst/>
              <a:gdLst>
                <a:gd name="T0" fmla="*/ 340 w 340"/>
                <a:gd name="T1" fmla="*/ 0 h 227"/>
                <a:gd name="T2" fmla="*/ 113 w 340"/>
                <a:gd name="T3" fmla="*/ 0 h 227"/>
                <a:gd name="T4" fmla="*/ 113 w 340"/>
                <a:gd name="T5" fmla="*/ 114 h 227"/>
                <a:gd name="T6" fmla="*/ 0 w 340"/>
                <a:gd name="T7" fmla="*/ 114 h 227"/>
                <a:gd name="T8" fmla="*/ 0 w 340"/>
                <a:gd name="T9" fmla="*/ 227 h 227"/>
                <a:gd name="T10" fmla="*/ 227 w 340"/>
                <a:gd name="T11" fmla="*/ 227 h 227"/>
                <a:gd name="T12" fmla="*/ 227 w 340"/>
                <a:gd name="T13" fmla="*/ 114 h 227"/>
                <a:gd name="T14" fmla="*/ 340 w 340"/>
                <a:gd name="T15" fmla="*/ 114 h 227"/>
                <a:gd name="T16" fmla="*/ 340 w 34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82" name="Freeform 461"/>
            <p:cNvSpPr>
              <a:spLocks/>
            </p:cNvSpPr>
            <p:nvPr/>
          </p:nvSpPr>
          <p:spPr bwMode="auto">
            <a:xfrm>
              <a:off x="2079625" y="3179763"/>
              <a:ext cx="360363" cy="360363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227 w 227"/>
                <a:gd name="T7" fmla="*/ 227 h 227"/>
                <a:gd name="T8" fmla="*/ 227 w 2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83" name="Freeform 180"/>
            <p:cNvSpPr>
              <a:spLocks/>
            </p:cNvSpPr>
            <p:nvPr/>
          </p:nvSpPr>
          <p:spPr bwMode="auto">
            <a:xfrm>
              <a:off x="2260600" y="3900488"/>
              <a:ext cx="539750" cy="720725"/>
            </a:xfrm>
            <a:custGeom>
              <a:avLst/>
              <a:gdLst>
                <a:gd name="T0" fmla="*/ 227 w 340"/>
                <a:gd name="T1" fmla="*/ 0 h 454"/>
                <a:gd name="T2" fmla="*/ 227 w 340"/>
                <a:gd name="T3" fmla="*/ 113 h 454"/>
                <a:gd name="T4" fmla="*/ 340 w 340"/>
                <a:gd name="T5" fmla="*/ 113 h 454"/>
                <a:gd name="T6" fmla="*/ 340 w 340"/>
                <a:gd name="T7" fmla="*/ 454 h 454"/>
                <a:gd name="T8" fmla="*/ 113 w 340"/>
                <a:gd name="T9" fmla="*/ 454 h 454"/>
                <a:gd name="T10" fmla="*/ 113 w 340"/>
                <a:gd name="T11" fmla="*/ 113 h 454"/>
                <a:gd name="T12" fmla="*/ 0 w 340"/>
                <a:gd name="T13" fmla="*/ 113 h 454"/>
                <a:gd name="T14" fmla="*/ 0 w 340"/>
                <a:gd name="T15" fmla="*/ 0 h 454"/>
                <a:gd name="T16" fmla="*/ 227 w 340"/>
                <a:gd name="T1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4">
                  <a:moveTo>
                    <a:pt x="227" y="0"/>
                  </a:moveTo>
                  <a:lnTo>
                    <a:pt x="227" y="113"/>
                  </a:lnTo>
                  <a:lnTo>
                    <a:pt x="340" y="113"/>
                  </a:lnTo>
                  <a:lnTo>
                    <a:pt x="340" y="454"/>
                  </a:lnTo>
                  <a:lnTo>
                    <a:pt x="113" y="454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84" name="Freeform 184"/>
            <p:cNvSpPr>
              <a:spLocks/>
            </p:cNvSpPr>
            <p:nvPr/>
          </p:nvSpPr>
          <p:spPr bwMode="auto">
            <a:xfrm>
              <a:off x="2979738" y="7321550"/>
              <a:ext cx="900113" cy="719138"/>
            </a:xfrm>
            <a:custGeom>
              <a:avLst/>
              <a:gdLst>
                <a:gd name="T0" fmla="*/ 454 w 567"/>
                <a:gd name="T1" fmla="*/ 113 h 453"/>
                <a:gd name="T2" fmla="*/ 341 w 567"/>
                <a:gd name="T3" fmla="*/ 113 h 453"/>
                <a:gd name="T4" fmla="*/ 341 w 567"/>
                <a:gd name="T5" fmla="*/ 226 h 453"/>
                <a:gd name="T6" fmla="*/ 227 w 567"/>
                <a:gd name="T7" fmla="*/ 226 h 453"/>
                <a:gd name="T8" fmla="*/ 227 w 567"/>
                <a:gd name="T9" fmla="*/ 0 h 453"/>
                <a:gd name="T10" fmla="*/ 0 w 567"/>
                <a:gd name="T11" fmla="*/ 0 h 453"/>
                <a:gd name="T12" fmla="*/ 0 w 567"/>
                <a:gd name="T13" fmla="*/ 226 h 453"/>
                <a:gd name="T14" fmla="*/ 114 w 567"/>
                <a:gd name="T15" fmla="*/ 226 h 453"/>
                <a:gd name="T16" fmla="*/ 114 w 567"/>
                <a:gd name="T17" fmla="*/ 340 h 453"/>
                <a:gd name="T18" fmla="*/ 227 w 567"/>
                <a:gd name="T19" fmla="*/ 340 h 453"/>
                <a:gd name="T20" fmla="*/ 227 w 567"/>
                <a:gd name="T21" fmla="*/ 453 h 453"/>
                <a:gd name="T22" fmla="*/ 567 w 567"/>
                <a:gd name="T23" fmla="*/ 453 h 453"/>
                <a:gd name="T24" fmla="*/ 567 w 567"/>
                <a:gd name="T25" fmla="*/ 226 h 453"/>
                <a:gd name="T26" fmla="*/ 454 w 567"/>
                <a:gd name="T27" fmla="*/ 226 h 453"/>
                <a:gd name="T28" fmla="*/ 454 w 567"/>
                <a:gd name="T29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453">
                  <a:moveTo>
                    <a:pt x="454" y="113"/>
                  </a:moveTo>
                  <a:lnTo>
                    <a:pt x="341" y="113"/>
                  </a:lnTo>
                  <a:lnTo>
                    <a:pt x="341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567" y="45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85" name="Freeform 185"/>
            <p:cNvSpPr>
              <a:spLocks/>
            </p:cNvSpPr>
            <p:nvPr/>
          </p:nvSpPr>
          <p:spPr bwMode="auto">
            <a:xfrm>
              <a:off x="2800350" y="6780213"/>
              <a:ext cx="720725" cy="900113"/>
            </a:xfrm>
            <a:custGeom>
              <a:avLst/>
              <a:gdLst>
                <a:gd name="T0" fmla="*/ 113 w 454"/>
                <a:gd name="T1" fmla="*/ 454 h 567"/>
                <a:gd name="T2" fmla="*/ 0 w 454"/>
                <a:gd name="T3" fmla="*/ 454 h 567"/>
                <a:gd name="T4" fmla="*/ 0 w 454"/>
                <a:gd name="T5" fmla="*/ 227 h 567"/>
                <a:gd name="T6" fmla="*/ 113 w 454"/>
                <a:gd name="T7" fmla="*/ 227 h 567"/>
                <a:gd name="T8" fmla="*/ 113 w 454"/>
                <a:gd name="T9" fmla="*/ 0 h 567"/>
                <a:gd name="T10" fmla="*/ 454 w 454"/>
                <a:gd name="T11" fmla="*/ 0 h 567"/>
                <a:gd name="T12" fmla="*/ 454 w 454"/>
                <a:gd name="T13" fmla="*/ 227 h 567"/>
                <a:gd name="T14" fmla="*/ 454 w 454"/>
                <a:gd name="T15" fmla="*/ 567 h 567"/>
                <a:gd name="T16" fmla="*/ 340 w 454"/>
                <a:gd name="T17" fmla="*/ 567 h 567"/>
                <a:gd name="T18" fmla="*/ 340 w 454"/>
                <a:gd name="T19" fmla="*/ 341 h 567"/>
                <a:gd name="T20" fmla="*/ 113 w 454"/>
                <a:gd name="T21" fmla="*/ 341 h 567"/>
                <a:gd name="T22" fmla="*/ 113 w 454"/>
                <a:gd name="T23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4" h="567">
                  <a:moveTo>
                    <a:pt x="113" y="454"/>
                  </a:move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341"/>
                  </a:lnTo>
                  <a:lnTo>
                    <a:pt x="113" y="341"/>
                  </a:lnTo>
                  <a:lnTo>
                    <a:pt x="113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86" name="Freeform 186"/>
            <p:cNvSpPr>
              <a:spLocks/>
            </p:cNvSpPr>
            <p:nvPr/>
          </p:nvSpPr>
          <p:spPr bwMode="auto">
            <a:xfrm>
              <a:off x="3160713" y="6240463"/>
              <a:ext cx="360363" cy="539750"/>
            </a:xfrm>
            <a:custGeom>
              <a:avLst/>
              <a:gdLst>
                <a:gd name="T0" fmla="*/ 227 w 227"/>
                <a:gd name="T1" fmla="*/ 340 h 340"/>
                <a:gd name="T2" fmla="*/ 227 w 227"/>
                <a:gd name="T3" fmla="*/ 0 h 340"/>
                <a:gd name="T4" fmla="*/ 0 w 227"/>
                <a:gd name="T5" fmla="*/ 0 h 340"/>
                <a:gd name="T6" fmla="*/ 0 w 227"/>
                <a:gd name="T7" fmla="*/ 340 h 340"/>
                <a:gd name="T8" fmla="*/ 227 w 227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40">
                  <a:moveTo>
                    <a:pt x="227" y="340"/>
                  </a:moveTo>
                  <a:lnTo>
                    <a:pt x="227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22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87" name="Freeform 189"/>
            <p:cNvSpPr>
              <a:spLocks/>
            </p:cNvSpPr>
            <p:nvPr/>
          </p:nvSpPr>
          <p:spPr bwMode="auto">
            <a:xfrm>
              <a:off x="3160713" y="5340350"/>
              <a:ext cx="539750" cy="360363"/>
            </a:xfrm>
            <a:custGeom>
              <a:avLst/>
              <a:gdLst>
                <a:gd name="T0" fmla="*/ 0 w 340"/>
                <a:gd name="T1" fmla="*/ 0 h 227"/>
                <a:gd name="T2" fmla="*/ 340 w 340"/>
                <a:gd name="T3" fmla="*/ 0 h 227"/>
                <a:gd name="T4" fmla="*/ 340 w 340"/>
                <a:gd name="T5" fmla="*/ 227 h 227"/>
                <a:gd name="T6" fmla="*/ 0 w 340"/>
                <a:gd name="T7" fmla="*/ 227 h 227"/>
                <a:gd name="T8" fmla="*/ 0 w 340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7">
                  <a:moveTo>
                    <a:pt x="0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88" name="Freeform 190"/>
            <p:cNvSpPr>
              <a:spLocks/>
            </p:cNvSpPr>
            <p:nvPr/>
          </p:nvSpPr>
          <p:spPr bwMode="auto">
            <a:xfrm>
              <a:off x="3340100" y="4800600"/>
              <a:ext cx="720725" cy="720725"/>
            </a:xfrm>
            <a:custGeom>
              <a:avLst/>
              <a:gdLst>
                <a:gd name="T0" fmla="*/ 227 w 454"/>
                <a:gd name="T1" fmla="*/ 454 h 454"/>
                <a:gd name="T2" fmla="*/ 454 w 454"/>
                <a:gd name="T3" fmla="*/ 454 h 454"/>
                <a:gd name="T4" fmla="*/ 454 w 454"/>
                <a:gd name="T5" fmla="*/ 0 h 454"/>
                <a:gd name="T6" fmla="*/ 227 w 454"/>
                <a:gd name="T7" fmla="*/ 0 h 454"/>
                <a:gd name="T8" fmla="*/ 227 w 454"/>
                <a:gd name="T9" fmla="*/ 113 h 454"/>
                <a:gd name="T10" fmla="*/ 114 w 454"/>
                <a:gd name="T11" fmla="*/ 113 h 454"/>
                <a:gd name="T12" fmla="*/ 114 w 454"/>
                <a:gd name="T13" fmla="*/ 227 h 454"/>
                <a:gd name="T14" fmla="*/ 0 w 454"/>
                <a:gd name="T15" fmla="*/ 227 h 454"/>
                <a:gd name="T16" fmla="*/ 0 w 454"/>
                <a:gd name="T17" fmla="*/ 340 h 454"/>
                <a:gd name="T18" fmla="*/ 227 w 454"/>
                <a:gd name="T19" fmla="*/ 340 h 454"/>
                <a:gd name="T20" fmla="*/ 227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227" y="454"/>
                  </a:moveTo>
                  <a:lnTo>
                    <a:pt x="454" y="454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89" name="Freeform 200"/>
            <p:cNvSpPr>
              <a:spLocks/>
            </p:cNvSpPr>
            <p:nvPr/>
          </p:nvSpPr>
          <p:spPr bwMode="auto">
            <a:xfrm>
              <a:off x="4421188" y="7680325"/>
              <a:ext cx="179388" cy="180975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90" name="Freeform 201"/>
            <p:cNvSpPr>
              <a:spLocks/>
            </p:cNvSpPr>
            <p:nvPr/>
          </p:nvSpPr>
          <p:spPr bwMode="auto">
            <a:xfrm>
              <a:off x="4060825" y="8221663"/>
              <a:ext cx="179388" cy="180975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91" name="Freeform 202"/>
            <p:cNvSpPr>
              <a:spLocks/>
            </p:cNvSpPr>
            <p:nvPr/>
          </p:nvSpPr>
          <p:spPr bwMode="auto">
            <a:xfrm>
              <a:off x="4060825" y="7861300"/>
              <a:ext cx="179388" cy="180975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92" name="Freeform 205"/>
            <p:cNvSpPr>
              <a:spLocks/>
            </p:cNvSpPr>
            <p:nvPr/>
          </p:nvSpPr>
          <p:spPr bwMode="auto">
            <a:xfrm>
              <a:off x="9821863" y="2279650"/>
              <a:ext cx="1619250" cy="1441450"/>
            </a:xfrm>
            <a:custGeom>
              <a:avLst/>
              <a:gdLst>
                <a:gd name="T0" fmla="*/ 1020 w 1020"/>
                <a:gd name="T1" fmla="*/ 114 h 908"/>
                <a:gd name="T2" fmla="*/ 907 w 1020"/>
                <a:gd name="T3" fmla="*/ 114 h 908"/>
                <a:gd name="T4" fmla="*/ 907 w 1020"/>
                <a:gd name="T5" fmla="*/ 227 h 908"/>
                <a:gd name="T6" fmla="*/ 680 w 1020"/>
                <a:gd name="T7" fmla="*/ 227 h 908"/>
                <a:gd name="T8" fmla="*/ 680 w 1020"/>
                <a:gd name="T9" fmla="*/ 114 h 908"/>
                <a:gd name="T10" fmla="*/ 453 w 1020"/>
                <a:gd name="T11" fmla="*/ 114 h 908"/>
                <a:gd name="T12" fmla="*/ 453 w 1020"/>
                <a:gd name="T13" fmla="*/ 0 h 908"/>
                <a:gd name="T14" fmla="*/ 0 w 1020"/>
                <a:gd name="T15" fmla="*/ 0 h 908"/>
                <a:gd name="T16" fmla="*/ 0 w 1020"/>
                <a:gd name="T17" fmla="*/ 341 h 908"/>
                <a:gd name="T18" fmla="*/ 113 w 1020"/>
                <a:gd name="T19" fmla="*/ 341 h 908"/>
                <a:gd name="T20" fmla="*/ 113 w 1020"/>
                <a:gd name="T21" fmla="*/ 567 h 908"/>
                <a:gd name="T22" fmla="*/ 113 w 1020"/>
                <a:gd name="T23" fmla="*/ 681 h 908"/>
                <a:gd name="T24" fmla="*/ 226 w 1020"/>
                <a:gd name="T25" fmla="*/ 681 h 908"/>
                <a:gd name="T26" fmla="*/ 226 w 1020"/>
                <a:gd name="T27" fmla="*/ 794 h 908"/>
                <a:gd name="T28" fmla="*/ 567 w 1020"/>
                <a:gd name="T29" fmla="*/ 794 h 908"/>
                <a:gd name="T30" fmla="*/ 567 w 1020"/>
                <a:gd name="T31" fmla="*/ 908 h 908"/>
                <a:gd name="T32" fmla="*/ 793 w 1020"/>
                <a:gd name="T33" fmla="*/ 908 h 908"/>
                <a:gd name="T34" fmla="*/ 793 w 1020"/>
                <a:gd name="T35" fmla="*/ 794 h 908"/>
                <a:gd name="T36" fmla="*/ 907 w 1020"/>
                <a:gd name="T37" fmla="*/ 794 h 908"/>
                <a:gd name="T38" fmla="*/ 907 w 1020"/>
                <a:gd name="T39" fmla="*/ 681 h 908"/>
                <a:gd name="T40" fmla="*/ 1020 w 1020"/>
                <a:gd name="T41" fmla="*/ 681 h 908"/>
                <a:gd name="T42" fmla="*/ 1020 w 1020"/>
                <a:gd name="T43" fmla="*/ 454 h 908"/>
                <a:gd name="T44" fmla="*/ 907 w 1020"/>
                <a:gd name="T45" fmla="*/ 454 h 908"/>
                <a:gd name="T46" fmla="*/ 907 w 1020"/>
                <a:gd name="T47" fmla="*/ 341 h 908"/>
                <a:gd name="T48" fmla="*/ 1020 w 1020"/>
                <a:gd name="T49" fmla="*/ 341 h 908"/>
                <a:gd name="T50" fmla="*/ 1020 w 1020"/>
                <a:gd name="T51" fmla="*/ 114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0" h="908">
                  <a:moveTo>
                    <a:pt x="1020" y="114"/>
                  </a:moveTo>
                  <a:lnTo>
                    <a:pt x="907" y="114"/>
                  </a:lnTo>
                  <a:lnTo>
                    <a:pt x="90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226" y="681"/>
                  </a:lnTo>
                  <a:lnTo>
                    <a:pt x="226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793" y="908"/>
                  </a:lnTo>
                  <a:lnTo>
                    <a:pt x="793" y="794"/>
                  </a:lnTo>
                  <a:lnTo>
                    <a:pt x="907" y="794"/>
                  </a:lnTo>
                  <a:lnTo>
                    <a:pt x="907" y="681"/>
                  </a:lnTo>
                  <a:lnTo>
                    <a:pt x="1020" y="681"/>
                  </a:lnTo>
                  <a:lnTo>
                    <a:pt x="1020" y="454"/>
                  </a:lnTo>
                  <a:lnTo>
                    <a:pt x="907" y="454"/>
                  </a:lnTo>
                  <a:lnTo>
                    <a:pt x="907" y="341"/>
                  </a:lnTo>
                  <a:lnTo>
                    <a:pt x="1020" y="341"/>
                  </a:lnTo>
                  <a:lnTo>
                    <a:pt x="102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93" name="Freeform 206"/>
            <p:cNvSpPr>
              <a:spLocks/>
            </p:cNvSpPr>
            <p:nvPr/>
          </p:nvSpPr>
          <p:spPr bwMode="auto">
            <a:xfrm>
              <a:off x="9461501" y="3360738"/>
              <a:ext cx="1619250" cy="1260475"/>
            </a:xfrm>
            <a:custGeom>
              <a:avLst/>
              <a:gdLst>
                <a:gd name="T0" fmla="*/ 340 w 1020"/>
                <a:gd name="T1" fmla="*/ 0 h 794"/>
                <a:gd name="T2" fmla="*/ 0 w 1020"/>
                <a:gd name="T3" fmla="*/ 0 h 794"/>
                <a:gd name="T4" fmla="*/ 0 w 1020"/>
                <a:gd name="T5" fmla="*/ 340 h 794"/>
                <a:gd name="T6" fmla="*/ 227 w 1020"/>
                <a:gd name="T7" fmla="*/ 340 h 794"/>
                <a:gd name="T8" fmla="*/ 227 w 1020"/>
                <a:gd name="T9" fmla="*/ 567 h 794"/>
                <a:gd name="T10" fmla="*/ 340 w 1020"/>
                <a:gd name="T11" fmla="*/ 567 h 794"/>
                <a:gd name="T12" fmla="*/ 340 w 1020"/>
                <a:gd name="T13" fmla="*/ 680 h 794"/>
                <a:gd name="T14" fmla="*/ 453 w 1020"/>
                <a:gd name="T15" fmla="*/ 680 h 794"/>
                <a:gd name="T16" fmla="*/ 453 w 1020"/>
                <a:gd name="T17" fmla="*/ 794 h 794"/>
                <a:gd name="T18" fmla="*/ 680 w 1020"/>
                <a:gd name="T19" fmla="*/ 794 h 794"/>
                <a:gd name="T20" fmla="*/ 680 w 1020"/>
                <a:gd name="T21" fmla="*/ 567 h 794"/>
                <a:gd name="T22" fmla="*/ 794 w 1020"/>
                <a:gd name="T23" fmla="*/ 567 h 794"/>
                <a:gd name="T24" fmla="*/ 794 w 1020"/>
                <a:gd name="T25" fmla="*/ 453 h 794"/>
                <a:gd name="T26" fmla="*/ 907 w 1020"/>
                <a:gd name="T27" fmla="*/ 453 h 794"/>
                <a:gd name="T28" fmla="*/ 907 w 1020"/>
                <a:gd name="T29" fmla="*/ 340 h 794"/>
                <a:gd name="T30" fmla="*/ 1020 w 1020"/>
                <a:gd name="T31" fmla="*/ 340 h 794"/>
                <a:gd name="T32" fmla="*/ 1020 w 1020"/>
                <a:gd name="T33" fmla="*/ 227 h 794"/>
                <a:gd name="T34" fmla="*/ 794 w 1020"/>
                <a:gd name="T35" fmla="*/ 227 h 794"/>
                <a:gd name="T36" fmla="*/ 794 w 1020"/>
                <a:gd name="T37" fmla="*/ 113 h 794"/>
                <a:gd name="T38" fmla="*/ 453 w 1020"/>
                <a:gd name="T39" fmla="*/ 113 h 794"/>
                <a:gd name="T40" fmla="*/ 453 w 1020"/>
                <a:gd name="T41" fmla="*/ 0 h 794"/>
                <a:gd name="T42" fmla="*/ 340 w 1020"/>
                <a:gd name="T4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20" h="794">
                  <a:moveTo>
                    <a:pt x="34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794"/>
                  </a:lnTo>
                  <a:lnTo>
                    <a:pt x="680" y="794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1020" y="340"/>
                  </a:lnTo>
                  <a:lnTo>
                    <a:pt x="1020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94" name="Freeform 207"/>
            <p:cNvSpPr>
              <a:spLocks/>
            </p:cNvSpPr>
            <p:nvPr/>
          </p:nvSpPr>
          <p:spPr bwMode="auto">
            <a:xfrm>
              <a:off x="8021638" y="2640013"/>
              <a:ext cx="1979613" cy="1981200"/>
            </a:xfrm>
            <a:custGeom>
              <a:avLst/>
              <a:gdLst>
                <a:gd name="T0" fmla="*/ 1134 w 1247"/>
                <a:gd name="T1" fmla="*/ 0 h 1248"/>
                <a:gd name="T2" fmla="*/ 793 w 1247"/>
                <a:gd name="T3" fmla="*/ 0 h 1248"/>
                <a:gd name="T4" fmla="*/ 793 w 1247"/>
                <a:gd name="T5" fmla="*/ 114 h 1248"/>
                <a:gd name="T6" fmla="*/ 340 w 1247"/>
                <a:gd name="T7" fmla="*/ 114 h 1248"/>
                <a:gd name="T8" fmla="*/ 340 w 1247"/>
                <a:gd name="T9" fmla="*/ 0 h 1248"/>
                <a:gd name="T10" fmla="*/ 226 w 1247"/>
                <a:gd name="T11" fmla="*/ 0 h 1248"/>
                <a:gd name="T12" fmla="*/ 226 w 1247"/>
                <a:gd name="T13" fmla="*/ 227 h 1248"/>
                <a:gd name="T14" fmla="*/ 113 w 1247"/>
                <a:gd name="T15" fmla="*/ 227 h 1248"/>
                <a:gd name="T16" fmla="*/ 113 w 1247"/>
                <a:gd name="T17" fmla="*/ 454 h 1248"/>
                <a:gd name="T18" fmla="*/ 0 w 1247"/>
                <a:gd name="T19" fmla="*/ 454 h 1248"/>
                <a:gd name="T20" fmla="*/ 0 w 1247"/>
                <a:gd name="T21" fmla="*/ 907 h 1248"/>
                <a:gd name="T22" fmla="*/ 113 w 1247"/>
                <a:gd name="T23" fmla="*/ 907 h 1248"/>
                <a:gd name="T24" fmla="*/ 113 w 1247"/>
                <a:gd name="T25" fmla="*/ 1021 h 1248"/>
                <a:gd name="T26" fmla="*/ 226 w 1247"/>
                <a:gd name="T27" fmla="*/ 1021 h 1248"/>
                <a:gd name="T28" fmla="*/ 226 w 1247"/>
                <a:gd name="T29" fmla="*/ 907 h 1248"/>
                <a:gd name="T30" fmla="*/ 340 w 1247"/>
                <a:gd name="T31" fmla="*/ 907 h 1248"/>
                <a:gd name="T32" fmla="*/ 340 w 1247"/>
                <a:gd name="T33" fmla="*/ 1134 h 1248"/>
                <a:gd name="T34" fmla="*/ 567 w 1247"/>
                <a:gd name="T35" fmla="*/ 1134 h 1248"/>
                <a:gd name="T36" fmla="*/ 567 w 1247"/>
                <a:gd name="T37" fmla="*/ 1021 h 1248"/>
                <a:gd name="T38" fmla="*/ 793 w 1247"/>
                <a:gd name="T39" fmla="*/ 1021 h 1248"/>
                <a:gd name="T40" fmla="*/ 793 w 1247"/>
                <a:gd name="T41" fmla="*/ 1134 h 1248"/>
                <a:gd name="T42" fmla="*/ 907 w 1247"/>
                <a:gd name="T43" fmla="*/ 1134 h 1248"/>
                <a:gd name="T44" fmla="*/ 907 w 1247"/>
                <a:gd name="T45" fmla="*/ 1248 h 1248"/>
                <a:gd name="T46" fmla="*/ 1020 w 1247"/>
                <a:gd name="T47" fmla="*/ 1248 h 1248"/>
                <a:gd name="T48" fmla="*/ 1020 w 1247"/>
                <a:gd name="T49" fmla="*/ 1021 h 1248"/>
                <a:gd name="T50" fmla="*/ 1134 w 1247"/>
                <a:gd name="T51" fmla="*/ 1021 h 1248"/>
                <a:gd name="T52" fmla="*/ 1134 w 1247"/>
                <a:gd name="T53" fmla="*/ 794 h 1248"/>
                <a:gd name="T54" fmla="*/ 907 w 1247"/>
                <a:gd name="T55" fmla="*/ 794 h 1248"/>
                <a:gd name="T56" fmla="*/ 907 w 1247"/>
                <a:gd name="T57" fmla="*/ 454 h 1248"/>
                <a:gd name="T58" fmla="*/ 1247 w 1247"/>
                <a:gd name="T59" fmla="*/ 454 h 1248"/>
                <a:gd name="T60" fmla="*/ 1247 w 1247"/>
                <a:gd name="T61" fmla="*/ 114 h 1248"/>
                <a:gd name="T62" fmla="*/ 1134 w 1247"/>
                <a:gd name="T63" fmla="*/ 114 h 1248"/>
                <a:gd name="T64" fmla="*/ 1134 w 1247"/>
                <a:gd name="T65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7" h="1248">
                  <a:moveTo>
                    <a:pt x="1134" y="0"/>
                  </a:moveTo>
                  <a:lnTo>
                    <a:pt x="793" y="0"/>
                  </a:lnTo>
                  <a:lnTo>
                    <a:pt x="79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226" y="0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226" y="1021"/>
                  </a:lnTo>
                  <a:lnTo>
                    <a:pt x="226" y="907"/>
                  </a:lnTo>
                  <a:lnTo>
                    <a:pt x="340" y="907"/>
                  </a:lnTo>
                  <a:lnTo>
                    <a:pt x="340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793" y="1021"/>
                  </a:lnTo>
                  <a:lnTo>
                    <a:pt x="793" y="1134"/>
                  </a:lnTo>
                  <a:lnTo>
                    <a:pt x="907" y="1134"/>
                  </a:lnTo>
                  <a:lnTo>
                    <a:pt x="907" y="1248"/>
                  </a:lnTo>
                  <a:lnTo>
                    <a:pt x="1020" y="1248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794"/>
                  </a:lnTo>
                  <a:lnTo>
                    <a:pt x="907" y="794"/>
                  </a:lnTo>
                  <a:lnTo>
                    <a:pt x="907" y="454"/>
                  </a:lnTo>
                  <a:lnTo>
                    <a:pt x="1247" y="454"/>
                  </a:lnTo>
                  <a:lnTo>
                    <a:pt x="1247" y="114"/>
                  </a:lnTo>
                  <a:lnTo>
                    <a:pt x="1134" y="114"/>
                  </a:lnTo>
                  <a:lnTo>
                    <a:pt x="113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95" name="Freeform 129"/>
            <p:cNvSpPr>
              <a:spLocks/>
            </p:cNvSpPr>
            <p:nvPr/>
          </p:nvSpPr>
          <p:spPr bwMode="auto">
            <a:xfrm>
              <a:off x="4600576" y="3360738"/>
              <a:ext cx="720725" cy="900113"/>
            </a:xfrm>
            <a:custGeom>
              <a:avLst/>
              <a:gdLst>
                <a:gd name="T0" fmla="*/ 340 w 454"/>
                <a:gd name="T1" fmla="*/ 0 h 567"/>
                <a:gd name="T2" fmla="*/ 227 w 454"/>
                <a:gd name="T3" fmla="*/ 0 h 567"/>
                <a:gd name="T4" fmla="*/ 227 w 454"/>
                <a:gd name="T5" fmla="*/ 227 h 567"/>
                <a:gd name="T6" fmla="*/ 0 w 454"/>
                <a:gd name="T7" fmla="*/ 227 h 567"/>
                <a:gd name="T8" fmla="*/ 0 w 454"/>
                <a:gd name="T9" fmla="*/ 453 h 567"/>
                <a:gd name="T10" fmla="*/ 113 w 454"/>
                <a:gd name="T11" fmla="*/ 453 h 567"/>
                <a:gd name="T12" fmla="*/ 113 w 454"/>
                <a:gd name="T13" fmla="*/ 567 h 567"/>
                <a:gd name="T14" fmla="*/ 340 w 454"/>
                <a:gd name="T15" fmla="*/ 567 h 567"/>
                <a:gd name="T16" fmla="*/ 340 w 454"/>
                <a:gd name="T17" fmla="*/ 227 h 567"/>
                <a:gd name="T18" fmla="*/ 454 w 454"/>
                <a:gd name="T19" fmla="*/ 227 h 567"/>
                <a:gd name="T20" fmla="*/ 454 w 454"/>
                <a:gd name="T21" fmla="*/ 113 h 567"/>
                <a:gd name="T22" fmla="*/ 340 w 454"/>
                <a:gd name="T23" fmla="*/ 113 h 567"/>
                <a:gd name="T24" fmla="*/ 340 w 454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567">
                  <a:moveTo>
                    <a:pt x="34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96" name="Freeform 134"/>
            <p:cNvSpPr>
              <a:spLocks/>
            </p:cNvSpPr>
            <p:nvPr/>
          </p:nvSpPr>
          <p:spPr bwMode="auto">
            <a:xfrm>
              <a:off x="3879851" y="3900488"/>
              <a:ext cx="720725" cy="539750"/>
            </a:xfrm>
            <a:custGeom>
              <a:avLst/>
              <a:gdLst>
                <a:gd name="T0" fmla="*/ 454 w 454"/>
                <a:gd name="T1" fmla="*/ 113 h 340"/>
                <a:gd name="T2" fmla="*/ 341 w 454"/>
                <a:gd name="T3" fmla="*/ 113 h 340"/>
                <a:gd name="T4" fmla="*/ 341 w 454"/>
                <a:gd name="T5" fmla="*/ 0 h 340"/>
                <a:gd name="T6" fmla="*/ 227 w 454"/>
                <a:gd name="T7" fmla="*/ 0 h 340"/>
                <a:gd name="T8" fmla="*/ 227 w 454"/>
                <a:gd name="T9" fmla="*/ 113 h 340"/>
                <a:gd name="T10" fmla="*/ 0 w 454"/>
                <a:gd name="T11" fmla="*/ 113 h 340"/>
                <a:gd name="T12" fmla="*/ 0 w 454"/>
                <a:gd name="T13" fmla="*/ 227 h 340"/>
                <a:gd name="T14" fmla="*/ 114 w 454"/>
                <a:gd name="T15" fmla="*/ 227 h 340"/>
                <a:gd name="T16" fmla="*/ 114 w 454"/>
                <a:gd name="T17" fmla="*/ 340 h 340"/>
                <a:gd name="T18" fmla="*/ 341 w 454"/>
                <a:gd name="T19" fmla="*/ 340 h 340"/>
                <a:gd name="T20" fmla="*/ 341 w 454"/>
                <a:gd name="T21" fmla="*/ 227 h 340"/>
                <a:gd name="T22" fmla="*/ 454 w 454"/>
                <a:gd name="T23" fmla="*/ 227 h 340"/>
                <a:gd name="T24" fmla="*/ 454 w 454"/>
                <a:gd name="T25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340">
                  <a:moveTo>
                    <a:pt x="454" y="113"/>
                  </a:moveTo>
                  <a:lnTo>
                    <a:pt x="341" y="113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97" name="Freeform 148"/>
            <p:cNvSpPr>
              <a:spLocks/>
            </p:cNvSpPr>
            <p:nvPr/>
          </p:nvSpPr>
          <p:spPr bwMode="auto">
            <a:xfrm>
              <a:off x="4060826" y="4079876"/>
              <a:ext cx="719138" cy="1260475"/>
            </a:xfrm>
            <a:custGeom>
              <a:avLst/>
              <a:gdLst>
                <a:gd name="T0" fmla="*/ 340 w 453"/>
                <a:gd name="T1" fmla="*/ 0 h 794"/>
                <a:gd name="T2" fmla="*/ 453 w 453"/>
                <a:gd name="T3" fmla="*/ 0 h 794"/>
                <a:gd name="T4" fmla="*/ 453 w 453"/>
                <a:gd name="T5" fmla="*/ 227 h 794"/>
                <a:gd name="T6" fmla="*/ 340 w 453"/>
                <a:gd name="T7" fmla="*/ 227 h 794"/>
                <a:gd name="T8" fmla="*/ 340 w 453"/>
                <a:gd name="T9" fmla="*/ 341 h 794"/>
                <a:gd name="T10" fmla="*/ 227 w 453"/>
                <a:gd name="T11" fmla="*/ 341 h 794"/>
                <a:gd name="T12" fmla="*/ 227 w 453"/>
                <a:gd name="T13" fmla="*/ 567 h 794"/>
                <a:gd name="T14" fmla="*/ 340 w 453"/>
                <a:gd name="T15" fmla="*/ 567 h 794"/>
                <a:gd name="T16" fmla="*/ 340 w 453"/>
                <a:gd name="T17" fmla="*/ 794 h 794"/>
                <a:gd name="T18" fmla="*/ 0 w 453"/>
                <a:gd name="T19" fmla="*/ 794 h 794"/>
                <a:gd name="T20" fmla="*/ 0 w 453"/>
                <a:gd name="T21" fmla="*/ 341 h 794"/>
                <a:gd name="T22" fmla="*/ 113 w 453"/>
                <a:gd name="T23" fmla="*/ 341 h 794"/>
                <a:gd name="T24" fmla="*/ 113 w 453"/>
                <a:gd name="T25" fmla="*/ 227 h 794"/>
                <a:gd name="T26" fmla="*/ 227 w 453"/>
                <a:gd name="T27" fmla="*/ 227 h 794"/>
                <a:gd name="T28" fmla="*/ 227 w 453"/>
                <a:gd name="T29" fmla="*/ 114 h 794"/>
                <a:gd name="T30" fmla="*/ 340 w 453"/>
                <a:gd name="T31" fmla="*/ 114 h 794"/>
                <a:gd name="T32" fmla="*/ 340 w 453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794">
                  <a:moveTo>
                    <a:pt x="340" y="0"/>
                  </a:moveTo>
                  <a:lnTo>
                    <a:pt x="453" y="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0" y="794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98" name="Freeform 150"/>
            <p:cNvSpPr>
              <a:spLocks/>
            </p:cNvSpPr>
            <p:nvPr/>
          </p:nvSpPr>
          <p:spPr bwMode="auto">
            <a:xfrm>
              <a:off x="3700463" y="2100263"/>
              <a:ext cx="900113" cy="720725"/>
            </a:xfrm>
            <a:custGeom>
              <a:avLst/>
              <a:gdLst>
                <a:gd name="T0" fmla="*/ 0 w 567"/>
                <a:gd name="T1" fmla="*/ 454 h 454"/>
                <a:gd name="T2" fmla="*/ 0 w 567"/>
                <a:gd name="T3" fmla="*/ 227 h 454"/>
                <a:gd name="T4" fmla="*/ 227 w 567"/>
                <a:gd name="T5" fmla="*/ 227 h 454"/>
                <a:gd name="T6" fmla="*/ 227 w 567"/>
                <a:gd name="T7" fmla="*/ 113 h 454"/>
                <a:gd name="T8" fmla="*/ 340 w 567"/>
                <a:gd name="T9" fmla="*/ 113 h 454"/>
                <a:gd name="T10" fmla="*/ 340 w 567"/>
                <a:gd name="T11" fmla="*/ 0 h 454"/>
                <a:gd name="T12" fmla="*/ 567 w 567"/>
                <a:gd name="T13" fmla="*/ 0 h 454"/>
                <a:gd name="T14" fmla="*/ 567 w 567"/>
                <a:gd name="T15" fmla="*/ 113 h 454"/>
                <a:gd name="T16" fmla="*/ 454 w 567"/>
                <a:gd name="T17" fmla="*/ 113 h 454"/>
                <a:gd name="T18" fmla="*/ 454 w 567"/>
                <a:gd name="T19" fmla="*/ 227 h 454"/>
                <a:gd name="T20" fmla="*/ 340 w 567"/>
                <a:gd name="T21" fmla="*/ 227 h 454"/>
                <a:gd name="T22" fmla="*/ 340 w 567"/>
                <a:gd name="T23" fmla="*/ 340 h 454"/>
                <a:gd name="T24" fmla="*/ 454 w 567"/>
                <a:gd name="T25" fmla="*/ 340 h 454"/>
                <a:gd name="T26" fmla="*/ 454 w 567"/>
                <a:gd name="T27" fmla="*/ 454 h 454"/>
                <a:gd name="T28" fmla="*/ 0 w 567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454">
                  <a:moveTo>
                    <a:pt x="0" y="454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454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499" name="Freeform 151"/>
            <p:cNvSpPr>
              <a:spLocks/>
            </p:cNvSpPr>
            <p:nvPr/>
          </p:nvSpPr>
          <p:spPr bwMode="auto">
            <a:xfrm>
              <a:off x="4240213" y="2279651"/>
              <a:ext cx="539750" cy="541338"/>
            </a:xfrm>
            <a:custGeom>
              <a:avLst/>
              <a:gdLst>
                <a:gd name="T0" fmla="*/ 227 w 340"/>
                <a:gd name="T1" fmla="*/ 341 h 341"/>
                <a:gd name="T2" fmla="*/ 114 w 340"/>
                <a:gd name="T3" fmla="*/ 341 h 341"/>
                <a:gd name="T4" fmla="*/ 114 w 340"/>
                <a:gd name="T5" fmla="*/ 227 h 341"/>
                <a:gd name="T6" fmla="*/ 0 w 340"/>
                <a:gd name="T7" fmla="*/ 227 h 341"/>
                <a:gd name="T8" fmla="*/ 0 w 340"/>
                <a:gd name="T9" fmla="*/ 114 h 341"/>
                <a:gd name="T10" fmla="*/ 114 w 340"/>
                <a:gd name="T11" fmla="*/ 114 h 341"/>
                <a:gd name="T12" fmla="*/ 114 w 340"/>
                <a:gd name="T13" fmla="*/ 0 h 341"/>
                <a:gd name="T14" fmla="*/ 227 w 340"/>
                <a:gd name="T15" fmla="*/ 0 h 341"/>
                <a:gd name="T16" fmla="*/ 340 w 340"/>
                <a:gd name="T17" fmla="*/ 0 h 341"/>
                <a:gd name="T18" fmla="*/ 340 w 340"/>
                <a:gd name="T19" fmla="*/ 227 h 341"/>
                <a:gd name="T20" fmla="*/ 227 w 340"/>
                <a:gd name="T21" fmla="*/ 227 h 341"/>
                <a:gd name="T22" fmla="*/ 227 w 340"/>
                <a:gd name="T23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341">
                  <a:moveTo>
                    <a:pt x="227" y="341"/>
                  </a:moveTo>
                  <a:lnTo>
                    <a:pt x="114" y="341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00" name="Freeform 153"/>
            <p:cNvSpPr>
              <a:spLocks/>
            </p:cNvSpPr>
            <p:nvPr/>
          </p:nvSpPr>
          <p:spPr bwMode="auto">
            <a:xfrm>
              <a:off x="4600576" y="1560513"/>
              <a:ext cx="1079500" cy="1439863"/>
            </a:xfrm>
            <a:custGeom>
              <a:avLst/>
              <a:gdLst>
                <a:gd name="T0" fmla="*/ 0 w 680"/>
                <a:gd name="T1" fmla="*/ 340 h 907"/>
                <a:gd name="T2" fmla="*/ 113 w 680"/>
                <a:gd name="T3" fmla="*/ 340 h 907"/>
                <a:gd name="T4" fmla="*/ 113 w 680"/>
                <a:gd name="T5" fmla="*/ 227 h 907"/>
                <a:gd name="T6" fmla="*/ 227 w 680"/>
                <a:gd name="T7" fmla="*/ 227 h 907"/>
                <a:gd name="T8" fmla="*/ 227 w 680"/>
                <a:gd name="T9" fmla="*/ 113 h 907"/>
                <a:gd name="T10" fmla="*/ 227 w 680"/>
                <a:gd name="T11" fmla="*/ 0 h 907"/>
                <a:gd name="T12" fmla="*/ 340 w 680"/>
                <a:gd name="T13" fmla="*/ 0 h 907"/>
                <a:gd name="T14" fmla="*/ 340 w 680"/>
                <a:gd name="T15" fmla="*/ 113 h 907"/>
                <a:gd name="T16" fmla="*/ 567 w 680"/>
                <a:gd name="T17" fmla="*/ 113 h 907"/>
                <a:gd name="T18" fmla="*/ 567 w 680"/>
                <a:gd name="T19" fmla="*/ 227 h 907"/>
                <a:gd name="T20" fmla="*/ 680 w 680"/>
                <a:gd name="T21" fmla="*/ 227 h 907"/>
                <a:gd name="T22" fmla="*/ 680 w 680"/>
                <a:gd name="T23" fmla="*/ 680 h 907"/>
                <a:gd name="T24" fmla="*/ 567 w 680"/>
                <a:gd name="T25" fmla="*/ 680 h 907"/>
                <a:gd name="T26" fmla="*/ 567 w 680"/>
                <a:gd name="T27" fmla="*/ 794 h 907"/>
                <a:gd name="T28" fmla="*/ 340 w 680"/>
                <a:gd name="T29" fmla="*/ 794 h 907"/>
                <a:gd name="T30" fmla="*/ 340 w 680"/>
                <a:gd name="T31" fmla="*/ 907 h 907"/>
                <a:gd name="T32" fmla="*/ 227 w 680"/>
                <a:gd name="T33" fmla="*/ 907 h 907"/>
                <a:gd name="T34" fmla="*/ 227 w 680"/>
                <a:gd name="T35" fmla="*/ 794 h 907"/>
                <a:gd name="T36" fmla="*/ 0 w 680"/>
                <a:gd name="T37" fmla="*/ 794 h 907"/>
                <a:gd name="T38" fmla="*/ 0 w 680"/>
                <a:gd name="T39" fmla="*/ 680 h 907"/>
                <a:gd name="T40" fmla="*/ 113 w 680"/>
                <a:gd name="T41" fmla="*/ 680 h 907"/>
                <a:gd name="T42" fmla="*/ 113 w 680"/>
                <a:gd name="T43" fmla="*/ 453 h 907"/>
                <a:gd name="T44" fmla="*/ 0 w 680"/>
                <a:gd name="T45" fmla="*/ 453 h 907"/>
                <a:gd name="T46" fmla="*/ 0 w 680"/>
                <a:gd name="T47" fmla="*/ 34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907">
                  <a:moveTo>
                    <a:pt x="0" y="340"/>
                  </a:moveTo>
                  <a:lnTo>
                    <a:pt x="113" y="340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0" y="794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01" name="Freeform 154"/>
            <p:cNvSpPr>
              <a:spLocks/>
            </p:cNvSpPr>
            <p:nvPr/>
          </p:nvSpPr>
          <p:spPr bwMode="auto">
            <a:xfrm>
              <a:off x="3521076" y="1200151"/>
              <a:ext cx="1439863" cy="1260475"/>
            </a:xfrm>
            <a:custGeom>
              <a:avLst/>
              <a:gdLst>
                <a:gd name="T0" fmla="*/ 0 w 907"/>
                <a:gd name="T1" fmla="*/ 454 h 794"/>
                <a:gd name="T2" fmla="*/ 113 w 907"/>
                <a:gd name="T3" fmla="*/ 454 h 794"/>
                <a:gd name="T4" fmla="*/ 113 w 907"/>
                <a:gd name="T5" fmla="*/ 340 h 794"/>
                <a:gd name="T6" fmla="*/ 453 w 907"/>
                <a:gd name="T7" fmla="*/ 340 h 794"/>
                <a:gd name="T8" fmla="*/ 453 w 907"/>
                <a:gd name="T9" fmla="*/ 227 h 794"/>
                <a:gd name="T10" fmla="*/ 567 w 907"/>
                <a:gd name="T11" fmla="*/ 227 h 794"/>
                <a:gd name="T12" fmla="*/ 567 w 907"/>
                <a:gd name="T13" fmla="*/ 0 h 794"/>
                <a:gd name="T14" fmla="*/ 793 w 907"/>
                <a:gd name="T15" fmla="*/ 0 h 794"/>
                <a:gd name="T16" fmla="*/ 793 w 907"/>
                <a:gd name="T17" fmla="*/ 227 h 794"/>
                <a:gd name="T18" fmla="*/ 907 w 907"/>
                <a:gd name="T19" fmla="*/ 227 h 794"/>
                <a:gd name="T20" fmla="*/ 907 w 907"/>
                <a:gd name="T21" fmla="*/ 454 h 794"/>
                <a:gd name="T22" fmla="*/ 793 w 907"/>
                <a:gd name="T23" fmla="*/ 454 h 794"/>
                <a:gd name="T24" fmla="*/ 793 w 907"/>
                <a:gd name="T25" fmla="*/ 567 h 794"/>
                <a:gd name="T26" fmla="*/ 453 w 907"/>
                <a:gd name="T27" fmla="*/ 567 h 794"/>
                <a:gd name="T28" fmla="*/ 453 w 907"/>
                <a:gd name="T29" fmla="*/ 680 h 794"/>
                <a:gd name="T30" fmla="*/ 340 w 907"/>
                <a:gd name="T31" fmla="*/ 680 h 794"/>
                <a:gd name="T32" fmla="*/ 340 w 907"/>
                <a:gd name="T33" fmla="*/ 794 h 794"/>
                <a:gd name="T34" fmla="*/ 0 w 907"/>
                <a:gd name="T35" fmla="*/ 794 h 794"/>
                <a:gd name="T36" fmla="*/ 0 w 907"/>
                <a:gd name="T37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7" h="794">
                  <a:moveTo>
                    <a:pt x="0" y="454"/>
                  </a:moveTo>
                  <a:lnTo>
                    <a:pt x="113" y="454"/>
                  </a:lnTo>
                  <a:lnTo>
                    <a:pt x="113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793" y="0"/>
                  </a:lnTo>
                  <a:lnTo>
                    <a:pt x="793" y="227"/>
                  </a:lnTo>
                  <a:lnTo>
                    <a:pt x="907" y="227"/>
                  </a:lnTo>
                  <a:lnTo>
                    <a:pt x="907" y="454"/>
                  </a:lnTo>
                  <a:lnTo>
                    <a:pt x="793" y="454"/>
                  </a:lnTo>
                  <a:lnTo>
                    <a:pt x="793" y="567"/>
                  </a:lnTo>
                  <a:lnTo>
                    <a:pt x="453" y="567"/>
                  </a:lnTo>
                  <a:lnTo>
                    <a:pt x="453" y="680"/>
                  </a:lnTo>
                  <a:lnTo>
                    <a:pt x="340" y="680"/>
                  </a:lnTo>
                  <a:lnTo>
                    <a:pt x="340" y="794"/>
                  </a:lnTo>
                  <a:lnTo>
                    <a:pt x="0" y="794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02" name="Freeform 155"/>
            <p:cNvSpPr>
              <a:spLocks/>
            </p:cNvSpPr>
            <p:nvPr/>
          </p:nvSpPr>
          <p:spPr bwMode="auto">
            <a:xfrm>
              <a:off x="3160713" y="1200151"/>
              <a:ext cx="1260475" cy="900113"/>
            </a:xfrm>
            <a:custGeom>
              <a:avLst/>
              <a:gdLst>
                <a:gd name="T0" fmla="*/ 794 w 794"/>
                <a:gd name="T1" fmla="*/ 0 h 567"/>
                <a:gd name="T2" fmla="*/ 680 w 794"/>
                <a:gd name="T3" fmla="*/ 0 h 567"/>
                <a:gd name="T4" fmla="*/ 680 w 794"/>
                <a:gd name="T5" fmla="*/ 113 h 567"/>
                <a:gd name="T6" fmla="*/ 227 w 794"/>
                <a:gd name="T7" fmla="*/ 113 h 567"/>
                <a:gd name="T8" fmla="*/ 227 w 794"/>
                <a:gd name="T9" fmla="*/ 227 h 567"/>
                <a:gd name="T10" fmla="*/ 0 w 794"/>
                <a:gd name="T11" fmla="*/ 227 h 567"/>
                <a:gd name="T12" fmla="*/ 0 w 794"/>
                <a:gd name="T13" fmla="*/ 567 h 567"/>
                <a:gd name="T14" fmla="*/ 227 w 794"/>
                <a:gd name="T15" fmla="*/ 567 h 567"/>
                <a:gd name="T16" fmla="*/ 227 w 794"/>
                <a:gd name="T17" fmla="*/ 454 h 567"/>
                <a:gd name="T18" fmla="*/ 340 w 794"/>
                <a:gd name="T19" fmla="*/ 454 h 567"/>
                <a:gd name="T20" fmla="*/ 340 w 794"/>
                <a:gd name="T21" fmla="*/ 340 h 567"/>
                <a:gd name="T22" fmla="*/ 680 w 794"/>
                <a:gd name="T23" fmla="*/ 340 h 567"/>
                <a:gd name="T24" fmla="*/ 680 w 794"/>
                <a:gd name="T25" fmla="*/ 227 h 567"/>
                <a:gd name="T26" fmla="*/ 794 w 794"/>
                <a:gd name="T27" fmla="*/ 227 h 567"/>
                <a:gd name="T28" fmla="*/ 794 w 794"/>
                <a:gd name="T29" fmla="*/ 113 h 567"/>
                <a:gd name="T30" fmla="*/ 794 w 794"/>
                <a:gd name="T3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4" h="567">
                  <a:moveTo>
                    <a:pt x="794" y="0"/>
                  </a:moveTo>
                  <a:lnTo>
                    <a:pt x="680" y="0"/>
                  </a:lnTo>
                  <a:lnTo>
                    <a:pt x="68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03" name="Freeform 156"/>
            <p:cNvSpPr>
              <a:spLocks/>
            </p:cNvSpPr>
            <p:nvPr/>
          </p:nvSpPr>
          <p:spPr bwMode="auto">
            <a:xfrm>
              <a:off x="3521076" y="300038"/>
              <a:ext cx="1079500" cy="1079500"/>
            </a:xfrm>
            <a:custGeom>
              <a:avLst/>
              <a:gdLst>
                <a:gd name="T0" fmla="*/ 113 w 680"/>
                <a:gd name="T1" fmla="*/ 680 h 680"/>
                <a:gd name="T2" fmla="*/ 113 w 680"/>
                <a:gd name="T3" fmla="*/ 340 h 680"/>
                <a:gd name="T4" fmla="*/ 0 w 680"/>
                <a:gd name="T5" fmla="*/ 340 h 680"/>
                <a:gd name="T6" fmla="*/ 0 w 680"/>
                <a:gd name="T7" fmla="*/ 227 h 680"/>
                <a:gd name="T8" fmla="*/ 113 w 680"/>
                <a:gd name="T9" fmla="*/ 227 h 680"/>
                <a:gd name="T10" fmla="*/ 113 w 680"/>
                <a:gd name="T11" fmla="*/ 113 h 680"/>
                <a:gd name="T12" fmla="*/ 226 w 680"/>
                <a:gd name="T13" fmla="*/ 113 h 680"/>
                <a:gd name="T14" fmla="*/ 226 w 680"/>
                <a:gd name="T15" fmla="*/ 0 h 680"/>
                <a:gd name="T16" fmla="*/ 340 w 680"/>
                <a:gd name="T17" fmla="*/ 0 h 680"/>
                <a:gd name="T18" fmla="*/ 340 w 680"/>
                <a:gd name="T19" fmla="*/ 227 h 680"/>
                <a:gd name="T20" fmla="*/ 453 w 680"/>
                <a:gd name="T21" fmla="*/ 227 h 680"/>
                <a:gd name="T22" fmla="*/ 453 w 680"/>
                <a:gd name="T23" fmla="*/ 340 h 680"/>
                <a:gd name="T24" fmla="*/ 567 w 680"/>
                <a:gd name="T25" fmla="*/ 340 h 680"/>
                <a:gd name="T26" fmla="*/ 680 w 680"/>
                <a:gd name="T27" fmla="*/ 340 h 680"/>
                <a:gd name="T28" fmla="*/ 680 w 680"/>
                <a:gd name="T29" fmla="*/ 567 h 680"/>
                <a:gd name="T30" fmla="*/ 453 w 680"/>
                <a:gd name="T31" fmla="*/ 567 h 680"/>
                <a:gd name="T32" fmla="*/ 453 w 680"/>
                <a:gd name="T33" fmla="*/ 680 h 680"/>
                <a:gd name="T34" fmla="*/ 113 w 680"/>
                <a:gd name="T35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680">
                  <a:moveTo>
                    <a:pt x="113" y="680"/>
                  </a:move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567"/>
                  </a:lnTo>
                  <a:lnTo>
                    <a:pt x="453" y="567"/>
                  </a:lnTo>
                  <a:lnTo>
                    <a:pt x="453" y="680"/>
                  </a:lnTo>
                  <a:lnTo>
                    <a:pt x="113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04" name="Freeform 161"/>
            <p:cNvSpPr>
              <a:spLocks/>
            </p:cNvSpPr>
            <p:nvPr/>
          </p:nvSpPr>
          <p:spPr bwMode="auto">
            <a:xfrm>
              <a:off x="2800351" y="839788"/>
              <a:ext cx="539750" cy="720725"/>
            </a:xfrm>
            <a:custGeom>
              <a:avLst/>
              <a:gdLst>
                <a:gd name="T0" fmla="*/ 227 w 340"/>
                <a:gd name="T1" fmla="*/ 454 h 454"/>
                <a:gd name="T2" fmla="*/ 113 w 340"/>
                <a:gd name="T3" fmla="*/ 454 h 454"/>
                <a:gd name="T4" fmla="*/ 113 w 340"/>
                <a:gd name="T5" fmla="*/ 340 h 454"/>
                <a:gd name="T6" fmla="*/ 0 w 340"/>
                <a:gd name="T7" fmla="*/ 340 h 454"/>
                <a:gd name="T8" fmla="*/ 0 w 340"/>
                <a:gd name="T9" fmla="*/ 0 h 454"/>
                <a:gd name="T10" fmla="*/ 340 w 340"/>
                <a:gd name="T11" fmla="*/ 0 h 454"/>
                <a:gd name="T12" fmla="*/ 340 w 340"/>
                <a:gd name="T13" fmla="*/ 114 h 454"/>
                <a:gd name="T14" fmla="*/ 227 w 340"/>
                <a:gd name="T15" fmla="*/ 114 h 454"/>
                <a:gd name="T16" fmla="*/ 227 w 340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4">
                  <a:moveTo>
                    <a:pt x="227" y="454"/>
                  </a:moveTo>
                  <a:lnTo>
                    <a:pt x="113" y="45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05" name="Freeform 162"/>
            <p:cNvSpPr>
              <a:spLocks/>
            </p:cNvSpPr>
            <p:nvPr/>
          </p:nvSpPr>
          <p:spPr bwMode="auto">
            <a:xfrm>
              <a:off x="2800351" y="1560513"/>
              <a:ext cx="360363" cy="539750"/>
            </a:xfrm>
            <a:custGeom>
              <a:avLst/>
              <a:gdLst>
                <a:gd name="T0" fmla="*/ 227 w 227"/>
                <a:gd name="T1" fmla="*/ 0 h 340"/>
                <a:gd name="T2" fmla="*/ 227 w 227"/>
                <a:gd name="T3" fmla="*/ 340 h 340"/>
                <a:gd name="T4" fmla="*/ 0 w 227"/>
                <a:gd name="T5" fmla="*/ 340 h 340"/>
                <a:gd name="T6" fmla="*/ 0 w 227"/>
                <a:gd name="T7" fmla="*/ 227 h 340"/>
                <a:gd name="T8" fmla="*/ 113 w 227"/>
                <a:gd name="T9" fmla="*/ 227 h 340"/>
                <a:gd name="T10" fmla="*/ 113 w 227"/>
                <a:gd name="T11" fmla="*/ 0 h 340"/>
                <a:gd name="T12" fmla="*/ 227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22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06" name="Freeform 163"/>
            <p:cNvSpPr>
              <a:spLocks/>
            </p:cNvSpPr>
            <p:nvPr/>
          </p:nvSpPr>
          <p:spPr bwMode="auto">
            <a:xfrm>
              <a:off x="1539876" y="839788"/>
              <a:ext cx="1439863" cy="1260475"/>
            </a:xfrm>
            <a:custGeom>
              <a:avLst/>
              <a:gdLst>
                <a:gd name="T0" fmla="*/ 794 w 907"/>
                <a:gd name="T1" fmla="*/ 794 h 794"/>
                <a:gd name="T2" fmla="*/ 681 w 907"/>
                <a:gd name="T3" fmla="*/ 794 h 794"/>
                <a:gd name="T4" fmla="*/ 681 w 907"/>
                <a:gd name="T5" fmla="*/ 681 h 794"/>
                <a:gd name="T6" fmla="*/ 567 w 907"/>
                <a:gd name="T7" fmla="*/ 681 h 794"/>
                <a:gd name="T8" fmla="*/ 567 w 907"/>
                <a:gd name="T9" fmla="*/ 794 h 794"/>
                <a:gd name="T10" fmla="*/ 227 w 907"/>
                <a:gd name="T11" fmla="*/ 794 h 794"/>
                <a:gd name="T12" fmla="*/ 227 w 907"/>
                <a:gd name="T13" fmla="*/ 681 h 794"/>
                <a:gd name="T14" fmla="*/ 0 w 907"/>
                <a:gd name="T15" fmla="*/ 681 h 794"/>
                <a:gd name="T16" fmla="*/ 0 w 907"/>
                <a:gd name="T17" fmla="*/ 567 h 794"/>
                <a:gd name="T18" fmla="*/ 114 w 907"/>
                <a:gd name="T19" fmla="*/ 567 h 794"/>
                <a:gd name="T20" fmla="*/ 114 w 907"/>
                <a:gd name="T21" fmla="*/ 454 h 794"/>
                <a:gd name="T22" fmla="*/ 227 w 907"/>
                <a:gd name="T23" fmla="*/ 454 h 794"/>
                <a:gd name="T24" fmla="*/ 227 w 907"/>
                <a:gd name="T25" fmla="*/ 227 h 794"/>
                <a:gd name="T26" fmla="*/ 340 w 907"/>
                <a:gd name="T27" fmla="*/ 227 h 794"/>
                <a:gd name="T28" fmla="*/ 340 w 907"/>
                <a:gd name="T29" fmla="*/ 0 h 794"/>
                <a:gd name="T30" fmla="*/ 567 w 907"/>
                <a:gd name="T31" fmla="*/ 0 h 794"/>
                <a:gd name="T32" fmla="*/ 567 w 907"/>
                <a:gd name="T33" fmla="*/ 114 h 794"/>
                <a:gd name="T34" fmla="*/ 794 w 907"/>
                <a:gd name="T35" fmla="*/ 114 h 794"/>
                <a:gd name="T36" fmla="*/ 794 w 907"/>
                <a:gd name="T37" fmla="*/ 340 h 794"/>
                <a:gd name="T38" fmla="*/ 907 w 907"/>
                <a:gd name="T39" fmla="*/ 340 h 794"/>
                <a:gd name="T40" fmla="*/ 907 w 907"/>
                <a:gd name="T41" fmla="*/ 681 h 794"/>
                <a:gd name="T42" fmla="*/ 794 w 907"/>
                <a:gd name="T43" fmla="*/ 681 h 794"/>
                <a:gd name="T44" fmla="*/ 794 w 907"/>
                <a:gd name="T45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794">
                  <a:moveTo>
                    <a:pt x="794" y="794"/>
                  </a:moveTo>
                  <a:lnTo>
                    <a:pt x="681" y="794"/>
                  </a:lnTo>
                  <a:lnTo>
                    <a:pt x="681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794" y="114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681"/>
                  </a:lnTo>
                  <a:lnTo>
                    <a:pt x="794" y="681"/>
                  </a:lnTo>
                  <a:lnTo>
                    <a:pt x="794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07" name="Freeform 165"/>
            <p:cNvSpPr>
              <a:spLocks/>
            </p:cNvSpPr>
            <p:nvPr/>
          </p:nvSpPr>
          <p:spPr bwMode="auto">
            <a:xfrm>
              <a:off x="2620963" y="2100263"/>
              <a:ext cx="539750" cy="720725"/>
            </a:xfrm>
            <a:custGeom>
              <a:avLst/>
              <a:gdLst>
                <a:gd name="T0" fmla="*/ 0 w 340"/>
                <a:gd name="T1" fmla="*/ 0 h 454"/>
                <a:gd name="T2" fmla="*/ 0 w 340"/>
                <a:gd name="T3" fmla="*/ 340 h 454"/>
                <a:gd name="T4" fmla="*/ 113 w 340"/>
                <a:gd name="T5" fmla="*/ 340 h 454"/>
                <a:gd name="T6" fmla="*/ 113 w 340"/>
                <a:gd name="T7" fmla="*/ 454 h 454"/>
                <a:gd name="T8" fmla="*/ 340 w 340"/>
                <a:gd name="T9" fmla="*/ 454 h 454"/>
                <a:gd name="T10" fmla="*/ 340 w 340"/>
                <a:gd name="T11" fmla="*/ 340 h 454"/>
                <a:gd name="T12" fmla="*/ 226 w 340"/>
                <a:gd name="T13" fmla="*/ 340 h 454"/>
                <a:gd name="T14" fmla="*/ 226 w 340"/>
                <a:gd name="T15" fmla="*/ 113 h 454"/>
                <a:gd name="T16" fmla="*/ 113 w 340"/>
                <a:gd name="T17" fmla="*/ 113 h 454"/>
                <a:gd name="T18" fmla="*/ 113 w 340"/>
                <a:gd name="T19" fmla="*/ 0 h 454"/>
                <a:gd name="T20" fmla="*/ 0 w 340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4">
                  <a:moveTo>
                    <a:pt x="0" y="0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08" name="Freeform 166"/>
            <p:cNvSpPr>
              <a:spLocks/>
            </p:cNvSpPr>
            <p:nvPr/>
          </p:nvSpPr>
          <p:spPr bwMode="auto">
            <a:xfrm>
              <a:off x="2079626" y="2460626"/>
              <a:ext cx="720725" cy="719138"/>
            </a:xfrm>
            <a:custGeom>
              <a:avLst/>
              <a:gdLst>
                <a:gd name="T0" fmla="*/ 341 w 454"/>
                <a:gd name="T1" fmla="*/ 0 h 453"/>
                <a:gd name="T2" fmla="*/ 227 w 454"/>
                <a:gd name="T3" fmla="*/ 0 h 453"/>
                <a:gd name="T4" fmla="*/ 227 w 454"/>
                <a:gd name="T5" fmla="*/ 113 h 453"/>
                <a:gd name="T6" fmla="*/ 0 w 454"/>
                <a:gd name="T7" fmla="*/ 113 h 453"/>
                <a:gd name="T8" fmla="*/ 0 w 454"/>
                <a:gd name="T9" fmla="*/ 227 h 453"/>
                <a:gd name="T10" fmla="*/ 114 w 454"/>
                <a:gd name="T11" fmla="*/ 227 h 453"/>
                <a:gd name="T12" fmla="*/ 114 w 454"/>
                <a:gd name="T13" fmla="*/ 453 h 453"/>
                <a:gd name="T14" fmla="*/ 227 w 454"/>
                <a:gd name="T15" fmla="*/ 453 h 453"/>
                <a:gd name="T16" fmla="*/ 227 w 454"/>
                <a:gd name="T17" fmla="*/ 227 h 453"/>
                <a:gd name="T18" fmla="*/ 454 w 454"/>
                <a:gd name="T19" fmla="*/ 227 h 453"/>
                <a:gd name="T20" fmla="*/ 454 w 454"/>
                <a:gd name="T21" fmla="*/ 113 h 453"/>
                <a:gd name="T22" fmla="*/ 341 w 454"/>
                <a:gd name="T23" fmla="*/ 113 h 453"/>
                <a:gd name="T24" fmla="*/ 341 w 454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453">
                  <a:moveTo>
                    <a:pt x="341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09" name="Freeform 167"/>
            <p:cNvSpPr>
              <a:spLocks/>
            </p:cNvSpPr>
            <p:nvPr/>
          </p:nvSpPr>
          <p:spPr bwMode="auto">
            <a:xfrm>
              <a:off x="1360488" y="1920876"/>
              <a:ext cx="1260475" cy="719138"/>
            </a:xfrm>
            <a:custGeom>
              <a:avLst/>
              <a:gdLst>
                <a:gd name="T0" fmla="*/ 113 w 794"/>
                <a:gd name="T1" fmla="*/ 0 h 453"/>
                <a:gd name="T2" fmla="*/ 113 w 794"/>
                <a:gd name="T3" fmla="*/ 113 h 453"/>
                <a:gd name="T4" fmla="*/ 0 w 794"/>
                <a:gd name="T5" fmla="*/ 113 h 453"/>
                <a:gd name="T6" fmla="*/ 0 w 794"/>
                <a:gd name="T7" fmla="*/ 226 h 453"/>
                <a:gd name="T8" fmla="*/ 227 w 794"/>
                <a:gd name="T9" fmla="*/ 226 h 453"/>
                <a:gd name="T10" fmla="*/ 227 w 794"/>
                <a:gd name="T11" fmla="*/ 340 h 453"/>
                <a:gd name="T12" fmla="*/ 340 w 794"/>
                <a:gd name="T13" fmla="*/ 340 h 453"/>
                <a:gd name="T14" fmla="*/ 340 w 794"/>
                <a:gd name="T15" fmla="*/ 453 h 453"/>
                <a:gd name="T16" fmla="*/ 680 w 794"/>
                <a:gd name="T17" fmla="*/ 453 h 453"/>
                <a:gd name="T18" fmla="*/ 680 w 794"/>
                <a:gd name="T19" fmla="*/ 340 h 453"/>
                <a:gd name="T20" fmla="*/ 794 w 794"/>
                <a:gd name="T21" fmla="*/ 340 h 453"/>
                <a:gd name="T22" fmla="*/ 794 w 794"/>
                <a:gd name="T23" fmla="*/ 0 h 453"/>
                <a:gd name="T24" fmla="*/ 680 w 794"/>
                <a:gd name="T25" fmla="*/ 0 h 453"/>
                <a:gd name="T26" fmla="*/ 680 w 794"/>
                <a:gd name="T27" fmla="*/ 113 h 453"/>
                <a:gd name="T28" fmla="*/ 340 w 794"/>
                <a:gd name="T29" fmla="*/ 113 h 453"/>
                <a:gd name="T30" fmla="*/ 340 w 794"/>
                <a:gd name="T31" fmla="*/ 0 h 453"/>
                <a:gd name="T32" fmla="*/ 113 w 794"/>
                <a:gd name="T3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453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10" name="Freeform 170"/>
            <p:cNvSpPr>
              <a:spLocks/>
            </p:cNvSpPr>
            <p:nvPr/>
          </p:nvSpPr>
          <p:spPr bwMode="auto">
            <a:xfrm>
              <a:off x="2439988" y="2820988"/>
              <a:ext cx="360363" cy="358775"/>
            </a:xfrm>
            <a:custGeom>
              <a:avLst/>
              <a:gdLst>
                <a:gd name="T0" fmla="*/ 227 w 227"/>
                <a:gd name="T1" fmla="*/ 0 h 226"/>
                <a:gd name="T2" fmla="*/ 0 w 227"/>
                <a:gd name="T3" fmla="*/ 0 h 226"/>
                <a:gd name="T4" fmla="*/ 0 w 227"/>
                <a:gd name="T5" fmla="*/ 226 h 226"/>
                <a:gd name="T6" fmla="*/ 114 w 227"/>
                <a:gd name="T7" fmla="*/ 226 h 226"/>
                <a:gd name="T8" fmla="*/ 114 w 227"/>
                <a:gd name="T9" fmla="*/ 113 h 226"/>
                <a:gd name="T10" fmla="*/ 227 w 227"/>
                <a:gd name="T11" fmla="*/ 113 h 226"/>
                <a:gd name="T12" fmla="*/ 227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11" name="Freeform 173"/>
            <p:cNvSpPr>
              <a:spLocks/>
            </p:cNvSpPr>
            <p:nvPr/>
          </p:nvSpPr>
          <p:spPr bwMode="auto">
            <a:xfrm>
              <a:off x="1539876" y="2820988"/>
              <a:ext cx="720725" cy="358775"/>
            </a:xfrm>
            <a:custGeom>
              <a:avLst/>
              <a:gdLst>
                <a:gd name="T0" fmla="*/ 454 w 454"/>
                <a:gd name="T1" fmla="*/ 0 h 226"/>
                <a:gd name="T2" fmla="*/ 0 w 454"/>
                <a:gd name="T3" fmla="*/ 0 h 226"/>
                <a:gd name="T4" fmla="*/ 0 w 454"/>
                <a:gd name="T5" fmla="*/ 113 h 226"/>
                <a:gd name="T6" fmla="*/ 227 w 454"/>
                <a:gd name="T7" fmla="*/ 113 h 226"/>
                <a:gd name="T8" fmla="*/ 227 w 454"/>
                <a:gd name="T9" fmla="*/ 226 h 226"/>
                <a:gd name="T10" fmla="*/ 454 w 454"/>
                <a:gd name="T11" fmla="*/ 226 h 226"/>
                <a:gd name="T12" fmla="*/ 454 w 454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226">
                  <a:moveTo>
                    <a:pt x="45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454" y="226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12" name="Freeform 175"/>
            <p:cNvSpPr>
              <a:spLocks/>
            </p:cNvSpPr>
            <p:nvPr/>
          </p:nvSpPr>
          <p:spPr bwMode="auto">
            <a:xfrm>
              <a:off x="1360488" y="2279651"/>
              <a:ext cx="719138" cy="1260475"/>
            </a:xfrm>
            <a:custGeom>
              <a:avLst/>
              <a:gdLst>
                <a:gd name="T0" fmla="*/ 453 w 453"/>
                <a:gd name="T1" fmla="*/ 681 h 794"/>
                <a:gd name="T2" fmla="*/ 340 w 453"/>
                <a:gd name="T3" fmla="*/ 681 h 794"/>
                <a:gd name="T4" fmla="*/ 340 w 453"/>
                <a:gd name="T5" fmla="*/ 794 h 794"/>
                <a:gd name="T6" fmla="*/ 0 w 453"/>
                <a:gd name="T7" fmla="*/ 794 h 794"/>
                <a:gd name="T8" fmla="*/ 0 w 453"/>
                <a:gd name="T9" fmla="*/ 0 h 794"/>
                <a:gd name="T10" fmla="*/ 227 w 453"/>
                <a:gd name="T11" fmla="*/ 0 h 794"/>
                <a:gd name="T12" fmla="*/ 227 w 453"/>
                <a:gd name="T13" fmla="*/ 114 h 794"/>
                <a:gd name="T14" fmla="*/ 340 w 453"/>
                <a:gd name="T15" fmla="*/ 114 h 794"/>
                <a:gd name="T16" fmla="*/ 340 w 453"/>
                <a:gd name="T17" fmla="*/ 227 h 794"/>
                <a:gd name="T18" fmla="*/ 453 w 453"/>
                <a:gd name="T19" fmla="*/ 227 h 794"/>
                <a:gd name="T20" fmla="*/ 453 w 453"/>
                <a:gd name="T21" fmla="*/ 341 h 794"/>
                <a:gd name="T22" fmla="*/ 113 w 453"/>
                <a:gd name="T23" fmla="*/ 341 h 794"/>
                <a:gd name="T24" fmla="*/ 113 w 453"/>
                <a:gd name="T25" fmla="*/ 454 h 794"/>
                <a:gd name="T26" fmla="*/ 340 w 453"/>
                <a:gd name="T27" fmla="*/ 454 h 794"/>
                <a:gd name="T28" fmla="*/ 340 w 453"/>
                <a:gd name="T29" fmla="*/ 567 h 794"/>
                <a:gd name="T30" fmla="*/ 453 w 453"/>
                <a:gd name="T31" fmla="*/ 567 h 794"/>
                <a:gd name="T32" fmla="*/ 453 w 453"/>
                <a:gd name="T33" fmla="*/ 68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794">
                  <a:moveTo>
                    <a:pt x="453" y="681"/>
                  </a:moveTo>
                  <a:lnTo>
                    <a:pt x="340" y="681"/>
                  </a:lnTo>
                  <a:lnTo>
                    <a:pt x="340" y="794"/>
                  </a:lnTo>
                  <a:lnTo>
                    <a:pt x="0" y="794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13" name="Freeform 177"/>
            <p:cNvSpPr>
              <a:spLocks/>
            </p:cNvSpPr>
            <p:nvPr/>
          </p:nvSpPr>
          <p:spPr bwMode="auto">
            <a:xfrm>
              <a:off x="1539876" y="3360738"/>
              <a:ext cx="900113" cy="1258888"/>
            </a:xfrm>
            <a:custGeom>
              <a:avLst/>
              <a:gdLst>
                <a:gd name="T0" fmla="*/ 0 w 567"/>
                <a:gd name="T1" fmla="*/ 113 h 794"/>
                <a:gd name="T2" fmla="*/ 0 w 567"/>
                <a:gd name="T3" fmla="*/ 227 h 794"/>
                <a:gd name="T4" fmla="*/ 227 w 567"/>
                <a:gd name="T5" fmla="*/ 227 h 794"/>
                <a:gd name="T6" fmla="*/ 227 w 567"/>
                <a:gd name="T7" fmla="*/ 340 h 794"/>
                <a:gd name="T8" fmla="*/ 340 w 567"/>
                <a:gd name="T9" fmla="*/ 340 h 794"/>
                <a:gd name="T10" fmla="*/ 340 w 567"/>
                <a:gd name="T11" fmla="*/ 794 h 794"/>
                <a:gd name="T12" fmla="*/ 567 w 567"/>
                <a:gd name="T13" fmla="*/ 794 h 794"/>
                <a:gd name="T14" fmla="*/ 567 w 567"/>
                <a:gd name="T15" fmla="*/ 453 h 794"/>
                <a:gd name="T16" fmla="*/ 454 w 567"/>
                <a:gd name="T17" fmla="*/ 453 h 794"/>
                <a:gd name="T18" fmla="*/ 454 w 567"/>
                <a:gd name="T19" fmla="*/ 113 h 794"/>
                <a:gd name="T20" fmla="*/ 340 w 567"/>
                <a:gd name="T21" fmla="*/ 113 h 794"/>
                <a:gd name="T22" fmla="*/ 340 w 567"/>
                <a:gd name="T23" fmla="*/ 0 h 794"/>
                <a:gd name="T24" fmla="*/ 227 w 567"/>
                <a:gd name="T25" fmla="*/ 0 h 794"/>
                <a:gd name="T26" fmla="*/ 227 w 567"/>
                <a:gd name="T27" fmla="*/ 113 h 794"/>
                <a:gd name="T28" fmla="*/ 0 w 567"/>
                <a:gd name="T29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794">
                  <a:moveTo>
                    <a:pt x="0" y="113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794"/>
                  </a:lnTo>
                  <a:lnTo>
                    <a:pt x="567" y="794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14" name="Freeform 181"/>
            <p:cNvSpPr>
              <a:spLocks/>
            </p:cNvSpPr>
            <p:nvPr/>
          </p:nvSpPr>
          <p:spPr bwMode="auto">
            <a:xfrm>
              <a:off x="3521076" y="4260851"/>
              <a:ext cx="719138" cy="719138"/>
            </a:xfrm>
            <a:custGeom>
              <a:avLst/>
              <a:gdLst>
                <a:gd name="T0" fmla="*/ 0 w 453"/>
                <a:gd name="T1" fmla="*/ 0 h 453"/>
                <a:gd name="T2" fmla="*/ 0 w 453"/>
                <a:gd name="T3" fmla="*/ 340 h 453"/>
                <a:gd name="T4" fmla="*/ 0 w 453"/>
                <a:gd name="T5" fmla="*/ 453 h 453"/>
                <a:gd name="T6" fmla="*/ 113 w 453"/>
                <a:gd name="T7" fmla="*/ 453 h 453"/>
                <a:gd name="T8" fmla="*/ 113 w 453"/>
                <a:gd name="T9" fmla="*/ 340 h 453"/>
                <a:gd name="T10" fmla="*/ 340 w 453"/>
                <a:gd name="T11" fmla="*/ 340 h 453"/>
                <a:gd name="T12" fmla="*/ 340 w 453"/>
                <a:gd name="T13" fmla="*/ 227 h 453"/>
                <a:gd name="T14" fmla="*/ 453 w 453"/>
                <a:gd name="T15" fmla="*/ 227 h 453"/>
                <a:gd name="T16" fmla="*/ 453 w 453"/>
                <a:gd name="T17" fmla="*/ 113 h 453"/>
                <a:gd name="T18" fmla="*/ 340 w 453"/>
                <a:gd name="T19" fmla="*/ 113 h 453"/>
                <a:gd name="T20" fmla="*/ 340 w 453"/>
                <a:gd name="T21" fmla="*/ 0 h 453"/>
                <a:gd name="T22" fmla="*/ 226 w 453"/>
                <a:gd name="T23" fmla="*/ 0 h 453"/>
                <a:gd name="T24" fmla="*/ 226 w 453"/>
                <a:gd name="T25" fmla="*/ 113 h 453"/>
                <a:gd name="T26" fmla="*/ 113 w 453"/>
                <a:gd name="T27" fmla="*/ 113 h 453"/>
                <a:gd name="T28" fmla="*/ 113 w 453"/>
                <a:gd name="T29" fmla="*/ 0 h 453"/>
                <a:gd name="T30" fmla="*/ 0 w 453"/>
                <a:gd name="T3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3" h="453">
                  <a:moveTo>
                    <a:pt x="0" y="0"/>
                  </a:moveTo>
                  <a:lnTo>
                    <a:pt x="0" y="34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15" name="Freeform 182"/>
            <p:cNvSpPr>
              <a:spLocks/>
            </p:cNvSpPr>
            <p:nvPr/>
          </p:nvSpPr>
          <p:spPr bwMode="auto">
            <a:xfrm>
              <a:off x="2979738" y="4079876"/>
              <a:ext cx="541338" cy="1081088"/>
            </a:xfrm>
            <a:custGeom>
              <a:avLst/>
              <a:gdLst>
                <a:gd name="T0" fmla="*/ 114 w 341"/>
                <a:gd name="T1" fmla="*/ 0 h 681"/>
                <a:gd name="T2" fmla="*/ 341 w 341"/>
                <a:gd name="T3" fmla="*/ 0 h 681"/>
                <a:gd name="T4" fmla="*/ 341 w 341"/>
                <a:gd name="T5" fmla="*/ 681 h 681"/>
                <a:gd name="T6" fmla="*/ 227 w 341"/>
                <a:gd name="T7" fmla="*/ 681 h 681"/>
                <a:gd name="T8" fmla="*/ 227 w 341"/>
                <a:gd name="T9" fmla="*/ 567 h 681"/>
                <a:gd name="T10" fmla="*/ 114 w 341"/>
                <a:gd name="T11" fmla="*/ 567 h 681"/>
                <a:gd name="T12" fmla="*/ 114 w 341"/>
                <a:gd name="T13" fmla="*/ 454 h 681"/>
                <a:gd name="T14" fmla="*/ 0 w 341"/>
                <a:gd name="T15" fmla="*/ 454 h 681"/>
                <a:gd name="T16" fmla="*/ 0 w 341"/>
                <a:gd name="T17" fmla="*/ 227 h 681"/>
                <a:gd name="T18" fmla="*/ 114 w 341"/>
                <a:gd name="T19" fmla="*/ 227 h 681"/>
                <a:gd name="T20" fmla="*/ 114 w 341"/>
                <a:gd name="T21" fmla="*/ 114 h 681"/>
                <a:gd name="T22" fmla="*/ 0 w 341"/>
                <a:gd name="T23" fmla="*/ 114 h 681"/>
                <a:gd name="T24" fmla="*/ 0 w 341"/>
                <a:gd name="T25" fmla="*/ 0 h 681"/>
                <a:gd name="T26" fmla="*/ 114 w 341"/>
                <a:gd name="T2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1" h="681">
                  <a:moveTo>
                    <a:pt x="114" y="0"/>
                  </a:moveTo>
                  <a:lnTo>
                    <a:pt x="341" y="0"/>
                  </a:lnTo>
                  <a:lnTo>
                    <a:pt x="341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16" name="Freeform 183"/>
            <p:cNvSpPr>
              <a:spLocks/>
            </p:cNvSpPr>
            <p:nvPr/>
          </p:nvSpPr>
          <p:spPr bwMode="auto">
            <a:xfrm>
              <a:off x="2439988" y="6240463"/>
              <a:ext cx="180975" cy="360363"/>
            </a:xfrm>
            <a:custGeom>
              <a:avLst/>
              <a:gdLst>
                <a:gd name="T0" fmla="*/ 0 w 114"/>
                <a:gd name="T1" fmla="*/ 0 h 227"/>
                <a:gd name="T2" fmla="*/ 0 w 114"/>
                <a:gd name="T3" fmla="*/ 227 h 227"/>
                <a:gd name="T4" fmla="*/ 114 w 114"/>
                <a:gd name="T5" fmla="*/ 227 h 227"/>
                <a:gd name="T6" fmla="*/ 114 w 114"/>
                <a:gd name="T7" fmla="*/ 0 h 227"/>
                <a:gd name="T8" fmla="*/ 0 w 11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7">
                  <a:moveTo>
                    <a:pt x="0" y="0"/>
                  </a:move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17" name="Freeform 187"/>
            <p:cNvSpPr>
              <a:spLocks/>
            </p:cNvSpPr>
            <p:nvPr/>
          </p:nvSpPr>
          <p:spPr bwMode="auto">
            <a:xfrm>
              <a:off x="2620963" y="5521326"/>
              <a:ext cx="539750" cy="1258888"/>
            </a:xfrm>
            <a:custGeom>
              <a:avLst/>
              <a:gdLst>
                <a:gd name="T0" fmla="*/ 226 w 340"/>
                <a:gd name="T1" fmla="*/ 793 h 793"/>
                <a:gd name="T2" fmla="*/ 226 w 340"/>
                <a:gd name="T3" fmla="*/ 453 h 793"/>
                <a:gd name="T4" fmla="*/ 113 w 340"/>
                <a:gd name="T5" fmla="*/ 453 h 793"/>
                <a:gd name="T6" fmla="*/ 0 w 340"/>
                <a:gd name="T7" fmla="*/ 453 h 793"/>
                <a:gd name="T8" fmla="*/ 0 w 340"/>
                <a:gd name="T9" fmla="*/ 0 h 793"/>
                <a:gd name="T10" fmla="*/ 340 w 340"/>
                <a:gd name="T11" fmla="*/ 0 h 793"/>
                <a:gd name="T12" fmla="*/ 340 w 340"/>
                <a:gd name="T13" fmla="*/ 113 h 793"/>
                <a:gd name="T14" fmla="*/ 226 w 340"/>
                <a:gd name="T15" fmla="*/ 113 h 793"/>
                <a:gd name="T16" fmla="*/ 226 w 340"/>
                <a:gd name="T17" fmla="*/ 226 h 793"/>
                <a:gd name="T18" fmla="*/ 340 w 340"/>
                <a:gd name="T19" fmla="*/ 226 h 793"/>
                <a:gd name="T20" fmla="*/ 340 w 340"/>
                <a:gd name="T21" fmla="*/ 793 h 793"/>
                <a:gd name="T22" fmla="*/ 226 w 340"/>
                <a:gd name="T23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793">
                  <a:moveTo>
                    <a:pt x="226" y="793"/>
                  </a:moveTo>
                  <a:lnTo>
                    <a:pt x="226" y="453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226"/>
                  </a:lnTo>
                  <a:lnTo>
                    <a:pt x="340" y="226"/>
                  </a:lnTo>
                  <a:lnTo>
                    <a:pt x="340" y="793"/>
                  </a:lnTo>
                  <a:lnTo>
                    <a:pt x="226" y="79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18" name="Freeform 188"/>
            <p:cNvSpPr>
              <a:spLocks/>
            </p:cNvSpPr>
            <p:nvPr/>
          </p:nvSpPr>
          <p:spPr bwMode="auto">
            <a:xfrm>
              <a:off x="2620963" y="4800601"/>
              <a:ext cx="719138" cy="720725"/>
            </a:xfrm>
            <a:custGeom>
              <a:avLst/>
              <a:gdLst>
                <a:gd name="T0" fmla="*/ 340 w 453"/>
                <a:gd name="T1" fmla="*/ 454 h 454"/>
                <a:gd name="T2" fmla="*/ 340 w 453"/>
                <a:gd name="T3" fmla="*/ 340 h 454"/>
                <a:gd name="T4" fmla="*/ 453 w 453"/>
                <a:gd name="T5" fmla="*/ 340 h 454"/>
                <a:gd name="T6" fmla="*/ 453 w 453"/>
                <a:gd name="T7" fmla="*/ 113 h 454"/>
                <a:gd name="T8" fmla="*/ 340 w 453"/>
                <a:gd name="T9" fmla="*/ 113 h 454"/>
                <a:gd name="T10" fmla="*/ 340 w 453"/>
                <a:gd name="T11" fmla="*/ 0 h 454"/>
                <a:gd name="T12" fmla="*/ 113 w 453"/>
                <a:gd name="T13" fmla="*/ 0 h 454"/>
                <a:gd name="T14" fmla="*/ 113 w 453"/>
                <a:gd name="T15" fmla="*/ 113 h 454"/>
                <a:gd name="T16" fmla="*/ 0 w 453"/>
                <a:gd name="T17" fmla="*/ 113 h 454"/>
                <a:gd name="T18" fmla="*/ 0 w 453"/>
                <a:gd name="T19" fmla="*/ 340 h 454"/>
                <a:gd name="T20" fmla="*/ 0 w 453"/>
                <a:gd name="T21" fmla="*/ 454 h 454"/>
                <a:gd name="T22" fmla="*/ 340 w 453"/>
                <a:gd name="T2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3" h="454">
                  <a:moveTo>
                    <a:pt x="340" y="454"/>
                  </a:moveTo>
                  <a:lnTo>
                    <a:pt x="340" y="340"/>
                  </a:lnTo>
                  <a:lnTo>
                    <a:pt x="453" y="34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34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19" name="Freeform 191"/>
            <p:cNvSpPr>
              <a:spLocks/>
            </p:cNvSpPr>
            <p:nvPr/>
          </p:nvSpPr>
          <p:spPr bwMode="auto">
            <a:xfrm>
              <a:off x="3879851" y="5340351"/>
              <a:ext cx="360363" cy="539750"/>
            </a:xfrm>
            <a:custGeom>
              <a:avLst/>
              <a:gdLst>
                <a:gd name="T0" fmla="*/ 0 w 227"/>
                <a:gd name="T1" fmla="*/ 114 h 340"/>
                <a:gd name="T2" fmla="*/ 0 w 227"/>
                <a:gd name="T3" fmla="*/ 340 h 340"/>
                <a:gd name="T4" fmla="*/ 227 w 227"/>
                <a:gd name="T5" fmla="*/ 340 h 340"/>
                <a:gd name="T6" fmla="*/ 227 w 227"/>
                <a:gd name="T7" fmla="*/ 0 h 340"/>
                <a:gd name="T8" fmla="*/ 114 w 227"/>
                <a:gd name="T9" fmla="*/ 0 h 340"/>
                <a:gd name="T10" fmla="*/ 114 w 227"/>
                <a:gd name="T11" fmla="*/ 114 h 340"/>
                <a:gd name="T12" fmla="*/ 0 w 227"/>
                <a:gd name="T13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0" y="114"/>
                  </a:moveTo>
                  <a:lnTo>
                    <a:pt x="0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20" name="Freeform 192"/>
            <p:cNvSpPr>
              <a:spLocks/>
            </p:cNvSpPr>
            <p:nvPr/>
          </p:nvSpPr>
          <p:spPr bwMode="auto">
            <a:xfrm>
              <a:off x="2979738" y="5521326"/>
              <a:ext cx="900113" cy="719138"/>
            </a:xfrm>
            <a:custGeom>
              <a:avLst/>
              <a:gdLst>
                <a:gd name="T0" fmla="*/ 567 w 567"/>
                <a:gd name="T1" fmla="*/ 0 h 453"/>
                <a:gd name="T2" fmla="*/ 567 w 567"/>
                <a:gd name="T3" fmla="*/ 453 h 453"/>
                <a:gd name="T4" fmla="*/ 114 w 567"/>
                <a:gd name="T5" fmla="*/ 453 h 453"/>
                <a:gd name="T6" fmla="*/ 114 w 567"/>
                <a:gd name="T7" fmla="*/ 226 h 453"/>
                <a:gd name="T8" fmla="*/ 0 w 567"/>
                <a:gd name="T9" fmla="*/ 226 h 453"/>
                <a:gd name="T10" fmla="*/ 0 w 567"/>
                <a:gd name="T11" fmla="*/ 113 h 453"/>
                <a:gd name="T12" fmla="*/ 454 w 567"/>
                <a:gd name="T13" fmla="*/ 113 h 453"/>
                <a:gd name="T14" fmla="*/ 454 w 567"/>
                <a:gd name="T15" fmla="*/ 0 h 453"/>
                <a:gd name="T16" fmla="*/ 567 w 567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453">
                  <a:moveTo>
                    <a:pt x="567" y="0"/>
                  </a:moveTo>
                  <a:lnTo>
                    <a:pt x="567" y="453"/>
                  </a:lnTo>
                  <a:lnTo>
                    <a:pt x="114" y="45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21" name="Freeform 193"/>
            <p:cNvSpPr>
              <a:spLocks/>
            </p:cNvSpPr>
            <p:nvPr/>
          </p:nvSpPr>
          <p:spPr bwMode="auto">
            <a:xfrm>
              <a:off x="3879851" y="5521326"/>
              <a:ext cx="541338" cy="1079500"/>
            </a:xfrm>
            <a:custGeom>
              <a:avLst/>
              <a:gdLst>
                <a:gd name="T0" fmla="*/ 227 w 341"/>
                <a:gd name="T1" fmla="*/ 0 h 680"/>
                <a:gd name="T2" fmla="*/ 341 w 341"/>
                <a:gd name="T3" fmla="*/ 0 h 680"/>
                <a:gd name="T4" fmla="*/ 341 w 341"/>
                <a:gd name="T5" fmla="*/ 340 h 680"/>
                <a:gd name="T6" fmla="*/ 227 w 341"/>
                <a:gd name="T7" fmla="*/ 340 h 680"/>
                <a:gd name="T8" fmla="*/ 227 w 341"/>
                <a:gd name="T9" fmla="*/ 453 h 680"/>
                <a:gd name="T10" fmla="*/ 114 w 341"/>
                <a:gd name="T11" fmla="*/ 453 h 680"/>
                <a:gd name="T12" fmla="*/ 114 w 341"/>
                <a:gd name="T13" fmla="*/ 567 h 680"/>
                <a:gd name="T14" fmla="*/ 114 w 341"/>
                <a:gd name="T15" fmla="*/ 680 h 680"/>
                <a:gd name="T16" fmla="*/ 0 w 341"/>
                <a:gd name="T17" fmla="*/ 680 h 680"/>
                <a:gd name="T18" fmla="*/ 0 w 341"/>
                <a:gd name="T19" fmla="*/ 226 h 680"/>
                <a:gd name="T20" fmla="*/ 227 w 341"/>
                <a:gd name="T21" fmla="*/ 226 h 680"/>
                <a:gd name="T22" fmla="*/ 227 w 341"/>
                <a:gd name="T2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1" h="680">
                  <a:moveTo>
                    <a:pt x="227" y="0"/>
                  </a:moveTo>
                  <a:lnTo>
                    <a:pt x="341" y="0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22" name="Freeform 194"/>
            <p:cNvSpPr>
              <a:spLocks/>
            </p:cNvSpPr>
            <p:nvPr/>
          </p:nvSpPr>
          <p:spPr bwMode="auto">
            <a:xfrm>
              <a:off x="4421188" y="4621213"/>
              <a:ext cx="358775" cy="358775"/>
            </a:xfrm>
            <a:custGeom>
              <a:avLst/>
              <a:gdLst>
                <a:gd name="T0" fmla="*/ 0 w 226"/>
                <a:gd name="T1" fmla="*/ 0 h 226"/>
                <a:gd name="T2" fmla="*/ 113 w 226"/>
                <a:gd name="T3" fmla="*/ 0 h 226"/>
                <a:gd name="T4" fmla="*/ 113 w 226"/>
                <a:gd name="T5" fmla="*/ 113 h 226"/>
                <a:gd name="T6" fmla="*/ 226 w 226"/>
                <a:gd name="T7" fmla="*/ 113 h 226"/>
                <a:gd name="T8" fmla="*/ 226 w 226"/>
                <a:gd name="T9" fmla="*/ 226 h 226"/>
                <a:gd name="T10" fmla="*/ 0 w 226"/>
                <a:gd name="T11" fmla="*/ 226 h 226"/>
                <a:gd name="T12" fmla="*/ 0 w 226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226">
                  <a:moveTo>
                    <a:pt x="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23" name="Freeform 195"/>
            <p:cNvSpPr>
              <a:spLocks/>
            </p:cNvSpPr>
            <p:nvPr/>
          </p:nvSpPr>
          <p:spPr bwMode="auto">
            <a:xfrm>
              <a:off x="4240213" y="4800601"/>
              <a:ext cx="1081088" cy="1260475"/>
            </a:xfrm>
            <a:custGeom>
              <a:avLst/>
              <a:gdLst>
                <a:gd name="T0" fmla="*/ 340 w 681"/>
                <a:gd name="T1" fmla="*/ 0 h 794"/>
                <a:gd name="T2" fmla="*/ 567 w 681"/>
                <a:gd name="T3" fmla="*/ 0 h 794"/>
                <a:gd name="T4" fmla="*/ 567 w 681"/>
                <a:gd name="T5" fmla="*/ 113 h 794"/>
                <a:gd name="T6" fmla="*/ 681 w 681"/>
                <a:gd name="T7" fmla="*/ 113 h 794"/>
                <a:gd name="T8" fmla="*/ 681 w 681"/>
                <a:gd name="T9" fmla="*/ 227 h 794"/>
                <a:gd name="T10" fmla="*/ 567 w 681"/>
                <a:gd name="T11" fmla="*/ 227 h 794"/>
                <a:gd name="T12" fmla="*/ 567 w 681"/>
                <a:gd name="T13" fmla="*/ 680 h 794"/>
                <a:gd name="T14" fmla="*/ 454 w 681"/>
                <a:gd name="T15" fmla="*/ 680 h 794"/>
                <a:gd name="T16" fmla="*/ 454 w 681"/>
                <a:gd name="T17" fmla="*/ 794 h 794"/>
                <a:gd name="T18" fmla="*/ 340 w 681"/>
                <a:gd name="T19" fmla="*/ 794 h 794"/>
                <a:gd name="T20" fmla="*/ 340 w 681"/>
                <a:gd name="T21" fmla="*/ 567 h 794"/>
                <a:gd name="T22" fmla="*/ 227 w 681"/>
                <a:gd name="T23" fmla="*/ 567 h 794"/>
                <a:gd name="T24" fmla="*/ 227 w 681"/>
                <a:gd name="T25" fmla="*/ 794 h 794"/>
                <a:gd name="T26" fmla="*/ 114 w 681"/>
                <a:gd name="T27" fmla="*/ 794 h 794"/>
                <a:gd name="T28" fmla="*/ 114 w 681"/>
                <a:gd name="T29" fmla="*/ 454 h 794"/>
                <a:gd name="T30" fmla="*/ 0 w 681"/>
                <a:gd name="T31" fmla="*/ 454 h 794"/>
                <a:gd name="T32" fmla="*/ 0 w 681"/>
                <a:gd name="T33" fmla="*/ 340 h 794"/>
                <a:gd name="T34" fmla="*/ 227 w 681"/>
                <a:gd name="T35" fmla="*/ 340 h 794"/>
                <a:gd name="T36" fmla="*/ 227 w 681"/>
                <a:gd name="T37" fmla="*/ 113 h 794"/>
                <a:gd name="T38" fmla="*/ 340 w 681"/>
                <a:gd name="T39" fmla="*/ 113 h 794"/>
                <a:gd name="T40" fmla="*/ 340 w 681"/>
                <a:gd name="T4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794">
                  <a:moveTo>
                    <a:pt x="340" y="0"/>
                  </a:moveTo>
                  <a:lnTo>
                    <a:pt x="567" y="0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24" name="Freeform 196"/>
            <p:cNvSpPr>
              <a:spLocks/>
            </p:cNvSpPr>
            <p:nvPr/>
          </p:nvSpPr>
          <p:spPr bwMode="auto">
            <a:xfrm>
              <a:off x="4060826" y="5700713"/>
              <a:ext cx="1619250" cy="1439863"/>
            </a:xfrm>
            <a:custGeom>
              <a:avLst/>
              <a:gdLst>
                <a:gd name="T0" fmla="*/ 0 w 1020"/>
                <a:gd name="T1" fmla="*/ 340 h 907"/>
                <a:gd name="T2" fmla="*/ 0 w 1020"/>
                <a:gd name="T3" fmla="*/ 680 h 907"/>
                <a:gd name="T4" fmla="*/ 113 w 1020"/>
                <a:gd name="T5" fmla="*/ 680 h 907"/>
                <a:gd name="T6" fmla="*/ 113 w 1020"/>
                <a:gd name="T7" fmla="*/ 794 h 907"/>
                <a:gd name="T8" fmla="*/ 227 w 1020"/>
                <a:gd name="T9" fmla="*/ 794 h 907"/>
                <a:gd name="T10" fmla="*/ 227 w 1020"/>
                <a:gd name="T11" fmla="*/ 907 h 907"/>
                <a:gd name="T12" fmla="*/ 1020 w 1020"/>
                <a:gd name="T13" fmla="*/ 907 h 907"/>
                <a:gd name="T14" fmla="*/ 1020 w 1020"/>
                <a:gd name="T15" fmla="*/ 680 h 907"/>
                <a:gd name="T16" fmla="*/ 907 w 1020"/>
                <a:gd name="T17" fmla="*/ 680 h 907"/>
                <a:gd name="T18" fmla="*/ 907 w 1020"/>
                <a:gd name="T19" fmla="*/ 567 h 907"/>
                <a:gd name="T20" fmla="*/ 680 w 1020"/>
                <a:gd name="T21" fmla="*/ 567 h 907"/>
                <a:gd name="T22" fmla="*/ 680 w 1020"/>
                <a:gd name="T23" fmla="*/ 340 h 907"/>
                <a:gd name="T24" fmla="*/ 794 w 1020"/>
                <a:gd name="T25" fmla="*/ 340 h 907"/>
                <a:gd name="T26" fmla="*/ 794 w 1020"/>
                <a:gd name="T27" fmla="*/ 227 h 907"/>
                <a:gd name="T28" fmla="*/ 680 w 1020"/>
                <a:gd name="T29" fmla="*/ 227 h 907"/>
                <a:gd name="T30" fmla="*/ 680 w 1020"/>
                <a:gd name="T31" fmla="*/ 113 h 907"/>
                <a:gd name="T32" fmla="*/ 567 w 1020"/>
                <a:gd name="T33" fmla="*/ 113 h 907"/>
                <a:gd name="T34" fmla="*/ 567 w 1020"/>
                <a:gd name="T35" fmla="*/ 227 h 907"/>
                <a:gd name="T36" fmla="*/ 453 w 1020"/>
                <a:gd name="T37" fmla="*/ 227 h 907"/>
                <a:gd name="T38" fmla="*/ 453 w 1020"/>
                <a:gd name="T39" fmla="*/ 0 h 907"/>
                <a:gd name="T40" fmla="*/ 340 w 1020"/>
                <a:gd name="T41" fmla="*/ 0 h 907"/>
                <a:gd name="T42" fmla="*/ 340 w 1020"/>
                <a:gd name="T43" fmla="*/ 227 h 907"/>
                <a:gd name="T44" fmla="*/ 113 w 1020"/>
                <a:gd name="T45" fmla="*/ 227 h 907"/>
                <a:gd name="T46" fmla="*/ 113 w 1020"/>
                <a:gd name="T47" fmla="*/ 340 h 907"/>
                <a:gd name="T48" fmla="*/ 0 w 1020"/>
                <a:gd name="T49" fmla="*/ 34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0" h="907">
                  <a:moveTo>
                    <a:pt x="0" y="340"/>
                  </a:move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1020" y="907"/>
                  </a:lnTo>
                  <a:lnTo>
                    <a:pt x="1020" y="680"/>
                  </a:lnTo>
                  <a:lnTo>
                    <a:pt x="907" y="680"/>
                  </a:lnTo>
                  <a:lnTo>
                    <a:pt x="907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25" name="Freeform 198"/>
            <p:cNvSpPr>
              <a:spLocks/>
            </p:cNvSpPr>
            <p:nvPr/>
          </p:nvSpPr>
          <p:spPr bwMode="auto">
            <a:xfrm>
              <a:off x="5680076" y="6240463"/>
              <a:ext cx="1081088" cy="1081088"/>
            </a:xfrm>
            <a:custGeom>
              <a:avLst/>
              <a:gdLst>
                <a:gd name="T0" fmla="*/ 227 w 681"/>
                <a:gd name="T1" fmla="*/ 0 h 681"/>
                <a:gd name="T2" fmla="*/ 454 w 681"/>
                <a:gd name="T3" fmla="*/ 0 h 681"/>
                <a:gd name="T4" fmla="*/ 454 w 681"/>
                <a:gd name="T5" fmla="*/ 114 h 681"/>
                <a:gd name="T6" fmla="*/ 454 w 681"/>
                <a:gd name="T7" fmla="*/ 227 h 681"/>
                <a:gd name="T8" fmla="*/ 681 w 681"/>
                <a:gd name="T9" fmla="*/ 227 h 681"/>
                <a:gd name="T10" fmla="*/ 681 w 681"/>
                <a:gd name="T11" fmla="*/ 454 h 681"/>
                <a:gd name="T12" fmla="*/ 454 w 681"/>
                <a:gd name="T13" fmla="*/ 454 h 681"/>
                <a:gd name="T14" fmla="*/ 454 w 681"/>
                <a:gd name="T15" fmla="*/ 340 h 681"/>
                <a:gd name="T16" fmla="*/ 227 w 681"/>
                <a:gd name="T17" fmla="*/ 340 h 681"/>
                <a:gd name="T18" fmla="*/ 227 w 681"/>
                <a:gd name="T19" fmla="*/ 454 h 681"/>
                <a:gd name="T20" fmla="*/ 114 w 681"/>
                <a:gd name="T21" fmla="*/ 454 h 681"/>
                <a:gd name="T22" fmla="*/ 114 w 681"/>
                <a:gd name="T23" fmla="*/ 681 h 681"/>
                <a:gd name="T24" fmla="*/ 0 w 681"/>
                <a:gd name="T25" fmla="*/ 681 h 681"/>
                <a:gd name="T26" fmla="*/ 0 w 681"/>
                <a:gd name="T27" fmla="*/ 340 h 681"/>
                <a:gd name="T28" fmla="*/ 114 w 681"/>
                <a:gd name="T29" fmla="*/ 340 h 681"/>
                <a:gd name="T30" fmla="*/ 114 w 681"/>
                <a:gd name="T31" fmla="*/ 114 h 681"/>
                <a:gd name="T32" fmla="*/ 227 w 681"/>
                <a:gd name="T33" fmla="*/ 114 h 681"/>
                <a:gd name="T34" fmla="*/ 227 w 681"/>
                <a:gd name="T3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1" h="681">
                  <a:moveTo>
                    <a:pt x="227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681" y="227"/>
                  </a:lnTo>
                  <a:lnTo>
                    <a:pt x="681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114" y="454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26" name="Freeform 199"/>
            <p:cNvSpPr>
              <a:spLocks/>
            </p:cNvSpPr>
            <p:nvPr/>
          </p:nvSpPr>
          <p:spPr bwMode="auto">
            <a:xfrm>
              <a:off x="6400801" y="5880101"/>
              <a:ext cx="1800225" cy="1258888"/>
            </a:xfrm>
            <a:custGeom>
              <a:avLst/>
              <a:gdLst>
                <a:gd name="T0" fmla="*/ 0 w 1134"/>
                <a:gd name="T1" fmla="*/ 114 h 794"/>
                <a:gd name="T2" fmla="*/ 454 w 1134"/>
                <a:gd name="T3" fmla="*/ 114 h 794"/>
                <a:gd name="T4" fmla="*/ 454 w 1134"/>
                <a:gd name="T5" fmla="*/ 0 h 794"/>
                <a:gd name="T6" fmla="*/ 680 w 1134"/>
                <a:gd name="T7" fmla="*/ 0 h 794"/>
                <a:gd name="T8" fmla="*/ 680 w 1134"/>
                <a:gd name="T9" fmla="*/ 114 h 794"/>
                <a:gd name="T10" fmla="*/ 794 w 1134"/>
                <a:gd name="T11" fmla="*/ 114 h 794"/>
                <a:gd name="T12" fmla="*/ 794 w 1134"/>
                <a:gd name="T13" fmla="*/ 0 h 794"/>
                <a:gd name="T14" fmla="*/ 1021 w 1134"/>
                <a:gd name="T15" fmla="*/ 0 h 794"/>
                <a:gd name="T16" fmla="*/ 1021 w 1134"/>
                <a:gd name="T17" fmla="*/ 114 h 794"/>
                <a:gd name="T18" fmla="*/ 1134 w 1134"/>
                <a:gd name="T19" fmla="*/ 114 h 794"/>
                <a:gd name="T20" fmla="*/ 1134 w 1134"/>
                <a:gd name="T21" fmla="*/ 341 h 794"/>
                <a:gd name="T22" fmla="*/ 1021 w 1134"/>
                <a:gd name="T23" fmla="*/ 341 h 794"/>
                <a:gd name="T24" fmla="*/ 1021 w 1134"/>
                <a:gd name="T25" fmla="*/ 567 h 794"/>
                <a:gd name="T26" fmla="*/ 907 w 1134"/>
                <a:gd name="T27" fmla="*/ 567 h 794"/>
                <a:gd name="T28" fmla="*/ 907 w 1134"/>
                <a:gd name="T29" fmla="*/ 681 h 794"/>
                <a:gd name="T30" fmla="*/ 680 w 1134"/>
                <a:gd name="T31" fmla="*/ 681 h 794"/>
                <a:gd name="T32" fmla="*/ 680 w 1134"/>
                <a:gd name="T33" fmla="*/ 794 h 794"/>
                <a:gd name="T34" fmla="*/ 227 w 1134"/>
                <a:gd name="T35" fmla="*/ 794 h 794"/>
                <a:gd name="T36" fmla="*/ 227 w 1134"/>
                <a:gd name="T37" fmla="*/ 454 h 794"/>
                <a:gd name="T38" fmla="*/ 0 w 1134"/>
                <a:gd name="T39" fmla="*/ 454 h 794"/>
                <a:gd name="T40" fmla="*/ 0 w 1134"/>
                <a:gd name="T41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4" h="794">
                  <a:moveTo>
                    <a:pt x="0" y="114"/>
                  </a:moveTo>
                  <a:lnTo>
                    <a:pt x="454" y="114"/>
                  </a:lnTo>
                  <a:lnTo>
                    <a:pt x="454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1021" y="0"/>
                  </a:lnTo>
                  <a:lnTo>
                    <a:pt x="1021" y="114"/>
                  </a:lnTo>
                  <a:lnTo>
                    <a:pt x="1134" y="114"/>
                  </a:lnTo>
                  <a:lnTo>
                    <a:pt x="1134" y="341"/>
                  </a:lnTo>
                  <a:lnTo>
                    <a:pt x="1021" y="341"/>
                  </a:lnTo>
                  <a:lnTo>
                    <a:pt x="1021" y="567"/>
                  </a:lnTo>
                  <a:lnTo>
                    <a:pt x="907" y="567"/>
                  </a:lnTo>
                  <a:lnTo>
                    <a:pt x="907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227" y="794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27" name="Freeform 203"/>
            <p:cNvSpPr>
              <a:spLocks/>
            </p:cNvSpPr>
            <p:nvPr/>
          </p:nvSpPr>
          <p:spPr bwMode="auto">
            <a:xfrm>
              <a:off x="4421188" y="7680326"/>
              <a:ext cx="2700338" cy="1620838"/>
            </a:xfrm>
            <a:custGeom>
              <a:avLst/>
              <a:gdLst>
                <a:gd name="T0" fmla="*/ 1587 w 1701"/>
                <a:gd name="T1" fmla="*/ 341 h 1021"/>
                <a:gd name="T2" fmla="*/ 1587 w 1701"/>
                <a:gd name="T3" fmla="*/ 454 h 1021"/>
                <a:gd name="T4" fmla="*/ 1701 w 1701"/>
                <a:gd name="T5" fmla="*/ 454 h 1021"/>
                <a:gd name="T6" fmla="*/ 1701 w 1701"/>
                <a:gd name="T7" fmla="*/ 567 h 1021"/>
                <a:gd name="T8" fmla="*/ 1587 w 1701"/>
                <a:gd name="T9" fmla="*/ 567 h 1021"/>
                <a:gd name="T10" fmla="*/ 1587 w 1701"/>
                <a:gd name="T11" fmla="*/ 681 h 1021"/>
                <a:gd name="T12" fmla="*/ 1360 w 1701"/>
                <a:gd name="T13" fmla="*/ 681 h 1021"/>
                <a:gd name="T14" fmla="*/ 1360 w 1701"/>
                <a:gd name="T15" fmla="*/ 794 h 1021"/>
                <a:gd name="T16" fmla="*/ 1020 w 1701"/>
                <a:gd name="T17" fmla="*/ 794 h 1021"/>
                <a:gd name="T18" fmla="*/ 1020 w 1701"/>
                <a:gd name="T19" fmla="*/ 908 h 1021"/>
                <a:gd name="T20" fmla="*/ 680 w 1701"/>
                <a:gd name="T21" fmla="*/ 908 h 1021"/>
                <a:gd name="T22" fmla="*/ 340 w 1701"/>
                <a:gd name="T23" fmla="*/ 908 h 1021"/>
                <a:gd name="T24" fmla="*/ 340 w 1701"/>
                <a:gd name="T25" fmla="*/ 1021 h 1021"/>
                <a:gd name="T26" fmla="*/ 0 w 1701"/>
                <a:gd name="T27" fmla="*/ 1021 h 1021"/>
                <a:gd name="T28" fmla="*/ 0 w 1701"/>
                <a:gd name="T29" fmla="*/ 681 h 1021"/>
                <a:gd name="T30" fmla="*/ 113 w 1701"/>
                <a:gd name="T31" fmla="*/ 681 h 1021"/>
                <a:gd name="T32" fmla="*/ 113 w 1701"/>
                <a:gd name="T33" fmla="*/ 567 h 1021"/>
                <a:gd name="T34" fmla="*/ 226 w 1701"/>
                <a:gd name="T35" fmla="*/ 567 h 1021"/>
                <a:gd name="T36" fmla="*/ 226 w 1701"/>
                <a:gd name="T37" fmla="*/ 454 h 1021"/>
                <a:gd name="T38" fmla="*/ 340 w 1701"/>
                <a:gd name="T39" fmla="*/ 454 h 1021"/>
                <a:gd name="T40" fmla="*/ 340 w 1701"/>
                <a:gd name="T41" fmla="*/ 567 h 1021"/>
                <a:gd name="T42" fmla="*/ 453 w 1701"/>
                <a:gd name="T43" fmla="*/ 567 h 1021"/>
                <a:gd name="T44" fmla="*/ 453 w 1701"/>
                <a:gd name="T45" fmla="*/ 681 h 1021"/>
                <a:gd name="T46" fmla="*/ 567 w 1701"/>
                <a:gd name="T47" fmla="*/ 681 h 1021"/>
                <a:gd name="T48" fmla="*/ 567 w 1701"/>
                <a:gd name="T49" fmla="*/ 454 h 1021"/>
                <a:gd name="T50" fmla="*/ 907 w 1701"/>
                <a:gd name="T51" fmla="*/ 454 h 1021"/>
                <a:gd name="T52" fmla="*/ 907 w 1701"/>
                <a:gd name="T53" fmla="*/ 341 h 1021"/>
                <a:gd name="T54" fmla="*/ 1134 w 1701"/>
                <a:gd name="T55" fmla="*/ 341 h 1021"/>
                <a:gd name="T56" fmla="*/ 1134 w 1701"/>
                <a:gd name="T57" fmla="*/ 227 h 1021"/>
                <a:gd name="T58" fmla="*/ 1247 w 1701"/>
                <a:gd name="T59" fmla="*/ 227 h 1021"/>
                <a:gd name="T60" fmla="*/ 1247 w 1701"/>
                <a:gd name="T61" fmla="*/ 0 h 1021"/>
                <a:gd name="T62" fmla="*/ 1474 w 1701"/>
                <a:gd name="T63" fmla="*/ 0 h 1021"/>
                <a:gd name="T64" fmla="*/ 1474 w 1701"/>
                <a:gd name="T65" fmla="*/ 341 h 1021"/>
                <a:gd name="T66" fmla="*/ 1587 w 1701"/>
                <a:gd name="T67" fmla="*/ 34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01" h="1021">
                  <a:moveTo>
                    <a:pt x="1587" y="341"/>
                  </a:moveTo>
                  <a:lnTo>
                    <a:pt x="1587" y="454"/>
                  </a:lnTo>
                  <a:lnTo>
                    <a:pt x="1701" y="454"/>
                  </a:lnTo>
                  <a:lnTo>
                    <a:pt x="1701" y="567"/>
                  </a:lnTo>
                  <a:lnTo>
                    <a:pt x="1587" y="567"/>
                  </a:lnTo>
                  <a:lnTo>
                    <a:pt x="1587" y="681"/>
                  </a:lnTo>
                  <a:lnTo>
                    <a:pt x="1360" y="681"/>
                  </a:lnTo>
                  <a:lnTo>
                    <a:pt x="1360" y="794"/>
                  </a:lnTo>
                  <a:lnTo>
                    <a:pt x="1020" y="794"/>
                  </a:lnTo>
                  <a:lnTo>
                    <a:pt x="1020" y="908"/>
                  </a:lnTo>
                  <a:lnTo>
                    <a:pt x="680" y="908"/>
                  </a:lnTo>
                  <a:lnTo>
                    <a:pt x="340" y="908"/>
                  </a:lnTo>
                  <a:lnTo>
                    <a:pt x="340" y="1021"/>
                  </a:lnTo>
                  <a:lnTo>
                    <a:pt x="0" y="1021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907" y="454"/>
                  </a:lnTo>
                  <a:lnTo>
                    <a:pt x="907" y="341"/>
                  </a:lnTo>
                  <a:lnTo>
                    <a:pt x="1134" y="341"/>
                  </a:lnTo>
                  <a:lnTo>
                    <a:pt x="1134" y="227"/>
                  </a:lnTo>
                  <a:lnTo>
                    <a:pt x="1247" y="227"/>
                  </a:lnTo>
                  <a:lnTo>
                    <a:pt x="1247" y="0"/>
                  </a:lnTo>
                  <a:lnTo>
                    <a:pt x="1474" y="0"/>
                  </a:lnTo>
                  <a:lnTo>
                    <a:pt x="1474" y="341"/>
                  </a:lnTo>
                  <a:lnTo>
                    <a:pt x="1587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28" name="Freeform 204"/>
            <p:cNvSpPr>
              <a:spLocks/>
            </p:cNvSpPr>
            <p:nvPr/>
          </p:nvSpPr>
          <p:spPr bwMode="auto">
            <a:xfrm>
              <a:off x="6940551" y="6240463"/>
              <a:ext cx="1620838" cy="2339975"/>
            </a:xfrm>
            <a:custGeom>
              <a:avLst/>
              <a:gdLst>
                <a:gd name="T0" fmla="*/ 0 w 1021"/>
                <a:gd name="T1" fmla="*/ 1361 h 1474"/>
                <a:gd name="T2" fmla="*/ 0 w 1021"/>
                <a:gd name="T3" fmla="*/ 681 h 1474"/>
                <a:gd name="T4" fmla="*/ 114 w 1021"/>
                <a:gd name="T5" fmla="*/ 681 h 1474"/>
                <a:gd name="T6" fmla="*/ 114 w 1021"/>
                <a:gd name="T7" fmla="*/ 567 h 1474"/>
                <a:gd name="T8" fmla="*/ 340 w 1021"/>
                <a:gd name="T9" fmla="*/ 567 h 1474"/>
                <a:gd name="T10" fmla="*/ 340 w 1021"/>
                <a:gd name="T11" fmla="*/ 454 h 1474"/>
                <a:gd name="T12" fmla="*/ 567 w 1021"/>
                <a:gd name="T13" fmla="*/ 454 h 1474"/>
                <a:gd name="T14" fmla="*/ 567 w 1021"/>
                <a:gd name="T15" fmla="*/ 340 h 1474"/>
                <a:gd name="T16" fmla="*/ 681 w 1021"/>
                <a:gd name="T17" fmla="*/ 340 h 1474"/>
                <a:gd name="T18" fmla="*/ 681 w 1021"/>
                <a:gd name="T19" fmla="*/ 114 h 1474"/>
                <a:gd name="T20" fmla="*/ 794 w 1021"/>
                <a:gd name="T21" fmla="*/ 114 h 1474"/>
                <a:gd name="T22" fmla="*/ 794 w 1021"/>
                <a:gd name="T23" fmla="*/ 0 h 1474"/>
                <a:gd name="T24" fmla="*/ 907 w 1021"/>
                <a:gd name="T25" fmla="*/ 0 h 1474"/>
                <a:gd name="T26" fmla="*/ 907 w 1021"/>
                <a:gd name="T27" fmla="*/ 227 h 1474"/>
                <a:gd name="T28" fmla="*/ 1021 w 1021"/>
                <a:gd name="T29" fmla="*/ 227 h 1474"/>
                <a:gd name="T30" fmla="*/ 1021 w 1021"/>
                <a:gd name="T31" fmla="*/ 340 h 1474"/>
                <a:gd name="T32" fmla="*/ 907 w 1021"/>
                <a:gd name="T33" fmla="*/ 340 h 1474"/>
                <a:gd name="T34" fmla="*/ 907 w 1021"/>
                <a:gd name="T35" fmla="*/ 454 h 1474"/>
                <a:gd name="T36" fmla="*/ 1021 w 1021"/>
                <a:gd name="T37" fmla="*/ 454 h 1474"/>
                <a:gd name="T38" fmla="*/ 1021 w 1021"/>
                <a:gd name="T39" fmla="*/ 567 h 1474"/>
                <a:gd name="T40" fmla="*/ 907 w 1021"/>
                <a:gd name="T41" fmla="*/ 567 h 1474"/>
                <a:gd name="T42" fmla="*/ 907 w 1021"/>
                <a:gd name="T43" fmla="*/ 1021 h 1474"/>
                <a:gd name="T44" fmla="*/ 1021 w 1021"/>
                <a:gd name="T45" fmla="*/ 1021 h 1474"/>
                <a:gd name="T46" fmla="*/ 1021 w 1021"/>
                <a:gd name="T47" fmla="*/ 1248 h 1474"/>
                <a:gd name="T48" fmla="*/ 907 w 1021"/>
                <a:gd name="T49" fmla="*/ 1248 h 1474"/>
                <a:gd name="T50" fmla="*/ 907 w 1021"/>
                <a:gd name="T51" fmla="*/ 1361 h 1474"/>
                <a:gd name="T52" fmla="*/ 454 w 1021"/>
                <a:gd name="T53" fmla="*/ 1361 h 1474"/>
                <a:gd name="T54" fmla="*/ 454 w 1021"/>
                <a:gd name="T55" fmla="*/ 1474 h 1474"/>
                <a:gd name="T56" fmla="*/ 114 w 1021"/>
                <a:gd name="T57" fmla="*/ 1474 h 1474"/>
                <a:gd name="T58" fmla="*/ 114 w 1021"/>
                <a:gd name="T59" fmla="*/ 1361 h 1474"/>
                <a:gd name="T60" fmla="*/ 0 w 1021"/>
                <a:gd name="T61" fmla="*/ 1361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21" h="1474">
                  <a:moveTo>
                    <a:pt x="0" y="1361"/>
                  </a:moveTo>
                  <a:lnTo>
                    <a:pt x="0" y="681"/>
                  </a:lnTo>
                  <a:lnTo>
                    <a:pt x="114" y="681"/>
                  </a:lnTo>
                  <a:lnTo>
                    <a:pt x="114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907" y="227"/>
                  </a:lnTo>
                  <a:lnTo>
                    <a:pt x="1021" y="227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1021" y="454"/>
                  </a:lnTo>
                  <a:lnTo>
                    <a:pt x="1021" y="567"/>
                  </a:lnTo>
                  <a:lnTo>
                    <a:pt x="907" y="567"/>
                  </a:lnTo>
                  <a:lnTo>
                    <a:pt x="907" y="1021"/>
                  </a:lnTo>
                  <a:lnTo>
                    <a:pt x="1021" y="1021"/>
                  </a:lnTo>
                  <a:lnTo>
                    <a:pt x="1021" y="1248"/>
                  </a:lnTo>
                  <a:lnTo>
                    <a:pt x="907" y="1248"/>
                  </a:lnTo>
                  <a:lnTo>
                    <a:pt x="907" y="1361"/>
                  </a:lnTo>
                  <a:lnTo>
                    <a:pt x="454" y="1361"/>
                  </a:lnTo>
                  <a:lnTo>
                    <a:pt x="454" y="1474"/>
                  </a:lnTo>
                  <a:lnTo>
                    <a:pt x="114" y="1474"/>
                  </a:lnTo>
                  <a:lnTo>
                    <a:pt x="114" y="1361"/>
                  </a:lnTo>
                  <a:lnTo>
                    <a:pt x="0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29" name="Freeform 209"/>
            <p:cNvSpPr>
              <a:spLocks/>
            </p:cNvSpPr>
            <p:nvPr/>
          </p:nvSpPr>
          <p:spPr bwMode="auto">
            <a:xfrm>
              <a:off x="4600576" y="1739901"/>
              <a:ext cx="4679950" cy="3240088"/>
            </a:xfrm>
            <a:custGeom>
              <a:avLst/>
              <a:gdLst>
                <a:gd name="T0" fmla="*/ 1021 w 2948"/>
                <a:gd name="T1" fmla="*/ 227 h 2041"/>
                <a:gd name="T2" fmla="*/ 1134 w 2948"/>
                <a:gd name="T3" fmla="*/ 114 h 2041"/>
                <a:gd name="T4" fmla="*/ 1474 w 2948"/>
                <a:gd name="T5" fmla="*/ 0 h 2041"/>
                <a:gd name="T6" fmla="*/ 1588 w 2948"/>
                <a:gd name="T7" fmla="*/ 114 h 2041"/>
                <a:gd name="T8" fmla="*/ 1928 w 2948"/>
                <a:gd name="T9" fmla="*/ 227 h 2041"/>
                <a:gd name="T10" fmla="*/ 2041 w 2948"/>
                <a:gd name="T11" fmla="*/ 340 h 2041"/>
                <a:gd name="T12" fmla="*/ 2155 w 2948"/>
                <a:gd name="T13" fmla="*/ 454 h 2041"/>
                <a:gd name="T14" fmla="*/ 2268 w 2948"/>
                <a:gd name="T15" fmla="*/ 340 h 2041"/>
                <a:gd name="T16" fmla="*/ 2495 w 2948"/>
                <a:gd name="T17" fmla="*/ 227 h 2041"/>
                <a:gd name="T18" fmla="*/ 2608 w 2948"/>
                <a:gd name="T19" fmla="*/ 114 h 2041"/>
                <a:gd name="T20" fmla="*/ 2835 w 2948"/>
                <a:gd name="T21" fmla="*/ 0 h 2041"/>
                <a:gd name="T22" fmla="*/ 2722 w 2948"/>
                <a:gd name="T23" fmla="*/ 227 h 2041"/>
                <a:gd name="T24" fmla="*/ 2835 w 2948"/>
                <a:gd name="T25" fmla="*/ 340 h 2041"/>
                <a:gd name="T26" fmla="*/ 2948 w 2948"/>
                <a:gd name="T27" fmla="*/ 454 h 2041"/>
                <a:gd name="T28" fmla="*/ 2495 w 2948"/>
                <a:gd name="T29" fmla="*/ 681 h 2041"/>
                <a:gd name="T30" fmla="*/ 2381 w 2948"/>
                <a:gd name="T31" fmla="*/ 567 h 2041"/>
                <a:gd name="T32" fmla="*/ 2268 w 2948"/>
                <a:gd name="T33" fmla="*/ 794 h 2041"/>
                <a:gd name="T34" fmla="*/ 2155 w 2948"/>
                <a:gd name="T35" fmla="*/ 1021 h 2041"/>
                <a:gd name="T36" fmla="*/ 2041 w 2948"/>
                <a:gd name="T37" fmla="*/ 1815 h 2041"/>
                <a:gd name="T38" fmla="*/ 1928 w 2948"/>
                <a:gd name="T39" fmla="*/ 1928 h 2041"/>
                <a:gd name="T40" fmla="*/ 1814 w 2948"/>
                <a:gd name="T41" fmla="*/ 2041 h 2041"/>
                <a:gd name="T42" fmla="*/ 1134 w 2948"/>
                <a:gd name="T43" fmla="*/ 1815 h 2041"/>
                <a:gd name="T44" fmla="*/ 567 w 2948"/>
                <a:gd name="T45" fmla="*/ 1701 h 2041"/>
                <a:gd name="T46" fmla="*/ 454 w 2948"/>
                <a:gd name="T47" fmla="*/ 1928 h 2041"/>
                <a:gd name="T48" fmla="*/ 340 w 2948"/>
                <a:gd name="T49" fmla="*/ 2041 h 2041"/>
                <a:gd name="T50" fmla="*/ 0 w 2948"/>
                <a:gd name="T51" fmla="*/ 1928 h 2041"/>
                <a:gd name="T52" fmla="*/ 113 w 2948"/>
                <a:gd name="T53" fmla="*/ 1701 h 2041"/>
                <a:gd name="T54" fmla="*/ 340 w 2948"/>
                <a:gd name="T55" fmla="*/ 1588 h 2041"/>
                <a:gd name="T56" fmla="*/ 454 w 2948"/>
                <a:gd name="T57" fmla="*/ 1248 h 2041"/>
                <a:gd name="T58" fmla="*/ 340 w 2948"/>
                <a:gd name="T59" fmla="*/ 1134 h 2041"/>
                <a:gd name="T60" fmla="*/ 227 w 2948"/>
                <a:gd name="T61" fmla="*/ 1021 h 2041"/>
                <a:gd name="T62" fmla="*/ 340 w 2948"/>
                <a:gd name="T63" fmla="*/ 794 h 2041"/>
                <a:gd name="T64" fmla="*/ 567 w 2948"/>
                <a:gd name="T65" fmla="*/ 681 h 2041"/>
                <a:gd name="T66" fmla="*/ 680 w 2948"/>
                <a:gd name="T67" fmla="*/ 567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48" h="2041">
                  <a:moveTo>
                    <a:pt x="680" y="227"/>
                  </a:moveTo>
                  <a:lnTo>
                    <a:pt x="1021" y="227"/>
                  </a:lnTo>
                  <a:lnTo>
                    <a:pt x="1021" y="114"/>
                  </a:lnTo>
                  <a:lnTo>
                    <a:pt x="1134" y="114"/>
                  </a:lnTo>
                  <a:lnTo>
                    <a:pt x="1134" y="0"/>
                  </a:lnTo>
                  <a:lnTo>
                    <a:pt x="1474" y="0"/>
                  </a:lnTo>
                  <a:lnTo>
                    <a:pt x="1474" y="114"/>
                  </a:lnTo>
                  <a:lnTo>
                    <a:pt x="1588" y="114"/>
                  </a:lnTo>
                  <a:lnTo>
                    <a:pt x="1588" y="227"/>
                  </a:lnTo>
                  <a:lnTo>
                    <a:pt x="1928" y="227"/>
                  </a:lnTo>
                  <a:lnTo>
                    <a:pt x="1928" y="340"/>
                  </a:lnTo>
                  <a:lnTo>
                    <a:pt x="2041" y="340"/>
                  </a:lnTo>
                  <a:lnTo>
                    <a:pt x="2041" y="454"/>
                  </a:lnTo>
                  <a:lnTo>
                    <a:pt x="2155" y="454"/>
                  </a:lnTo>
                  <a:lnTo>
                    <a:pt x="2155" y="340"/>
                  </a:lnTo>
                  <a:lnTo>
                    <a:pt x="2268" y="340"/>
                  </a:lnTo>
                  <a:lnTo>
                    <a:pt x="2268" y="227"/>
                  </a:lnTo>
                  <a:lnTo>
                    <a:pt x="2495" y="227"/>
                  </a:lnTo>
                  <a:lnTo>
                    <a:pt x="2495" y="114"/>
                  </a:lnTo>
                  <a:lnTo>
                    <a:pt x="2608" y="114"/>
                  </a:lnTo>
                  <a:lnTo>
                    <a:pt x="2608" y="0"/>
                  </a:lnTo>
                  <a:lnTo>
                    <a:pt x="2835" y="0"/>
                  </a:lnTo>
                  <a:lnTo>
                    <a:pt x="2835" y="227"/>
                  </a:lnTo>
                  <a:lnTo>
                    <a:pt x="2722" y="227"/>
                  </a:lnTo>
                  <a:lnTo>
                    <a:pt x="2722" y="340"/>
                  </a:lnTo>
                  <a:lnTo>
                    <a:pt x="2835" y="340"/>
                  </a:lnTo>
                  <a:lnTo>
                    <a:pt x="2835" y="454"/>
                  </a:lnTo>
                  <a:lnTo>
                    <a:pt x="2948" y="454"/>
                  </a:lnTo>
                  <a:lnTo>
                    <a:pt x="2948" y="681"/>
                  </a:lnTo>
                  <a:lnTo>
                    <a:pt x="2495" y="681"/>
                  </a:lnTo>
                  <a:lnTo>
                    <a:pt x="2495" y="567"/>
                  </a:lnTo>
                  <a:lnTo>
                    <a:pt x="2381" y="567"/>
                  </a:lnTo>
                  <a:lnTo>
                    <a:pt x="2381" y="794"/>
                  </a:lnTo>
                  <a:lnTo>
                    <a:pt x="2268" y="794"/>
                  </a:lnTo>
                  <a:lnTo>
                    <a:pt x="2268" y="1021"/>
                  </a:lnTo>
                  <a:lnTo>
                    <a:pt x="2155" y="1021"/>
                  </a:lnTo>
                  <a:lnTo>
                    <a:pt x="2155" y="1815"/>
                  </a:lnTo>
                  <a:lnTo>
                    <a:pt x="2041" y="1815"/>
                  </a:lnTo>
                  <a:lnTo>
                    <a:pt x="2041" y="1928"/>
                  </a:lnTo>
                  <a:lnTo>
                    <a:pt x="1928" y="1928"/>
                  </a:lnTo>
                  <a:lnTo>
                    <a:pt x="1928" y="2041"/>
                  </a:lnTo>
                  <a:lnTo>
                    <a:pt x="1814" y="2041"/>
                  </a:lnTo>
                  <a:lnTo>
                    <a:pt x="1814" y="1815"/>
                  </a:lnTo>
                  <a:lnTo>
                    <a:pt x="1134" y="1815"/>
                  </a:lnTo>
                  <a:lnTo>
                    <a:pt x="1134" y="1701"/>
                  </a:lnTo>
                  <a:lnTo>
                    <a:pt x="567" y="1701"/>
                  </a:lnTo>
                  <a:lnTo>
                    <a:pt x="567" y="1928"/>
                  </a:lnTo>
                  <a:lnTo>
                    <a:pt x="454" y="1928"/>
                  </a:lnTo>
                  <a:lnTo>
                    <a:pt x="454" y="2041"/>
                  </a:lnTo>
                  <a:lnTo>
                    <a:pt x="340" y="2041"/>
                  </a:lnTo>
                  <a:lnTo>
                    <a:pt x="340" y="1928"/>
                  </a:lnTo>
                  <a:lnTo>
                    <a:pt x="0" y="1928"/>
                  </a:lnTo>
                  <a:lnTo>
                    <a:pt x="0" y="1701"/>
                  </a:lnTo>
                  <a:lnTo>
                    <a:pt x="113" y="1701"/>
                  </a:lnTo>
                  <a:lnTo>
                    <a:pt x="113" y="1588"/>
                  </a:lnTo>
                  <a:lnTo>
                    <a:pt x="340" y="1588"/>
                  </a:lnTo>
                  <a:lnTo>
                    <a:pt x="340" y="1248"/>
                  </a:lnTo>
                  <a:lnTo>
                    <a:pt x="454" y="1248"/>
                  </a:lnTo>
                  <a:lnTo>
                    <a:pt x="454" y="1134"/>
                  </a:lnTo>
                  <a:lnTo>
                    <a:pt x="340" y="1134"/>
                  </a:lnTo>
                  <a:lnTo>
                    <a:pt x="340" y="1021"/>
                  </a:lnTo>
                  <a:lnTo>
                    <a:pt x="227" y="1021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567" y="681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30" name="Freeform 215"/>
            <p:cNvSpPr>
              <a:spLocks/>
            </p:cNvSpPr>
            <p:nvPr/>
          </p:nvSpPr>
          <p:spPr bwMode="auto">
            <a:xfrm>
              <a:off x="7661276" y="4079876"/>
              <a:ext cx="2700338" cy="2520950"/>
            </a:xfrm>
            <a:custGeom>
              <a:avLst/>
              <a:gdLst>
                <a:gd name="T0" fmla="*/ 0 w 1701"/>
                <a:gd name="T1" fmla="*/ 454 h 1588"/>
                <a:gd name="T2" fmla="*/ 0 w 1701"/>
                <a:gd name="T3" fmla="*/ 1134 h 1588"/>
                <a:gd name="T4" fmla="*/ 227 w 1701"/>
                <a:gd name="T5" fmla="*/ 1134 h 1588"/>
                <a:gd name="T6" fmla="*/ 227 w 1701"/>
                <a:gd name="T7" fmla="*/ 1248 h 1588"/>
                <a:gd name="T8" fmla="*/ 340 w 1701"/>
                <a:gd name="T9" fmla="*/ 1248 h 1588"/>
                <a:gd name="T10" fmla="*/ 340 w 1701"/>
                <a:gd name="T11" fmla="*/ 1361 h 1588"/>
                <a:gd name="T12" fmla="*/ 453 w 1701"/>
                <a:gd name="T13" fmla="*/ 1361 h 1588"/>
                <a:gd name="T14" fmla="*/ 453 w 1701"/>
                <a:gd name="T15" fmla="*/ 1588 h 1588"/>
                <a:gd name="T16" fmla="*/ 794 w 1701"/>
                <a:gd name="T17" fmla="*/ 1588 h 1588"/>
                <a:gd name="T18" fmla="*/ 794 w 1701"/>
                <a:gd name="T19" fmla="*/ 1475 h 1588"/>
                <a:gd name="T20" fmla="*/ 1020 w 1701"/>
                <a:gd name="T21" fmla="*/ 1475 h 1588"/>
                <a:gd name="T22" fmla="*/ 1020 w 1701"/>
                <a:gd name="T23" fmla="*/ 1361 h 1588"/>
                <a:gd name="T24" fmla="*/ 1247 w 1701"/>
                <a:gd name="T25" fmla="*/ 1361 h 1588"/>
                <a:gd name="T26" fmla="*/ 1247 w 1701"/>
                <a:gd name="T27" fmla="*/ 1248 h 1588"/>
                <a:gd name="T28" fmla="*/ 1361 w 1701"/>
                <a:gd name="T29" fmla="*/ 1248 h 1588"/>
                <a:gd name="T30" fmla="*/ 1361 w 1701"/>
                <a:gd name="T31" fmla="*/ 908 h 1588"/>
                <a:gd name="T32" fmla="*/ 1474 w 1701"/>
                <a:gd name="T33" fmla="*/ 908 h 1588"/>
                <a:gd name="T34" fmla="*/ 1474 w 1701"/>
                <a:gd name="T35" fmla="*/ 794 h 1588"/>
                <a:gd name="T36" fmla="*/ 1587 w 1701"/>
                <a:gd name="T37" fmla="*/ 794 h 1588"/>
                <a:gd name="T38" fmla="*/ 1587 w 1701"/>
                <a:gd name="T39" fmla="*/ 681 h 1588"/>
                <a:gd name="T40" fmla="*/ 1701 w 1701"/>
                <a:gd name="T41" fmla="*/ 681 h 1588"/>
                <a:gd name="T42" fmla="*/ 1701 w 1701"/>
                <a:gd name="T43" fmla="*/ 341 h 1588"/>
                <a:gd name="T44" fmla="*/ 1587 w 1701"/>
                <a:gd name="T45" fmla="*/ 341 h 1588"/>
                <a:gd name="T46" fmla="*/ 1587 w 1701"/>
                <a:gd name="T47" fmla="*/ 227 h 1588"/>
                <a:gd name="T48" fmla="*/ 1474 w 1701"/>
                <a:gd name="T49" fmla="*/ 227 h 1588"/>
                <a:gd name="T50" fmla="*/ 1474 w 1701"/>
                <a:gd name="T51" fmla="*/ 114 h 1588"/>
                <a:gd name="T52" fmla="*/ 1247 w 1701"/>
                <a:gd name="T53" fmla="*/ 114 h 1588"/>
                <a:gd name="T54" fmla="*/ 1247 w 1701"/>
                <a:gd name="T55" fmla="*/ 341 h 1588"/>
                <a:gd name="T56" fmla="*/ 1134 w 1701"/>
                <a:gd name="T57" fmla="*/ 341 h 1588"/>
                <a:gd name="T58" fmla="*/ 1134 w 1701"/>
                <a:gd name="T59" fmla="*/ 227 h 1588"/>
                <a:gd name="T60" fmla="*/ 1020 w 1701"/>
                <a:gd name="T61" fmla="*/ 227 h 1588"/>
                <a:gd name="T62" fmla="*/ 1020 w 1701"/>
                <a:gd name="T63" fmla="*/ 114 h 1588"/>
                <a:gd name="T64" fmla="*/ 794 w 1701"/>
                <a:gd name="T65" fmla="*/ 114 h 1588"/>
                <a:gd name="T66" fmla="*/ 794 w 1701"/>
                <a:gd name="T67" fmla="*/ 227 h 1588"/>
                <a:gd name="T68" fmla="*/ 567 w 1701"/>
                <a:gd name="T69" fmla="*/ 227 h 1588"/>
                <a:gd name="T70" fmla="*/ 567 w 1701"/>
                <a:gd name="T71" fmla="*/ 0 h 1588"/>
                <a:gd name="T72" fmla="*/ 453 w 1701"/>
                <a:gd name="T73" fmla="*/ 0 h 1588"/>
                <a:gd name="T74" fmla="*/ 453 w 1701"/>
                <a:gd name="T75" fmla="*/ 114 h 1588"/>
                <a:gd name="T76" fmla="*/ 340 w 1701"/>
                <a:gd name="T77" fmla="*/ 114 h 1588"/>
                <a:gd name="T78" fmla="*/ 340 w 1701"/>
                <a:gd name="T79" fmla="*/ 0 h 1588"/>
                <a:gd name="T80" fmla="*/ 227 w 1701"/>
                <a:gd name="T81" fmla="*/ 0 h 1588"/>
                <a:gd name="T82" fmla="*/ 227 w 1701"/>
                <a:gd name="T83" fmla="*/ 341 h 1588"/>
                <a:gd name="T84" fmla="*/ 113 w 1701"/>
                <a:gd name="T85" fmla="*/ 341 h 1588"/>
                <a:gd name="T86" fmla="*/ 113 w 1701"/>
                <a:gd name="T87" fmla="*/ 454 h 1588"/>
                <a:gd name="T88" fmla="*/ 0 w 1701"/>
                <a:gd name="T89" fmla="*/ 454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01" h="1588">
                  <a:moveTo>
                    <a:pt x="0" y="454"/>
                  </a:moveTo>
                  <a:lnTo>
                    <a:pt x="0" y="1134"/>
                  </a:lnTo>
                  <a:lnTo>
                    <a:pt x="227" y="1134"/>
                  </a:lnTo>
                  <a:lnTo>
                    <a:pt x="227" y="1248"/>
                  </a:lnTo>
                  <a:lnTo>
                    <a:pt x="340" y="1248"/>
                  </a:lnTo>
                  <a:lnTo>
                    <a:pt x="340" y="1361"/>
                  </a:lnTo>
                  <a:lnTo>
                    <a:pt x="453" y="1361"/>
                  </a:lnTo>
                  <a:lnTo>
                    <a:pt x="453" y="1588"/>
                  </a:lnTo>
                  <a:lnTo>
                    <a:pt x="794" y="1588"/>
                  </a:lnTo>
                  <a:lnTo>
                    <a:pt x="794" y="1475"/>
                  </a:lnTo>
                  <a:lnTo>
                    <a:pt x="1020" y="1475"/>
                  </a:lnTo>
                  <a:lnTo>
                    <a:pt x="1020" y="1361"/>
                  </a:lnTo>
                  <a:lnTo>
                    <a:pt x="1247" y="1361"/>
                  </a:lnTo>
                  <a:lnTo>
                    <a:pt x="1247" y="1248"/>
                  </a:lnTo>
                  <a:lnTo>
                    <a:pt x="1361" y="1248"/>
                  </a:lnTo>
                  <a:lnTo>
                    <a:pt x="1361" y="908"/>
                  </a:lnTo>
                  <a:lnTo>
                    <a:pt x="1474" y="908"/>
                  </a:lnTo>
                  <a:lnTo>
                    <a:pt x="1474" y="794"/>
                  </a:lnTo>
                  <a:lnTo>
                    <a:pt x="1587" y="794"/>
                  </a:lnTo>
                  <a:lnTo>
                    <a:pt x="1587" y="681"/>
                  </a:lnTo>
                  <a:lnTo>
                    <a:pt x="1701" y="681"/>
                  </a:lnTo>
                  <a:lnTo>
                    <a:pt x="1701" y="341"/>
                  </a:lnTo>
                  <a:lnTo>
                    <a:pt x="1587" y="341"/>
                  </a:lnTo>
                  <a:lnTo>
                    <a:pt x="1587" y="227"/>
                  </a:lnTo>
                  <a:lnTo>
                    <a:pt x="1474" y="227"/>
                  </a:lnTo>
                  <a:lnTo>
                    <a:pt x="1474" y="114"/>
                  </a:lnTo>
                  <a:lnTo>
                    <a:pt x="1247" y="114"/>
                  </a:lnTo>
                  <a:lnTo>
                    <a:pt x="1247" y="341"/>
                  </a:lnTo>
                  <a:lnTo>
                    <a:pt x="1134" y="341"/>
                  </a:lnTo>
                  <a:lnTo>
                    <a:pt x="1134" y="227"/>
                  </a:lnTo>
                  <a:lnTo>
                    <a:pt x="1020" y="227"/>
                  </a:lnTo>
                  <a:lnTo>
                    <a:pt x="1020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31" name="Freeform 216"/>
            <p:cNvSpPr>
              <a:spLocks/>
            </p:cNvSpPr>
            <p:nvPr/>
          </p:nvSpPr>
          <p:spPr bwMode="auto">
            <a:xfrm>
              <a:off x="5138738" y="4440238"/>
              <a:ext cx="2519363" cy="1800225"/>
            </a:xfrm>
            <a:custGeom>
              <a:avLst/>
              <a:gdLst>
                <a:gd name="T0" fmla="*/ 227 w 1588"/>
                <a:gd name="T1" fmla="*/ 0 h 1134"/>
                <a:gd name="T2" fmla="*/ 227 w 1588"/>
                <a:gd name="T3" fmla="*/ 227 h 1134"/>
                <a:gd name="T4" fmla="*/ 114 w 1588"/>
                <a:gd name="T5" fmla="*/ 227 h 1134"/>
                <a:gd name="T6" fmla="*/ 114 w 1588"/>
                <a:gd name="T7" fmla="*/ 454 h 1134"/>
                <a:gd name="T8" fmla="*/ 0 w 1588"/>
                <a:gd name="T9" fmla="*/ 454 h 1134"/>
                <a:gd name="T10" fmla="*/ 0 w 1588"/>
                <a:gd name="T11" fmla="*/ 1021 h 1134"/>
                <a:gd name="T12" fmla="*/ 227 w 1588"/>
                <a:gd name="T13" fmla="*/ 1021 h 1134"/>
                <a:gd name="T14" fmla="*/ 227 w 1588"/>
                <a:gd name="T15" fmla="*/ 907 h 1134"/>
                <a:gd name="T16" fmla="*/ 454 w 1588"/>
                <a:gd name="T17" fmla="*/ 907 h 1134"/>
                <a:gd name="T18" fmla="*/ 567 w 1588"/>
                <a:gd name="T19" fmla="*/ 907 h 1134"/>
                <a:gd name="T20" fmla="*/ 567 w 1588"/>
                <a:gd name="T21" fmla="*/ 1134 h 1134"/>
                <a:gd name="T22" fmla="*/ 681 w 1588"/>
                <a:gd name="T23" fmla="*/ 1134 h 1134"/>
                <a:gd name="T24" fmla="*/ 794 w 1588"/>
                <a:gd name="T25" fmla="*/ 1134 h 1134"/>
                <a:gd name="T26" fmla="*/ 794 w 1588"/>
                <a:gd name="T27" fmla="*/ 1021 h 1134"/>
                <a:gd name="T28" fmla="*/ 1248 w 1588"/>
                <a:gd name="T29" fmla="*/ 1021 h 1134"/>
                <a:gd name="T30" fmla="*/ 1248 w 1588"/>
                <a:gd name="T31" fmla="*/ 907 h 1134"/>
                <a:gd name="T32" fmla="*/ 1474 w 1588"/>
                <a:gd name="T33" fmla="*/ 907 h 1134"/>
                <a:gd name="T34" fmla="*/ 1474 w 1588"/>
                <a:gd name="T35" fmla="*/ 1021 h 1134"/>
                <a:gd name="T36" fmla="*/ 1588 w 1588"/>
                <a:gd name="T37" fmla="*/ 1021 h 1134"/>
                <a:gd name="T38" fmla="*/ 1588 w 1588"/>
                <a:gd name="T39" fmla="*/ 340 h 1134"/>
                <a:gd name="T40" fmla="*/ 1474 w 1588"/>
                <a:gd name="T41" fmla="*/ 340 h 1134"/>
                <a:gd name="T42" fmla="*/ 1474 w 1588"/>
                <a:gd name="T43" fmla="*/ 114 h 1134"/>
                <a:gd name="T44" fmla="*/ 794 w 1588"/>
                <a:gd name="T45" fmla="*/ 114 h 1134"/>
                <a:gd name="T46" fmla="*/ 794 w 1588"/>
                <a:gd name="T47" fmla="*/ 0 h 1134"/>
                <a:gd name="T48" fmla="*/ 227 w 1588"/>
                <a:gd name="T49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88" h="1134">
                  <a:moveTo>
                    <a:pt x="227" y="0"/>
                  </a:moveTo>
                  <a:lnTo>
                    <a:pt x="227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1021"/>
                  </a:lnTo>
                  <a:lnTo>
                    <a:pt x="227" y="1021"/>
                  </a:lnTo>
                  <a:lnTo>
                    <a:pt x="227" y="907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681" y="1134"/>
                  </a:lnTo>
                  <a:lnTo>
                    <a:pt x="794" y="1134"/>
                  </a:lnTo>
                  <a:lnTo>
                    <a:pt x="794" y="1021"/>
                  </a:lnTo>
                  <a:lnTo>
                    <a:pt x="1248" y="1021"/>
                  </a:lnTo>
                  <a:lnTo>
                    <a:pt x="1248" y="907"/>
                  </a:lnTo>
                  <a:lnTo>
                    <a:pt x="1474" y="907"/>
                  </a:lnTo>
                  <a:lnTo>
                    <a:pt x="1474" y="1021"/>
                  </a:lnTo>
                  <a:lnTo>
                    <a:pt x="1588" y="1021"/>
                  </a:lnTo>
                  <a:lnTo>
                    <a:pt x="1588" y="340"/>
                  </a:lnTo>
                  <a:lnTo>
                    <a:pt x="1474" y="340"/>
                  </a:lnTo>
                  <a:lnTo>
                    <a:pt x="1474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32" name="Freeform 218"/>
            <p:cNvSpPr>
              <a:spLocks/>
            </p:cNvSpPr>
            <p:nvPr/>
          </p:nvSpPr>
          <p:spPr bwMode="auto">
            <a:xfrm>
              <a:off x="4240213" y="3179763"/>
              <a:ext cx="720725" cy="360363"/>
            </a:xfrm>
            <a:custGeom>
              <a:avLst/>
              <a:gdLst>
                <a:gd name="T0" fmla="*/ 454 w 454"/>
                <a:gd name="T1" fmla="*/ 227 h 227"/>
                <a:gd name="T2" fmla="*/ 0 w 454"/>
                <a:gd name="T3" fmla="*/ 227 h 227"/>
                <a:gd name="T4" fmla="*/ 0 w 454"/>
                <a:gd name="T5" fmla="*/ 114 h 227"/>
                <a:gd name="T6" fmla="*/ 114 w 454"/>
                <a:gd name="T7" fmla="*/ 114 h 227"/>
                <a:gd name="T8" fmla="*/ 114 w 454"/>
                <a:gd name="T9" fmla="*/ 0 h 227"/>
                <a:gd name="T10" fmla="*/ 454 w 454"/>
                <a:gd name="T11" fmla="*/ 0 h 227"/>
                <a:gd name="T12" fmla="*/ 454 w 454"/>
                <a:gd name="T1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227">
                  <a:moveTo>
                    <a:pt x="454" y="227"/>
                  </a:move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454" y="0"/>
                  </a:lnTo>
                  <a:lnTo>
                    <a:pt x="454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33" name="Freeform 149"/>
            <p:cNvSpPr>
              <a:spLocks/>
            </p:cNvSpPr>
            <p:nvPr/>
          </p:nvSpPr>
          <p:spPr bwMode="auto">
            <a:xfrm>
              <a:off x="4421188" y="2820988"/>
              <a:ext cx="539750" cy="358775"/>
            </a:xfrm>
            <a:custGeom>
              <a:avLst/>
              <a:gdLst>
                <a:gd name="T0" fmla="*/ 0 w 340"/>
                <a:gd name="T1" fmla="*/ 0 h 226"/>
                <a:gd name="T2" fmla="*/ 340 w 340"/>
                <a:gd name="T3" fmla="*/ 0 h 226"/>
                <a:gd name="T4" fmla="*/ 340 w 340"/>
                <a:gd name="T5" fmla="*/ 226 h 226"/>
                <a:gd name="T6" fmla="*/ 0 w 340"/>
                <a:gd name="T7" fmla="*/ 226 h 226"/>
                <a:gd name="T8" fmla="*/ 0 w 340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6">
                  <a:moveTo>
                    <a:pt x="0" y="0"/>
                  </a:moveTo>
                  <a:lnTo>
                    <a:pt x="340" y="0"/>
                  </a:lnTo>
                  <a:lnTo>
                    <a:pt x="340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534" name="Freeform 219"/>
            <p:cNvSpPr>
              <a:spLocks/>
            </p:cNvSpPr>
            <p:nvPr/>
          </p:nvSpPr>
          <p:spPr bwMode="auto">
            <a:xfrm>
              <a:off x="4421188" y="3540125"/>
              <a:ext cx="539750" cy="539750"/>
            </a:xfrm>
            <a:custGeom>
              <a:avLst/>
              <a:gdLst>
                <a:gd name="T0" fmla="*/ 340 w 340"/>
                <a:gd name="T1" fmla="*/ 0 h 340"/>
                <a:gd name="T2" fmla="*/ 0 w 340"/>
                <a:gd name="T3" fmla="*/ 0 h 340"/>
                <a:gd name="T4" fmla="*/ 0 w 340"/>
                <a:gd name="T5" fmla="*/ 340 h 340"/>
                <a:gd name="T6" fmla="*/ 113 w 340"/>
                <a:gd name="T7" fmla="*/ 340 h 340"/>
                <a:gd name="T8" fmla="*/ 113 w 340"/>
                <a:gd name="T9" fmla="*/ 114 h 340"/>
                <a:gd name="T10" fmla="*/ 340 w 340"/>
                <a:gd name="T11" fmla="*/ 114 h 340"/>
                <a:gd name="T12" fmla="*/ 340 w 340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1012079" y="609996"/>
            <a:ext cx="10039368" cy="8188744"/>
            <a:chOff x="1012079" y="609996"/>
            <a:chExt cx="10039368" cy="8188744"/>
          </a:xfrm>
        </p:grpSpPr>
        <p:grpSp>
          <p:nvGrpSpPr>
            <p:cNvPr id="407" name="グループ化 406"/>
            <p:cNvGrpSpPr/>
            <p:nvPr/>
          </p:nvGrpSpPr>
          <p:grpSpPr>
            <a:xfrm>
              <a:off x="2452578" y="2471235"/>
              <a:ext cx="1984703" cy="1625091"/>
              <a:chOff x="2452578" y="2471235"/>
              <a:chExt cx="1984703" cy="1625091"/>
            </a:xfrm>
          </p:grpSpPr>
          <p:sp>
            <p:nvSpPr>
              <p:cNvPr id="408" name="正方形/長方形 407"/>
              <p:cNvSpPr/>
              <p:nvPr/>
            </p:nvSpPr>
            <p:spPr>
              <a:xfrm>
                <a:off x="3493868" y="2887663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千種区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09" name="正方形/長方形 408"/>
              <p:cNvSpPr/>
              <p:nvPr/>
            </p:nvSpPr>
            <p:spPr>
              <a:xfrm>
                <a:off x="3350368" y="2707501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東区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10" name="正方形/長方形 409"/>
              <p:cNvSpPr/>
              <p:nvPr/>
            </p:nvSpPr>
            <p:spPr>
              <a:xfrm>
                <a:off x="3279775" y="247123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北区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11" name="正方形/長方形 410"/>
              <p:cNvSpPr/>
              <p:nvPr/>
            </p:nvSpPr>
            <p:spPr>
              <a:xfrm>
                <a:off x="2897931" y="2547285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西区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12" name="正方形/長方形 411"/>
              <p:cNvSpPr/>
              <p:nvPr/>
            </p:nvSpPr>
            <p:spPr>
              <a:xfrm>
                <a:off x="2497822" y="301754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中村区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13" name="正方形/長方形 412"/>
              <p:cNvSpPr/>
              <p:nvPr/>
            </p:nvSpPr>
            <p:spPr>
              <a:xfrm>
                <a:off x="3106993" y="2939864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14" name="正方形/長方形 413"/>
              <p:cNvSpPr/>
              <p:nvPr/>
            </p:nvSpPr>
            <p:spPr>
              <a:xfrm>
                <a:off x="3273425" y="3132911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昭和区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15" name="正方形/長方形 414"/>
              <p:cNvSpPr/>
              <p:nvPr/>
            </p:nvSpPr>
            <p:spPr>
              <a:xfrm>
                <a:off x="2890838" y="3328167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熱田区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16" name="正方形/長方形 415"/>
              <p:cNvSpPr/>
              <p:nvPr/>
            </p:nvSpPr>
            <p:spPr>
              <a:xfrm>
                <a:off x="3596590" y="2511848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守山区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17" name="正方形/長方形 416"/>
              <p:cNvSpPr/>
              <p:nvPr/>
            </p:nvSpPr>
            <p:spPr>
              <a:xfrm>
                <a:off x="3673534" y="3819327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緑区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18" name="正方形/長方形 417"/>
              <p:cNvSpPr/>
              <p:nvPr/>
            </p:nvSpPr>
            <p:spPr>
              <a:xfrm>
                <a:off x="3210713" y="3755566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南区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19" name="正方形/長方形 418"/>
              <p:cNvSpPr/>
              <p:nvPr/>
            </p:nvSpPr>
            <p:spPr>
              <a:xfrm>
                <a:off x="3790950" y="3023800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名東区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20" name="正方形/長方形 419"/>
              <p:cNvSpPr/>
              <p:nvPr/>
            </p:nvSpPr>
            <p:spPr>
              <a:xfrm>
                <a:off x="3666630" y="3422262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天白区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21" name="正方形/長方形 420"/>
              <p:cNvSpPr/>
              <p:nvPr/>
            </p:nvSpPr>
            <p:spPr>
              <a:xfrm>
                <a:off x="2608449" y="3633400"/>
                <a:ext cx="492443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港区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22" name="正方形/長方形 421"/>
              <p:cNvSpPr/>
              <p:nvPr/>
            </p:nvSpPr>
            <p:spPr>
              <a:xfrm>
                <a:off x="2452578" y="3231763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中川区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423" name="正方形/長方形 422"/>
              <p:cNvSpPr/>
              <p:nvPr/>
            </p:nvSpPr>
            <p:spPr>
              <a:xfrm>
                <a:off x="3234147" y="3540439"/>
                <a:ext cx="646331" cy="27699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200" b="1" kern="10" dirty="0">
                    <a:solidFill>
                      <a:schemeClr val="accent1">
                        <a:lumMod val="75000"/>
                      </a:schemeClr>
                    </a:solidFill>
                    <a:latin typeface="メイリオ"/>
                    <a:ea typeface="メイリオ"/>
                    <a:cs typeface="メイリオ"/>
                  </a:rPr>
                  <a:t>瑞穂区</a:t>
                </a:r>
                <a:endParaRPr lang="ja-JP" altLang="en-US" sz="12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551" name="グループ化 550"/>
            <p:cNvGrpSpPr/>
            <p:nvPr/>
          </p:nvGrpSpPr>
          <p:grpSpPr>
            <a:xfrm>
              <a:off x="1012079" y="609996"/>
              <a:ext cx="10039368" cy="8188744"/>
              <a:chOff x="1012079" y="609996"/>
              <a:chExt cx="10039368" cy="8188744"/>
            </a:xfrm>
          </p:grpSpPr>
          <p:sp>
            <p:nvSpPr>
              <p:cNvPr id="552" name="正方形/長方形 551"/>
              <p:cNvSpPr/>
              <p:nvPr/>
            </p:nvSpPr>
            <p:spPr>
              <a:xfrm>
                <a:off x="3279775" y="324594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名古屋市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3" name="正方形/長方形 552"/>
              <p:cNvSpPr/>
              <p:nvPr/>
            </p:nvSpPr>
            <p:spPr>
              <a:xfrm>
                <a:off x="7380507" y="75979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4" name="正方形/長方形 553"/>
              <p:cNvSpPr/>
              <p:nvPr/>
            </p:nvSpPr>
            <p:spPr>
              <a:xfrm>
                <a:off x="5998038" y="52099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岡崎市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5" name="正方形/長方形 554"/>
              <p:cNvSpPr/>
              <p:nvPr/>
            </p:nvSpPr>
            <p:spPr>
              <a:xfrm>
                <a:off x="3040282" y="57976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半田市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6" name="正方形/長方形 555"/>
              <p:cNvSpPr/>
              <p:nvPr/>
            </p:nvSpPr>
            <p:spPr>
              <a:xfrm>
                <a:off x="1627406" y="28825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津島市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7" name="正方形/長方形 556"/>
              <p:cNvSpPr/>
              <p:nvPr/>
            </p:nvSpPr>
            <p:spPr>
              <a:xfrm>
                <a:off x="6386513" y="301350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豊田市</a:t>
                </a:r>
              </a:p>
            </p:txBody>
          </p:sp>
          <p:sp>
            <p:nvSpPr>
              <p:cNvPr id="558" name="正方形/長方形 557"/>
              <p:cNvSpPr/>
              <p:nvPr/>
            </p:nvSpPr>
            <p:spPr>
              <a:xfrm>
                <a:off x="3741125" y="8667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犬山市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59" name="正方形/長方形 558"/>
              <p:cNvSpPr/>
              <p:nvPr/>
            </p:nvSpPr>
            <p:spPr>
              <a:xfrm>
                <a:off x="3386138" y="14514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小牧市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0" name="正方形/長方形 559"/>
              <p:cNvSpPr/>
              <p:nvPr/>
            </p:nvSpPr>
            <p:spPr>
              <a:xfrm>
                <a:off x="2856925" y="432325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東海市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1" name="正方形/長方形 560"/>
              <p:cNvSpPr/>
              <p:nvPr/>
            </p:nvSpPr>
            <p:spPr>
              <a:xfrm>
                <a:off x="4240213" y="23576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尾張旭市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2" name="正方形/長方形 561"/>
              <p:cNvSpPr/>
              <p:nvPr/>
            </p:nvSpPr>
            <p:spPr>
              <a:xfrm>
                <a:off x="5489244" y="84909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田原市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3" name="正方形/長方形 562"/>
              <p:cNvSpPr/>
              <p:nvPr/>
            </p:nvSpPr>
            <p:spPr>
              <a:xfrm>
                <a:off x="2354658" y="23670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清須市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4" name="正方形/長方形 563"/>
              <p:cNvSpPr/>
              <p:nvPr/>
            </p:nvSpPr>
            <p:spPr>
              <a:xfrm>
                <a:off x="2243813" y="2026726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北名古屋市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5" name="正方形/長方形 564"/>
              <p:cNvSpPr/>
              <p:nvPr/>
            </p:nvSpPr>
            <p:spPr>
              <a:xfrm>
                <a:off x="2429094" y="9177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江南市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6" name="正方形/長方形 565"/>
              <p:cNvSpPr/>
              <p:nvPr/>
            </p:nvSpPr>
            <p:spPr>
              <a:xfrm>
                <a:off x="4383088" y="64408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西尾市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7" name="正方形/長方形 566"/>
              <p:cNvSpPr/>
              <p:nvPr/>
            </p:nvSpPr>
            <p:spPr>
              <a:xfrm>
                <a:off x="3830912" y="45833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刈谷市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8" name="正方形/長方形 567"/>
              <p:cNvSpPr/>
              <p:nvPr/>
            </p:nvSpPr>
            <p:spPr>
              <a:xfrm>
                <a:off x="3741124" y="582528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碧南市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69" name="正方形/長方形 568"/>
              <p:cNvSpPr/>
              <p:nvPr/>
            </p:nvSpPr>
            <p:spPr>
              <a:xfrm>
                <a:off x="3846567" y="175438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春日井市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0" name="正方形/長方形 569"/>
              <p:cNvSpPr/>
              <p:nvPr/>
            </p:nvSpPr>
            <p:spPr>
              <a:xfrm>
                <a:off x="1897282" y="13685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一宮市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1" name="正方形/長方形 570"/>
              <p:cNvSpPr/>
              <p:nvPr/>
            </p:nvSpPr>
            <p:spPr>
              <a:xfrm>
                <a:off x="6963214" y="634054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豊川市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2" name="正方形/長方形 571"/>
              <p:cNvSpPr/>
              <p:nvPr/>
            </p:nvSpPr>
            <p:spPr>
              <a:xfrm>
                <a:off x="3497702" y="44562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大府市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3" name="正方形/長方形 572"/>
              <p:cNvSpPr/>
              <p:nvPr/>
            </p:nvSpPr>
            <p:spPr>
              <a:xfrm>
                <a:off x="3673010" y="54118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高浜市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4" name="正方形/長方形 573"/>
              <p:cNvSpPr/>
              <p:nvPr/>
            </p:nvSpPr>
            <p:spPr>
              <a:xfrm>
                <a:off x="4257703" y="32775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日進市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5" name="正方形/長方形 574"/>
              <p:cNvSpPr/>
              <p:nvPr/>
            </p:nvSpPr>
            <p:spPr>
              <a:xfrm>
                <a:off x="1490811" y="36243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弥富市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6" name="正方形/長方形 575"/>
              <p:cNvSpPr/>
              <p:nvPr/>
            </p:nvSpPr>
            <p:spPr>
              <a:xfrm>
                <a:off x="4334586" y="287166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長久手市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7" name="正方形/長方形 576"/>
              <p:cNvSpPr/>
              <p:nvPr/>
            </p:nvSpPr>
            <p:spPr>
              <a:xfrm>
                <a:off x="2951190" y="60999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扶桑町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8" name="正方形/長方形 577"/>
              <p:cNvSpPr/>
              <p:nvPr/>
            </p:nvSpPr>
            <p:spPr>
              <a:xfrm>
                <a:off x="1773386" y="321903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蟹江町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79" name="正方形/長方形 578"/>
              <p:cNvSpPr/>
              <p:nvPr/>
            </p:nvSpPr>
            <p:spPr>
              <a:xfrm>
                <a:off x="2108544" y="405620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飛島村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0" name="正方形/長方形 579"/>
              <p:cNvSpPr/>
              <p:nvPr/>
            </p:nvSpPr>
            <p:spPr>
              <a:xfrm>
                <a:off x="3329207" y="50134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東浦町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1" name="正方形/長方形 580"/>
              <p:cNvSpPr/>
              <p:nvPr/>
            </p:nvSpPr>
            <p:spPr>
              <a:xfrm>
                <a:off x="3100892" y="64179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武豊町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2" name="正方形/長方形 581"/>
              <p:cNvSpPr/>
              <p:nvPr/>
            </p:nvSpPr>
            <p:spPr>
              <a:xfrm>
                <a:off x="5184784" y="619471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幸田町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3" name="正方形/長方形 582"/>
              <p:cNvSpPr/>
              <p:nvPr/>
            </p:nvSpPr>
            <p:spPr>
              <a:xfrm>
                <a:off x="9944746" y="37211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東栄町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4" name="正方形/長方形 583"/>
              <p:cNvSpPr/>
              <p:nvPr/>
            </p:nvSpPr>
            <p:spPr>
              <a:xfrm>
                <a:off x="10308936" y="28052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豊根村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5" name="正方形/長方形 584"/>
              <p:cNvSpPr/>
              <p:nvPr/>
            </p:nvSpPr>
            <p:spPr>
              <a:xfrm>
                <a:off x="4487184" y="376657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みよし市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6" name="正方形/長方形 585"/>
              <p:cNvSpPr/>
              <p:nvPr/>
            </p:nvSpPr>
            <p:spPr>
              <a:xfrm>
                <a:off x="3878263" y="405844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7" name="正方形/長方形 586"/>
              <p:cNvSpPr/>
              <p:nvPr/>
            </p:nvSpPr>
            <p:spPr>
              <a:xfrm>
                <a:off x="2689454" y="169099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岩倉市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8" name="正方形/長方形 587"/>
              <p:cNvSpPr/>
              <p:nvPr/>
            </p:nvSpPr>
            <p:spPr>
              <a:xfrm>
                <a:off x="2507102" y="50292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知多市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89" name="正方形/長方形 588"/>
              <p:cNvSpPr/>
              <p:nvPr/>
            </p:nvSpPr>
            <p:spPr>
              <a:xfrm>
                <a:off x="1627407" y="21301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稲沢市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90" name="正方形/長方形 589"/>
              <p:cNvSpPr/>
              <p:nvPr/>
            </p:nvSpPr>
            <p:spPr>
              <a:xfrm>
                <a:off x="2350733" y="59315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常滑市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91" name="正方形/長方形 590"/>
              <p:cNvSpPr/>
              <p:nvPr/>
            </p:nvSpPr>
            <p:spPr>
              <a:xfrm>
                <a:off x="4875213" y="20810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瀬戸市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92" name="正方形/長方形 591"/>
              <p:cNvSpPr/>
              <p:nvPr/>
            </p:nvSpPr>
            <p:spPr>
              <a:xfrm>
                <a:off x="4411075" y="52218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安城市</a:t>
                </a:r>
              </a:p>
            </p:txBody>
          </p:sp>
          <p:sp>
            <p:nvSpPr>
              <p:cNvPr id="593" name="正方形/長方形 592"/>
              <p:cNvSpPr/>
              <p:nvPr/>
            </p:nvSpPr>
            <p:spPr>
              <a:xfrm>
                <a:off x="5860499" y="641794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蒲郡市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94" name="正方形/長方形 593"/>
              <p:cNvSpPr/>
              <p:nvPr/>
            </p:nvSpPr>
            <p:spPr>
              <a:xfrm>
                <a:off x="3210713" y="19131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豊山町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95" name="正方形/長方形 594"/>
              <p:cNvSpPr/>
              <p:nvPr/>
            </p:nvSpPr>
            <p:spPr>
              <a:xfrm>
                <a:off x="3146539" y="768699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南知多町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96" name="正方形/長方形 595"/>
              <p:cNvSpPr/>
              <p:nvPr/>
            </p:nvSpPr>
            <p:spPr>
              <a:xfrm>
                <a:off x="8526682" y="33752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設楽町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97" name="正方形/長方形 596"/>
              <p:cNvSpPr/>
              <p:nvPr/>
            </p:nvSpPr>
            <p:spPr>
              <a:xfrm>
                <a:off x="2751357" y="69772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美浜町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98" name="正方形/長方形 597"/>
              <p:cNvSpPr/>
              <p:nvPr/>
            </p:nvSpPr>
            <p:spPr>
              <a:xfrm>
                <a:off x="2734887" y="533707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阿久比町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99" name="正方形/長方形 598"/>
              <p:cNvSpPr/>
              <p:nvPr/>
            </p:nvSpPr>
            <p:spPr>
              <a:xfrm>
                <a:off x="3027729" y="114371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大口町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00" name="正方形/長方形 599"/>
              <p:cNvSpPr/>
              <p:nvPr/>
            </p:nvSpPr>
            <p:spPr>
              <a:xfrm>
                <a:off x="4274563" y="35115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東郷町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01" name="正方形/長方形 600"/>
              <p:cNvSpPr/>
              <p:nvPr/>
            </p:nvSpPr>
            <p:spPr>
              <a:xfrm>
                <a:off x="1012079" y="27559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愛西市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02" name="正方形/長方形 601"/>
              <p:cNvSpPr/>
              <p:nvPr/>
            </p:nvSpPr>
            <p:spPr>
              <a:xfrm>
                <a:off x="4353364" y="47561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知立市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03" name="正方形/長方形 602"/>
              <p:cNvSpPr/>
              <p:nvPr/>
            </p:nvSpPr>
            <p:spPr>
              <a:xfrm>
                <a:off x="8547668" y="509707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新城市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04" name="正方形/長方形 603"/>
              <p:cNvSpPr/>
              <p:nvPr/>
            </p:nvSpPr>
            <p:spPr>
              <a:xfrm>
                <a:off x="2065777" y="256655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あま市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05" name="正方形/長方形 604"/>
              <p:cNvSpPr/>
              <p:nvPr/>
            </p:nvSpPr>
            <p:spPr>
              <a:xfrm>
                <a:off x="2200275" y="28037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大治町</a:t>
                </a:r>
                <a:endPara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グループ化 95"/>
          <p:cNvGrpSpPr/>
          <p:nvPr/>
        </p:nvGrpSpPr>
        <p:grpSpPr>
          <a:xfrm>
            <a:off x="1317136" y="156199"/>
            <a:ext cx="5399738" cy="4777858"/>
            <a:chOff x="1314450" y="300038"/>
            <a:chExt cx="10172701" cy="9001126"/>
          </a:xfrm>
        </p:grpSpPr>
        <p:sp>
          <p:nvSpPr>
            <p:cNvPr id="186" name="Freeform 120"/>
            <p:cNvSpPr>
              <a:spLocks/>
            </p:cNvSpPr>
            <p:nvPr/>
          </p:nvSpPr>
          <p:spPr bwMode="auto">
            <a:xfrm>
              <a:off x="3340100" y="2009775"/>
              <a:ext cx="269875" cy="315913"/>
            </a:xfrm>
            <a:custGeom>
              <a:avLst/>
              <a:gdLst>
                <a:gd name="T0" fmla="*/ 0 w 170"/>
                <a:gd name="T1" fmla="*/ 57 h 199"/>
                <a:gd name="T2" fmla="*/ 29 w 170"/>
                <a:gd name="T3" fmla="*/ 57 h 199"/>
                <a:gd name="T4" fmla="*/ 0 w 170"/>
                <a:gd name="T5" fmla="*/ 85 h 199"/>
                <a:gd name="T6" fmla="*/ 29 w 170"/>
                <a:gd name="T7" fmla="*/ 114 h 199"/>
                <a:gd name="T8" fmla="*/ 0 w 170"/>
                <a:gd name="T9" fmla="*/ 170 h 199"/>
                <a:gd name="T10" fmla="*/ 29 w 170"/>
                <a:gd name="T11" fmla="*/ 170 h 199"/>
                <a:gd name="T12" fmla="*/ 29 w 170"/>
                <a:gd name="T13" fmla="*/ 199 h 199"/>
                <a:gd name="T14" fmla="*/ 142 w 170"/>
                <a:gd name="T15" fmla="*/ 142 h 199"/>
                <a:gd name="T16" fmla="*/ 114 w 170"/>
                <a:gd name="T17" fmla="*/ 85 h 199"/>
                <a:gd name="T18" fmla="*/ 170 w 170"/>
                <a:gd name="T19" fmla="*/ 29 h 199"/>
                <a:gd name="T20" fmla="*/ 85 w 170"/>
                <a:gd name="T21" fmla="*/ 29 h 199"/>
                <a:gd name="T22" fmla="*/ 57 w 170"/>
                <a:gd name="T23" fmla="*/ 0 h 199"/>
                <a:gd name="T24" fmla="*/ 0 w 170"/>
                <a:gd name="T25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199">
                  <a:moveTo>
                    <a:pt x="0" y="57"/>
                  </a:moveTo>
                  <a:lnTo>
                    <a:pt x="29" y="57"/>
                  </a:lnTo>
                  <a:lnTo>
                    <a:pt x="0" y="85"/>
                  </a:lnTo>
                  <a:lnTo>
                    <a:pt x="29" y="114"/>
                  </a:lnTo>
                  <a:lnTo>
                    <a:pt x="0" y="170"/>
                  </a:lnTo>
                  <a:lnTo>
                    <a:pt x="29" y="170"/>
                  </a:lnTo>
                  <a:lnTo>
                    <a:pt x="29" y="199"/>
                  </a:lnTo>
                  <a:lnTo>
                    <a:pt x="142" y="142"/>
                  </a:lnTo>
                  <a:lnTo>
                    <a:pt x="114" y="85"/>
                  </a:lnTo>
                  <a:lnTo>
                    <a:pt x="170" y="29"/>
                  </a:lnTo>
                  <a:lnTo>
                    <a:pt x="85" y="29"/>
                  </a:lnTo>
                  <a:lnTo>
                    <a:pt x="57" y="0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7" name="Freeform 149"/>
            <p:cNvSpPr>
              <a:spLocks/>
            </p:cNvSpPr>
            <p:nvPr/>
          </p:nvSpPr>
          <p:spPr bwMode="auto">
            <a:xfrm>
              <a:off x="5095875" y="5791200"/>
              <a:ext cx="944563" cy="989013"/>
            </a:xfrm>
            <a:custGeom>
              <a:avLst/>
              <a:gdLst>
                <a:gd name="T0" fmla="*/ 340 w 595"/>
                <a:gd name="T1" fmla="*/ 623 h 623"/>
                <a:gd name="T2" fmla="*/ 312 w 595"/>
                <a:gd name="T3" fmla="*/ 623 h 623"/>
                <a:gd name="T4" fmla="*/ 255 w 595"/>
                <a:gd name="T5" fmla="*/ 567 h 623"/>
                <a:gd name="T6" fmla="*/ 227 w 595"/>
                <a:gd name="T7" fmla="*/ 567 h 623"/>
                <a:gd name="T8" fmla="*/ 113 w 595"/>
                <a:gd name="T9" fmla="*/ 453 h 623"/>
                <a:gd name="T10" fmla="*/ 85 w 595"/>
                <a:gd name="T11" fmla="*/ 482 h 623"/>
                <a:gd name="T12" fmla="*/ 57 w 595"/>
                <a:gd name="T13" fmla="*/ 482 h 623"/>
                <a:gd name="T14" fmla="*/ 0 w 595"/>
                <a:gd name="T15" fmla="*/ 397 h 623"/>
                <a:gd name="T16" fmla="*/ 28 w 595"/>
                <a:gd name="T17" fmla="*/ 397 h 623"/>
                <a:gd name="T18" fmla="*/ 28 w 595"/>
                <a:gd name="T19" fmla="*/ 368 h 623"/>
                <a:gd name="T20" fmla="*/ 85 w 595"/>
                <a:gd name="T21" fmla="*/ 425 h 623"/>
                <a:gd name="T22" fmla="*/ 113 w 595"/>
                <a:gd name="T23" fmla="*/ 368 h 623"/>
                <a:gd name="T24" fmla="*/ 85 w 595"/>
                <a:gd name="T25" fmla="*/ 340 h 623"/>
                <a:gd name="T26" fmla="*/ 28 w 595"/>
                <a:gd name="T27" fmla="*/ 312 h 623"/>
                <a:gd name="T28" fmla="*/ 57 w 595"/>
                <a:gd name="T29" fmla="*/ 283 h 623"/>
                <a:gd name="T30" fmla="*/ 85 w 595"/>
                <a:gd name="T31" fmla="*/ 283 h 623"/>
                <a:gd name="T32" fmla="*/ 85 w 595"/>
                <a:gd name="T33" fmla="*/ 255 h 623"/>
                <a:gd name="T34" fmla="*/ 113 w 595"/>
                <a:gd name="T35" fmla="*/ 283 h 623"/>
                <a:gd name="T36" fmla="*/ 170 w 595"/>
                <a:gd name="T37" fmla="*/ 255 h 623"/>
                <a:gd name="T38" fmla="*/ 170 w 595"/>
                <a:gd name="T39" fmla="*/ 198 h 623"/>
                <a:gd name="T40" fmla="*/ 198 w 595"/>
                <a:gd name="T41" fmla="*/ 198 h 623"/>
                <a:gd name="T42" fmla="*/ 198 w 595"/>
                <a:gd name="T43" fmla="*/ 141 h 623"/>
                <a:gd name="T44" fmla="*/ 283 w 595"/>
                <a:gd name="T45" fmla="*/ 141 h 623"/>
                <a:gd name="T46" fmla="*/ 283 w 595"/>
                <a:gd name="T47" fmla="*/ 85 h 623"/>
                <a:gd name="T48" fmla="*/ 340 w 595"/>
                <a:gd name="T49" fmla="*/ 28 h 623"/>
                <a:gd name="T50" fmla="*/ 425 w 595"/>
                <a:gd name="T51" fmla="*/ 0 h 623"/>
                <a:gd name="T52" fmla="*/ 482 w 595"/>
                <a:gd name="T53" fmla="*/ 56 h 623"/>
                <a:gd name="T54" fmla="*/ 567 w 595"/>
                <a:gd name="T55" fmla="*/ 85 h 623"/>
                <a:gd name="T56" fmla="*/ 567 w 595"/>
                <a:gd name="T57" fmla="*/ 141 h 623"/>
                <a:gd name="T58" fmla="*/ 510 w 595"/>
                <a:gd name="T59" fmla="*/ 170 h 623"/>
                <a:gd name="T60" fmla="*/ 539 w 595"/>
                <a:gd name="T61" fmla="*/ 226 h 623"/>
                <a:gd name="T62" fmla="*/ 567 w 595"/>
                <a:gd name="T63" fmla="*/ 198 h 623"/>
                <a:gd name="T64" fmla="*/ 595 w 595"/>
                <a:gd name="T65" fmla="*/ 283 h 623"/>
                <a:gd name="T66" fmla="*/ 539 w 595"/>
                <a:gd name="T67" fmla="*/ 340 h 623"/>
                <a:gd name="T68" fmla="*/ 539 w 595"/>
                <a:gd name="T69" fmla="*/ 368 h 623"/>
                <a:gd name="T70" fmla="*/ 482 w 595"/>
                <a:gd name="T71" fmla="*/ 397 h 623"/>
                <a:gd name="T72" fmla="*/ 482 w 595"/>
                <a:gd name="T73" fmla="*/ 425 h 623"/>
                <a:gd name="T74" fmla="*/ 510 w 595"/>
                <a:gd name="T75" fmla="*/ 453 h 623"/>
                <a:gd name="T76" fmla="*/ 482 w 595"/>
                <a:gd name="T77" fmla="*/ 510 h 623"/>
                <a:gd name="T78" fmla="*/ 510 w 595"/>
                <a:gd name="T79" fmla="*/ 567 h 623"/>
                <a:gd name="T80" fmla="*/ 482 w 595"/>
                <a:gd name="T81" fmla="*/ 567 h 623"/>
                <a:gd name="T82" fmla="*/ 482 w 595"/>
                <a:gd name="T83" fmla="*/ 595 h 623"/>
                <a:gd name="T84" fmla="*/ 453 w 595"/>
                <a:gd name="T85" fmla="*/ 623 h 623"/>
                <a:gd name="T86" fmla="*/ 397 w 595"/>
                <a:gd name="T87" fmla="*/ 567 h 623"/>
                <a:gd name="T88" fmla="*/ 340 w 595"/>
                <a:gd name="T89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5" h="623">
                  <a:moveTo>
                    <a:pt x="340" y="623"/>
                  </a:moveTo>
                  <a:lnTo>
                    <a:pt x="312" y="623"/>
                  </a:lnTo>
                  <a:lnTo>
                    <a:pt x="255" y="567"/>
                  </a:lnTo>
                  <a:lnTo>
                    <a:pt x="227" y="567"/>
                  </a:lnTo>
                  <a:lnTo>
                    <a:pt x="113" y="453"/>
                  </a:lnTo>
                  <a:lnTo>
                    <a:pt x="85" y="482"/>
                  </a:lnTo>
                  <a:lnTo>
                    <a:pt x="57" y="482"/>
                  </a:lnTo>
                  <a:lnTo>
                    <a:pt x="0" y="397"/>
                  </a:lnTo>
                  <a:lnTo>
                    <a:pt x="28" y="397"/>
                  </a:lnTo>
                  <a:lnTo>
                    <a:pt x="28" y="368"/>
                  </a:lnTo>
                  <a:lnTo>
                    <a:pt x="85" y="425"/>
                  </a:lnTo>
                  <a:lnTo>
                    <a:pt x="113" y="368"/>
                  </a:lnTo>
                  <a:lnTo>
                    <a:pt x="85" y="340"/>
                  </a:lnTo>
                  <a:lnTo>
                    <a:pt x="28" y="312"/>
                  </a:lnTo>
                  <a:lnTo>
                    <a:pt x="57" y="283"/>
                  </a:lnTo>
                  <a:lnTo>
                    <a:pt x="85" y="283"/>
                  </a:lnTo>
                  <a:lnTo>
                    <a:pt x="85" y="255"/>
                  </a:lnTo>
                  <a:lnTo>
                    <a:pt x="113" y="283"/>
                  </a:lnTo>
                  <a:lnTo>
                    <a:pt x="170" y="255"/>
                  </a:lnTo>
                  <a:lnTo>
                    <a:pt x="170" y="198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283" y="141"/>
                  </a:lnTo>
                  <a:lnTo>
                    <a:pt x="283" y="85"/>
                  </a:lnTo>
                  <a:lnTo>
                    <a:pt x="340" y="28"/>
                  </a:lnTo>
                  <a:lnTo>
                    <a:pt x="425" y="0"/>
                  </a:lnTo>
                  <a:lnTo>
                    <a:pt x="482" y="56"/>
                  </a:lnTo>
                  <a:lnTo>
                    <a:pt x="567" y="85"/>
                  </a:lnTo>
                  <a:lnTo>
                    <a:pt x="567" y="141"/>
                  </a:lnTo>
                  <a:lnTo>
                    <a:pt x="510" y="170"/>
                  </a:lnTo>
                  <a:lnTo>
                    <a:pt x="539" y="226"/>
                  </a:lnTo>
                  <a:lnTo>
                    <a:pt x="567" y="198"/>
                  </a:lnTo>
                  <a:lnTo>
                    <a:pt x="595" y="283"/>
                  </a:lnTo>
                  <a:lnTo>
                    <a:pt x="539" y="340"/>
                  </a:lnTo>
                  <a:lnTo>
                    <a:pt x="539" y="368"/>
                  </a:lnTo>
                  <a:lnTo>
                    <a:pt x="482" y="397"/>
                  </a:lnTo>
                  <a:lnTo>
                    <a:pt x="482" y="425"/>
                  </a:lnTo>
                  <a:lnTo>
                    <a:pt x="510" y="453"/>
                  </a:lnTo>
                  <a:lnTo>
                    <a:pt x="482" y="510"/>
                  </a:lnTo>
                  <a:lnTo>
                    <a:pt x="510" y="567"/>
                  </a:lnTo>
                  <a:lnTo>
                    <a:pt x="482" y="567"/>
                  </a:lnTo>
                  <a:lnTo>
                    <a:pt x="482" y="595"/>
                  </a:lnTo>
                  <a:lnTo>
                    <a:pt x="453" y="623"/>
                  </a:lnTo>
                  <a:lnTo>
                    <a:pt x="397" y="567"/>
                  </a:lnTo>
                  <a:lnTo>
                    <a:pt x="340" y="62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Freeform 129"/>
            <p:cNvSpPr>
              <a:spLocks/>
            </p:cNvSpPr>
            <p:nvPr/>
          </p:nvSpPr>
          <p:spPr bwMode="auto">
            <a:xfrm>
              <a:off x="3160713" y="974726"/>
              <a:ext cx="539750" cy="585788"/>
            </a:xfrm>
            <a:custGeom>
              <a:avLst/>
              <a:gdLst>
                <a:gd name="T0" fmla="*/ 85 w 340"/>
                <a:gd name="T1" fmla="*/ 142 h 369"/>
                <a:gd name="T2" fmla="*/ 57 w 340"/>
                <a:gd name="T3" fmla="*/ 227 h 369"/>
                <a:gd name="T4" fmla="*/ 28 w 340"/>
                <a:gd name="T5" fmla="*/ 284 h 369"/>
                <a:gd name="T6" fmla="*/ 0 w 340"/>
                <a:gd name="T7" fmla="*/ 284 h 369"/>
                <a:gd name="T8" fmla="*/ 0 w 340"/>
                <a:gd name="T9" fmla="*/ 369 h 369"/>
                <a:gd name="T10" fmla="*/ 57 w 340"/>
                <a:gd name="T11" fmla="*/ 369 h 369"/>
                <a:gd name="T12" fmla="*/ 142 w 340"/>
                <a:gd name="T13" fmla="*/ 312 h 369"/>
                <a:gd name="T14" fmla="*/ 170 w 340"/>
                <a:gd name="T15" fmla="*/ 255 h 369"/>
                <a:gd name="T16" fmla="*/ 170 w 340"/>
                <a:gd name="T17" fmla="*/ 284 h 369"/>
                <a:gd name="T18" fmla="*/ 227 w 340"/>
                <a:gd name="T19" fmla="*/ 284 h 369"/>
                <a:gd name="T20" fmla="*/ 227 w 340"/>
                <a:gd name="T21" fmla="*/ 255 h 369"/>
                <a:gd name="T22" fmla="*/ 255 w 340"/>
                <a:gd name="T23" fmla="*/ 227 h 369"/>
                <a:gd name="T24" fmla="*/ 312 w 340"/>
                <a:gd name="T25" fmla="*/ 114 h 369"/>
                <a:gd name="T26" fmla="*/ 283 w 340"/>
                <a:gd name="T27" fmla="*/ 114 h 369"/>
                <a:gd name="T28" fmla="*/ 312 w 340"/>
                <a:gd name="T29" fmla="*/ 85 h 369"/>
                <a:gd name="T30" fmla="*/ 340 w 340"/>
                <a:gd name="T31" fmla="*/ 0 h 369"/>
                <a:gd name="T32" fmla="*/ 312 w 340"/>
                <a:gd name="T33" fmla="*/ 0 h 369"/>
                <a:gd name="T34" fmla="*/ 312 w 340"/>
                <a:gd name="T35" fmla="*/ 29 h 369"/>
                <a:gd name="T36" fmla="*/ 255 w 340"/>
                <a:gd name="T37" fmla="*/ 85 h 369"/>
                <a:gd name="T38" fmla="*/ 227 w 340"/>
                <a:gd name="T39" fmla="*/ 57 h 369"/>
                <a:gd name="T40" fmla="*/ 170 w 340"/>
                <a:gd name="T41" fmla="*/ 85 h 369"/>
                <a:gd name="T42" fmla="*/ 142 w 340"/>
                <a:gd name="T43" fmla="*/ 85 h 369"/>
                <a:gd name="T44" fmla="*/ 142 w 340"/>
                <a:gd name="T45" fmla="*/ 114 h 369"/>
                <a:gd name="T46" fmla="*/ 113 w 340"/>
                <a:gd name="T47" fmla="*/ 114 h 369"/>
                <a:gd name="T48" fmla="*/ 85 w 340"/>
                <a:gd name="T49" fmla="*/ 14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0" h="369">
                  <a:moveTo>
                    <a:pt x="85" y="142"/>
                  </a:moveTo>
                  <a:lnTo>
                    <a:pt x="57" y="227"/>
                  </a:lnTo>
                  <a:lnTo>
                    <a:pt x="28" y="284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57" y="369"/>
                  </a:lnTo>
                  <a:lnTo>
                    <a:pt x="142" y="312"/>
                  </a:lnTo>
                  <a:lnTo>
                    <a:pt x="170" y="255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255"/>
                  </a:lnTo>
                  <a:lnTo>
                    <a:pt x="255" y="227"/>
                  </a:lnTo>
                  <a:lnTo>
                    <a:pt x="312" y="114"/>
                  </a:lnTo>
                  <a:lnTo>
                    <a:pt x="283" y="114"/>
                  </a:lnTo>
                  <a:lnTo>
                    <a:pt x="312" y="85"/>
                  </a:lnTo>
                  <a:lnTo>
                    <a:pt x="340" y="0"/>
                  </a:lnTo>
                  <a:lnTo>
                    <a:pt x="312" y="0"/>
                  </a:lnTo>
                  <a:lnTo>
                    <a:pt x="312" y="29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170" y="85"/>
                  </a:lnTo>
                  <a:lnTo>
                    <a:pt x="142" y="85"/>
                  </a:lnTo>
                  <a:lnTo>
                    <a:pt x="142" y="114"/>
                  </a:lnTo>
                  <a:lnTo>
                    <a:pt x="113" y="114"/>
                  </a:lnTo>
                  <a:lnTo>
                    <a:pt x="85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9" name="Freeform 130"/>
            <p:cNvSpPr>
              <a:spLocks/>
            </p:cNvSpPr>
            <p:nvPr/>
          </p:nvSpPr>
          <p:spPr bwMode="auto">
            <a:xfrm>
              <a:off x="3205163" y="795338"/>
              <a:ext cx="450850" cy="404813"/>
            </a:xfrm>
            <a:custGeom>
              <a:avLst/>
              <a:gdLst>
                <a:gd name="T0" fmla="*/ 284 w 284"/>
                <a:gd name="T1" fmla="*/ 113 h 255"/>
                <a:gd name="T2" fmla="*/ 284 w 284"/>
                <a:gd name="T3" fmla="*/ 142 h 255"/>
                <a:gd name="T4" fmla="*/ 227 w 284"/>
                <a:gd name="T5" fmla="*/ 198 h 255"/>
                <a:gd name="T6" fmla="*/ 199 w 284"/>
                <a:gd name="T7" fmla="*/ 170 h 255"/>
                <a:gd name="T8" fmla="*/ 142 w 284"/>
                <a:gd name="T9" fmla="*/ 198 h 255"/>
                <a:gd name="T10" fmla="*/ 114 w 284"/>
                <a:gd name="T11" fmla="*/ 198 h 255"/>
                <a:gd name="T12" fmla="*/ 114 w 284"/>
                <a:gd name="T13" fmla="*/ 227 h 255"/>
                <a:gd name="T14" fmla="*/ 85 w 284"/>
                <a:gd name="T15" fmla="*/ 227 h 255"/>
                <a:gd name="T16" fmla="*/ 57 w 284"/>
                <a:gd name="T17" fmla="*/ 255 h 255"/>
                <a:gd name="T18" fmla="*/ 29 w 284"/>
                <a:gd name="T19" fmla="*/ 227 h 255"/>
                <a:gd name="T20" fmla="*/ 57 w 284"/>
                <a:gd name="T21" fmla="*/ 198 h 255"/>
                <a:gd name="T22" fmla="*/ 0 w 284"/>
                <a:gd name="T23" fmla="*/ 170 h 255"/>
                <a:gd name="T24" fmla="*/ 57 w 284"/>
                <a:gd name="T25" fmla="*/ 142 h 255"/>
                <a:gd name="T26" fmla="*/ 57 w 284"/>
                <a:gd name="T27" fmla="*/ 57 h 255"/>
                <a:gd name="T28" fmla="*/ 29 w 284"/>
                <a:gd name="T29" fmla="*/ 0 h 255"/>
                <a:gd name="T30" fmla="*/ 142 w 284"/>
                <a:gd name="T31" fmla="*/ 0 h 255"/>
                <a:gd name="T32" fmla="*/ 170 w 284"/>
                <a:gd name="T33" fmla="*/ 0 h 255"/>
                <a:gd name="T34" fmla="*/ 199 w 284"/>
                <a:gd name="T35" fmla="*/ 28 h 255"/>
                <a:gd name="T36" fmla="*/ 142 w 284"/>
                <a:gd name="T37" fmla="*/ 57 h 255"/>
                <a:gd name="T38" fmla="*/ 170 w 284"/>
                <a:gd name="T39" fmla="*/ 85 h 255"/>
                <a:gd name="T40" fmla="*/ 199 w 284"/>
                <a:gd name="T41" fmla="*/ 85 h 255"/>
                <a:gd name="T42" fmla="*/ 227 w 284"/>
                <a:gd name="T43" fmla="*/ 57 h 255"/>
                <a:gd name="T44" fmla="*/ 227 w 284"/>
                <a:gd name="T45" fmla="*/ 85 h 255"/>
                <a:gd name="T46" fmla="*/ 255 w 284"/>
                <a:gd name="T47" fmla="*/ 57 h 255"/>
                <a:gd name="T48" fmla="*/ 284 w 284"/>
                <a:gd name="T49" fmla="*/ 57 h 255"/>
                <a:gd name="T50" fmla="*/ 284 w 284"/>
                <a:gd name="T51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4" h="255">
                  <a:moveTo>
                    <a:pt x="284" y="113"/>
                  </a:moveTo>
                  <a:lnTo>
                    <a:pt x="284" y="142"/>
                  </a:lnTo>
                  <a:lnTo>
                    <a:pt x="227" y="198"/>
                  </a:lnTo>
                  <a:lnTo>
                    <a:pt x="199" y="170"/>
                  </a:lnTo>
                  <a:lnTo>
                    <a:pt x="142" y="198"/>
                  </a:lnTo>
                  <a:lnTo>
                    <a:pt x="114" y="198"/>
                  </a:lnTo>
                  <a:lnTo>
                    <a:pt x="114" y="227"/>
                  </a:lnTo>
                  <a:lnTo>
                    <a:pt x="85" y="227"/>
                  </a:lnTo>
                  <a:lnTo>
                    <a:pt x="57" y="255"/>
                  </a:lnTo>
                  <a:lnTo>
                    <a:pt x="29" y="227"/>
                  </a:lnTo>
                  <a:lnTo>
                    <a:pt x="57" y="198"/>
                  </a:lnTo>
                  <a:lnTo>
                    <a:pt x="0" y="170"/>
                  </a:lnTo>
                  <a:lnTo>
                    <a:pt x="57" y="142"/>
                  </a:lnTo>
                  <a:lnTo>
                    <a:pt x="57" y="57"/>
                  </a:lnTo>
                  <a:lnTo>
                    <a:pt x="29" y="0"/>
                  </a:lnTo>
                  <a:lnTo>
                    <a:pt x="142" y="0"/>
                  </a:lnTo>
                  <a:lnTo>
                    <a:pt x="170" y="0"/>
                  </a:lnTo>
                  <a:lnTo>
                    <a:pt x="199" y="28"/>
                  </a:lnTo>
                  <a:lnTo>
                    <a:pt x="142" y="57"/>
                  </a:lnTo>
                  <a:lnTo>
                    <a:pt x="170" y="85"/>
                  </a:lnTo>
                  <a:lnTo>
                    <a:pt x="199" y="85"/>
                  </a:lnTo>
                  <a:lnTo>
                    <a:pt x="227" y="57"/>
                  </a:lnTo>
                  <a:lnTo>
                    <a:pt x="227" y="85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28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90" name="Group 171"/>
            <p:cNvGrpSpPr>
              <a:grpSpLocks/>
            </p:cNvGrpSpPr>
            <p:nvPr/>
          </p:nvGrpSpPr>
          <p:grpSpPr bwMode="auto">
            <a:xfrm>
              <a:off x="3070225" y="4800600"/>
              <a:ext cx="990600" cy="1035050"/>
              <a:chOff x="1934" y="3024"/>
              <a:chExt cx="624" cy="652"/>
            </a:xfrm>
          </p:grpSpPr>
          <p:sp>
            <p:nvSpPr>
              <p:cNvPr id="244" name="Freeform 136"/>
              <p:cNvSpPr>
                <a:spLocks/>
              </p:cNvSpPr>
              <p:nvPr/>
            </p:nvSpPr>
            <p:spPr bwMode="auto">
              <a:xfrm>
                <a:off x="2161" y="3024"/>
                <a:ext cx="397" cy="482"/>
              </a:xfrm>
              <a:custGeom>
                <a:avLst/>
                <a:gdLst>
                  <a:gd name="T0" fmla="*/ 57 w 397"/>
                  <a:gd name="T1" fmla="*/ 170 h 482"/>
                  <a:gd name="T2" fmla="*/ 85 w 397"/>
                  <a:gd name="T3" fmla="*/ 113 h 482"/>
                  <a:gd name="T4" fmla="*/ 170 w 397"/>
                  <a:gd name="T5" fmla="*/ 85 h 482"/>
                  <a:gd name="T6" fmla="*/ 198 w 397"/>
                  <a:gd name="T7" fmla="*/ 28 h 482"/>
                  <a:gd name="T8" fmla="*/ 227 w 397"/>
                  <a:gd name="T9" fmla="*/ 0 h 482"/>
                  <a:gd name="T10" fmla="*/ 283 w 397"/>
                  <a:gd name="T11" fmla="*/ 28 h 482"/>
                  <a:gd name="T12" fmla="*/ 340 w 397"/>
                  <a:gd name="T13" fmla="*/ 28 h 482"/>
                  <a:gd name="T14" fmla="*/ 368 w 397"/>
                  <a:gd name="T15" fmla="*/ 85 h 482"/>
                  <a:gd name="T16" fmla="*/ 340 w 397"/>
                  <a:gd name="T17" fmla="*/ 142 h 482"/>
                  <a:gd name="T18" fmla="*/ 397 w 397"/>
                  <a:gd name="T19" fmla="*/ 227 h 482"/>
                  <a:gd name="T20" fmla="*/ 368 w 397"/>
                  <a:gd name="T21" fmla="*/ 312 h 482"/>
                  <a:gd name="T22" fmla="*/ 340 w 397"/>
                  <a:gd name="T23" fmla="*/ 425 h 482"/>
                  <a:gd name="T24" fmla="*/ 340 w 397"/>
                  <a:gd name="T25" fmla="*/ 482 h 482"/>
                  <a:gd name="T26" fmla="*/ 283 w 397"/>
                  <a:gd name="T27" fmla="*/ 482 h 482"/>
                  <a:gd name="T28" fmla="*/ 283 w 397"/>
                  <a:gd name="T29" fmla="*/ 425 h 482"/>
                  <a:gd name="T30" fmla="*/ 255 w 397"/>
                  <a:gd name="T31" fmla="*/ 425 h 482"/>
                  <a:gd name="T32" fmla="*/ 198 w 397"/>
                  <a:gd name="T33" fmla="*/ 454 h 482"/>
                  <a:gd name="T34" fmla="*/ 142 w 397"/>
                  <a:gd name="T35" fmla="*/ 425 h 482"/>
                  <a:gd name="T36" fmla="*/ 170 w 397"/>
                  <a:gd name="T37" fmla="*/ 397 h 482"/>
                  <a:gd name="T38" fmla="*/ 57 w 397"/>
                  <a:gd name="T39" fmla="*/ 340 h 482"/>
                  <a:gd name="T40" fmla="*/ 57 w 397"/>
                  <a:gd name="T41" fmla="*/ 312 h 482"/>
                  <a:gd name="T42" fmla="*/ 0 w 397"/>
                  <a:gd name="T43" fmla="*/ 283 h 482"/>
                  <a:gd name="T44" fmla="*/ 0 w 397"/>
                  <a:gd name="T45" fmla="*/ 198 h 482"/>
                  <a:gd name="T46" fmla="*/ 57 w 397"/>
                  <a:gd name="T47" fmla="*/ 17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7" h="482">
                    <a:moveTo>
                      <a:pt x="57" y="170"/>
                    </a:moveTo>
                    <a:lnTo>
                      <a:pt x="85" y="113"/>
                    </a:lnTo>
                    <a:lnTo>
                      <a:pt x="170" y="85"/>
                    </a:lnTo>
                    <a:lnTo>
                      <a:pt x="198" y="28"/>
                    </a:lnTo>
                    <a:lnTo>
                      <a:pt x="227" y="0"/>
                    </a:lnTo>
                    <a:lnTo>
                      <a:pt x="283" y="28"/>
                    </a:lnTo>
                    <a:lnTo>
                      <a:pt x="340" y="28"/>
                    </a:lnTo>
                    <a:lnTo>
                      <a:pt x="368" y="85"/>
                    </a:lnTo>
                    <a:lnTo>
                      <a:pt x="340" y="142"/>
                    </a:lnTo>
                    <a:lnTo>
                      <a:pt x="397" y="227"/>
                    </a:lnTo>
                    <a:lnTo>
                      <a:pt x="368" y="312"/>
                    </a:lnTo>
                    <a:lnTo>
                      <a:pt x="340" y="425"/>
                    </a:lnTo>
                    <a:lnTo>
                      <a:pt x="340" y="482"/>
                    </a:lnTo>
                    <a:lnTo>
                      <a:pt x="283" y="482"/>
                    </a:lnTo>
                    <a:lnTo>
                      <a:pt x="283" y="425"/>
                    </a:lnTo>
                    <a:lnTo>
                      <a:pt x="255" y="425"/>
                    </a:lnTo>
                    <a:lnTo>
                      <a:pt x="198" y="454"/>
                    </a:lnTo>
                    <a:lnTo>
                      <a:pt x="142" y="425"/>
                    </a:lnTo>
                    <a:lnTo>
                      <a:pt x="170" y="397"/>
                    </a:lnTo>
                    <a:lnTo>
                      <a:pt x="57" y="340"/>
                    </a:lnTo>
                    <a:lnTo>
                      <a:pt x="57" y="312"/>
                    </a:lnTo>
                    <a:lnTo>
                      <a:pt x="0" y="283"/>
                    </a:lnTo>
                    <a:lnTo>
                      <a:pt x="0" y="198"/>
                    </a:lnTo>
                    <a:lnTo>
                      <a:pt x="5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5" name="Freeform 137"/>
              <p:cNvSpPr>
                <a:spLocks/>
              </p:cNvSpPr>
              <p:nvPr/>
            </p:nvSpPr>
            <p:spPr bwMode="auto">
              <a:xfrm>
                <a:off x="1934" y="3307"/>
                <a:ext cx="397" cy="369"/>
              </a:xfrm>
              <a:custGeom>
                <a:avLst/>
                <a:gdLst>
                  <a:gd name="T0" fmla="*/ 227 w 397"/>
                  <a:gd name="T1" fmla="*/ 0 h 369"/>
                  <a:gd name="T2" fmla="*/ 284 w 397"/>
                  <a:gd name="T3" fmla="*/ 29 h 369"/>
                  <a:gd name="T4" fmla="*/ 284 w 397"/>
                  <a:gd name="T5" fmla="*/ 57 h 369"/>
                  <a:gd name="T6" fmla="*/ 397 w 397"/>
                  <a:gd name="T7" fmla="*/ 114 h 369"/>
                  <a:gd name="T8" fmla="*/ 369 w 397"/>
                  <a:gd name="T9" fmla="*/ 142 h 369"/>
                  <a:gd name="T10" fmla="*/ 369 w 397"/>
                  <a:gd name="T11" fmla="*/ 199 h 369"/>
                  <a:gd name="T12" fmla="*/ 340 w 397"/>
                  <a:gd name="T13" fmla="*/ 199 h 369"/>
                  <a:gd name="T14" fmla="*/ 340 w 397"/>
                  <a:gd name="T15" fmla="*/ 284 h 369"/>
                  <a:gd name="T16" fmla="*/ 369 w 397"/>
                  <a:gd name="T17" fmla="*/ 341 h 369"/>
                  <a:gd name="T18" fmla="*/ 340 w 397"/>
                  <a:gd name="T19" fmla="*/ 369 h 369"/>
                  <a:gd name="T20" fmla="*/ 312 w 397"/>
                  <a:gd name="T21" fmla="*/ 312 h 369"/>
                  <a:gd name="T22" fmla="*/ 227 w 397"/>
                  <a:gd name="T23" fmla="*/ 341 h 369"/>
                  <a:gd name="T24" fmla="*/ 170 w 397"/>
                  <a:gd name="T25" fmla="*/ 312 h 369"/>
                  <a:gd name="T26" fmla="*/ 114 w 397"/>
                  <a:gd name="T27" fmla="*/ 341 h 369"/>
                  <a:gd name="T28" fmla="*/ 57 w 397"/>
                  <a:gd name="T29" fmla="*/ 341 h 369"/>
                  <a:gd name="T30" fmla="*/ 28 w 397"/>
                  <a:gd name="T31" fmla="*/ 284 h 369"/>
                  <a:gd name="T32" fmla="*/ 114 w 397"/>
                  <a:gd name="T33" fmla="*/ 142 h 369"/>
                  <a:gd name="T34" fmla="*/ 28 w 397"/>
                  <a:gd name="T35" fmla="*/ 142 h 369"/>
                  <a:gd name="T36" fmla="*/ 0 w 397"/>
                  <a:gd name="T37" fmla="*/ 86 h 369"/>
                  <a:gd name="T38" fmla="*/ 57 w 397"/>
                  <a:gd name="T39" fmla="*/ 29 h 369"/>
                  <a:gd name="T40" fmla="*/ 114 w 397"/>
                  <a:gd name="T41" fmla="*/ 29 h 369"/>
                  <a:gd name="T42" fmla="*/ 199 w 397"/>
                  <a:gd name="T43" fmla="*/ 57 h 369"/>
                  <a:gd name="T44" fmla="*/ 227 w 397"/>
                  <a:gd name="T45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7" h="369">
                    <a:moveTo>
                      <a:pt x="227" y="0"/>
                    </a:moveTo>
                    <a:lnTo>
                      <a:pt x="284" y="29"/>
                    </a:lnTo>
                    <a:lnTo>
                      <a:pt x="284" y="57"/>
                    </a:lnTo>
                    <a:lnTo>
                      <a:pt x="397" y="114"/>
                    </a:lnTo>
                    <a:lnTo>
                      <a:pt x="369" y="142"/>
                    </a:lnTo>
                    <a:lnTo>
                      <a:pt x="369" y="199"/>
                    </a:lnTo>
                    <a:lnTo>
                      <a:pt x="340" y="199"/>
                    </a:lnTo>
                    <a:lnTo>
                      <a:pt x="340" y="284"/>
                    </a:lnTo>
                    <a:lnTo>
                      <a:pt x="369" y="341"/>
                    </a:lnTo>
                    <a:lnTo>
                      <a:pt x="340" y="369"/>
                    </a:lnTo>
                    <a:lnTo>
                      <a:pt x="312" y="312"/>
                    </a:lnTo>
                    <a:lnTo>
                      <a:pt x="227" y="341"/>
                    </a:lnTo>
                    <a:lnTo>
                      <a:pt x="170" y="312"/>
                    </a:lnTo>
                    <a:lnTo>
                      <a:pt x="114" y="341"/>
                    </a:lnTo>
                    <a:lnTo>
                      <a:pt x="57" y="341"/>
                    </a:lnTo>
                    <a:lnTo>
                      <a:pt x="28" y="284"/>
                    </a:lnTo>
                    <a:lnTo>
                      <a:pt x="114" y="142"/>
                    </a:lnTo>
                    <a:lnTo>
                      <a:pt x="28" y="142"/>
                    </a:lnTo>
                    <a:lnTo>
                      <a:pt x="0" y="86"/>
                    </a:lnTo>
                    <a:lnTo>
                      <a:pt x="57" y="29"/>
                    </a:lnTo>
                    <a:lnTo>
                      <a:pt x="114" y="29"/>
                    </a:lnTo>
                    <a:lnTo>
                      <a:pt x="199" y="5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91" name="Group 478"/>
            <p:cNvGrpSpPr>
              <a:grpSpLocks/>
            </p:cNvGrpSpPr>
            <p:nvPr/>
          </p:nvGrpSpPr>
          <p:grpSpPr bwMode="auto">
            <a:xfrm>
              <a:off x="2800350" y="6149975"/>
              <a:ext cx="1890713" cy="2251075"/>
              <a:chOff x="1764" y="3874"/>
              <a:chExt cx="1191" cy="1418"/>
            </a:xfrm>
          </p:grpSpPr>
          <p:sp>
            <p:nvSpPr>
              <p:cNvPr id="238" name="Freeform 143"/>
              <p:cNvSpPr>
                <a:spLocks/>
              </p:cNvSpPr>
              <p:nvPr/>
            </p:nvSpPr>
            <p:spPr bwMode="auto">
              <a:xfrm>
                <a:off x="2586" y="5150"/>
                <a:ext cx="114" cy="142"/>
              </a:xfrm>
              <a:custGeom>
                <a:avLst/>
                <a:gdLst>
                  <a:gd name="T0" fmla="*/ 85 w 114"/>
                  <a:gd name="T1" fmla="*/ 142 h 142"/>
                  <a:gd name="T2" fmla="*/ 85 w 114"/>
                  <a:gd name="T3" fmla="*/ 85 h 142"/>
                  <a:gd name="T4" fmla="*/ 114 w 114"/>
                  <a:gd name="T5" fmla="*/ 57 h 142"/>
                  <a:gd name="T6" fmla="*/ 85 w 114"/>
                  <a:gd name="T7" fmla="*/ 0 h 142"/>
                  <a:gd name="T8" fmla="*/ 29 w 114"/>
                  <a:gd name="T9" fmla="*/ 29 h 142"/>
                  <a:gd name="T10" fmla="*/ 29 w 114"/>
                  <a:gd name="T11" fmla="*/ 85 h 142"/>
                  <a:gd name="T12" fmla="*/ 0 w 114"/>
                  <a:gd name="T13" fmla="*/ 142 h 142"/>
                  <a:gd name="T14" fmla="*/ 85 w 114"/>
                  <a:gd name="T15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142">
                    <a:moveTo>
                      <a:pt x="85" y="142"/>
                    </a:moveTo>
                    <a:lnTo>
                      <a:pt x="85" y="85"/>
                    </a:lnTo>
                    <a:lnTo>
                      <a:pt x="114" y="57"/>
                    </a:lnTo>
                    <a:lnTo>
                      <a:pt x="85" y="0"/>
                    </a:lnTo>
                    <a:lnTo>
                      <a:pt x="29" y="29"/>
                    </a:lnTo>
                    <a:lnTo>
                      <a:pt x="29" y="85"/>
                    </a:lnTo>
                    <a:lnTo>
                      <a:pt x="0" y="142"/>
                    </a:lnTo>
                    <a:lnTo>
                      <a:pt x="85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9" name="Freeform 144"/>
              <p:cNvSpPr>
                <a:spLocks/>
              </p:cNvSpPr>
              <p:nvPr/>
            </p:nvSpPr>
            <p:spPr bwMode="auto">
              <a:xfrm>
                <a:off x="2615" y="4980"/>
                <a:ext cx="85" cy="85"/>
              </a:xfrm>
              <a:custGeom>
                <a:avLst/>
                <a:gdLst>
                  <a:gd name="T0" fmla="*/ 0 w 85"/>
                  <a:gd name="T1" fmla="*/ 57 h 85"/>
                  <a:gd name="T2" fmla="*/ 28 w 85"/>
                  <a:gd name="T3" fmla="*/ 0 h 85"/>
                  <a:gd name="T4" fmla="*/ 56 w 85"/>
                  <a:gd name="T5" fmla="*/ 0 h 85"/>
                  <a:gd name="T6" fmla="*/ 85 w 85"/>
                  <a:gd name="T7" fmla="*/ 28 h 85"/>
                  <a:gd name="T8" fmla="*/ 28 w 85"/>
                  <a:gd name="T9" fmla="*/ 85 h 85"/>
                  <a:gd name="T10" fmla="*/ 0 w 85"/>
                  <a:gd name="T11" fmla="*/ 5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85">
                    <a:moveTo>
                      <a:pt x="0" y="57"/>
                    </a:moveTo>
                    <a:lnTo>
                      <a:pt x="28" y="0"/>
                    </a:lnTo>
                    <a:lnTo>
                      <a:pt x="56" y="0"/>
                    </a:lnTo>
                    <a:lnTo>
                      <a:pt x="85" y="28"/>
                    </a:lnTo>
                    <a:lnTo>
                      <a:pt x="28" y="85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0" name="Freeform 145"/>
              <p:cNvSpPr>
                <a:spLocks/>
              </p:cNvSpPr>
              <p:nvPr/>
            </p:nvSpPr>
            <p:spPr bwMode="auto">
              <a:xfrm>
                <a:off x="2785" y="4838"/>
                <a:ext cx="170" cy="114"/>
              </a:xfrm>
              <a:custGeom>
                <a:avLst/>
                <a:gdLst>
                  <a:gd name="T0" fmla="*/ 0 w 170"/>
                  <a:gd name="T1" fmla="*/ 57 h 114"/>
                  <a:gd name="T2" fmla="*/ 56 w 170"/>
                  <a:gd name="T3" fmla="*/ 0 h 114"/>
                  <a:gd name="T4" fmla="*/ 113 w 170"/>
                  <a:gd name="T5" fmla="*/ 29 h 114"/>
                  <a:gd name="T6" fmla="*/ 141 w 170"/>
                  <a:gd name="T7" fmla="*/ 29 h 114"/>
                  <a:gd name="T8" fmla="*/ 170 w 170"/>
                  <a:gd name="T9" fmla="*/ 57 h 114"/>
                  <a:gd name="T10" fmla="*/ 113 w 170"/>
                  <a:gd name="T11" fmla="*/ 114 h 114"/>
                  <a:gd name="T12" fmla="*/ 85 w 170"/>
                  <a:gd name="T13" fmla="*/ 57 h 114"/>
                  <a:gd name="T14" fmla="*/ 56 w 170"/>
                  <a:gd name="T15" fmla="*/ 85 h 114"/>
                  <a:gd name="T16" fmla="*/ 0 w 170"/>
                  <a:gd name="T17" fmla="*/ 57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14">
                    <a:moveTo>
                      <a:pt x="0" y="57"/>
                    </a:moveTo>
                    <a:lnTo>
                      <a:pt x="56" y="0"/>
                    </a:lnTo>
                    <a:lnTo>
                      <a:pt x="113" y="29"/>
                    </a:lnTo>
                    <a:lnTo>
                      <a:pt x="141" y="29"/>
                    </a:lnTo>
                    <a:lnTo>
                      <a:pt x="170" y="57"/>
                    </a:lnTo>
                    <a:lnTo>
                      <a:pt x="113" y="114"/>
                    </a:lnTo>
                    <a:lnTo>
                      <a:pt x="85" y="57"/>
                    </a:lnTo>
                    <a:lnTo>
                      <a:pt x="56" y="85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1" name="Freeform 139"/>
              <p:cNvSpPr>
                <a:spLocks/>
              </p:cNvSpPr>
              <p:nvPr/>
            </p:nvSpPr>
            <p:spPr bwMode="auto">
              <a:xfrm>
                <a:off x="1962" y="3874"/>
                <a:ext cx="341" cy="454"/>
              </a:xfrm>
              <a:custGeom>
                <a:avLst/>
                <a:gdLst>
                  <a:gd name="T0" fmla="*/ 341 w 341"/>
                  <a:gd name="T1" fmla="*/ 86 h 454"/>
                  <a:gd name="T2" fmla="*/ 256 w 341"/>
                  <a:gd name="T3" fmla="*/ 114 h 454"/>
                  <a:gd name="T4" fmla="*/ 312 w 341"/>
                  <a:gd name="T5" fmla="*/ 142 h 454"/>
                  <a:gd name="T6" fmla="*/ 312 w 341"/>
                  <a:gd name="T7" fmla="*/ 171 h 454"/>
                  <a:gd name="T8" fmla="*/ 284 w 341"/>
                  <a:gd name="T9" fmla="*/ 199 h 454"/>
                  <a:gd name="T10" fmla="*/ 256 w 341"/>
                  <a:gd name="T11" fmla="*/ 426 h 454"/>
                  <a:gd name="T12" fmla="*/ 227 w 341"/>
                  <a:gd name="T13" fmla="*/ 426 h 454"/>
                  <a:gd name="T14" fmla="*/ 199 w 341"/>
                  <a:gd name="T15" fmla="*/ 454 h 454"/>
                  <a:gd name="T16" fmla="*/ 142 w 341"/>
                  <a:gd name="T17" fmla="*/ 426 h 454"/>
                  <a:gd name="T18" fmla="*/ 57 w 341"/>
                  <a:gd name="T19" fmla="*/ 426 h 454"/>
                  <a:gd name="T20" fmla="*/ 29 w 341"/>
                  <a:gd name="T21" fmla="*/ 397 h 454"/>
                  <a:gd name="T22" fmla="*/ 29 w 341"/>
                  <a:gd name="T23" fmla="*/ 341 h 454"/>
                  <a:gd name="T24" fmla="*/ 57 w 341"/>
                  <a:gd name="T25" fmla="*/ 312 h 454"/>
                  <a:gd name="T26" fmla="*/ 29 w 341"/>
                  <a:gd name="T27" fmla="*/ 284 h 454"/>
                  <a:gd name="T28" fmla="*/ 29 w 341"/>
                  <a:gd name="T29" fmla="*/ 171 h 454"/>
                  <a:gd name="T30" fmla="*/ 86 w 341"/>
                  <a:gd name="T31" fmla="*/ 142 h 454"/>
                  <a:gd name="T32" fmla="*/ 0 w 341"/>
                  <a:gd name="T33" fmla="*/ 29 h 454"/>
                  <a:gd name="T34" fmla="*/ 0 w 341"/>
                  <a:gd name="T35" fmla="*/ 0 h 454"/>
                  <a:gd name="T36" fmla="*/ 57 w 341"/>
                  <a:gd name="T37" fmla="*/ 0 h 454"/>
                  <a:gd name="T38" fmla="*/ 199 w 341"/>
                  <a:gd name="T39" fmla="*/ 57 h 454"/>
                  <a:gd name="T40" fmla="*/ 256 w 341"/>
                  <a:gd name="T41" fmla="*/ 57 h 454"/>
                  <a:gd name="T42" fmla="*/ 341 w 341"/>
                  <a:gd name="T43" fmla="*/ 86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41" h="454">
                    <a:moveTo>
                      <a:pt x="341" y="86"/>
                    </a:moveTo>
                    <a:lnTo>
                      <a:pt x="256" y="114"/>
                    </a:lnTo>
                    <a:lnTo>
                      <a:pt x="312" y="142"/>
                    </a:lnTo>
                    <a:lnTo>
                      <a:pt x="312" y="171"/>
                    </a:lnTo>
                    <a:lnTo>
                      <a:pt x="284" y="199"/>
                    </a:lnTo>
                    <a:lnTo>
                      <a:pt x="256" y="426"/>
                    </a:lnTo>
                    <a:lnTo>
                      <a:pt x="227" y="426"/>
                    </a:lnTo>
                    <a:lnTo>
                      <a:pt x="199" y="454"/>
                    </a:lnTo>
                    <a:lnTo>
                      <a:pt x="142" y="426"/>
                    </a:lnTo>
                    <a:lnTo>
                      <a:pt x="57" y="426"/>
                    </a:lnTo>
                    <a:lnTo>
                      <a:pt x="29" y="397"/>
                    </a:lnTo>
                    <a:lnTo>
                      <a:pt x="29" y="341"/>
                    </a:lnTo>
                    <a:lnTo>
                      <a:pt x="57" y="312"/>
                    </a:lnTo>
                    <a:lnTo>
                      <a:pt x="29" y="284"/>
                    </a:lnTo>
                    <a:lnTo>
                      <a:pt x="29" y="171"/>
                    </a:lnTo>
                    <a:lnTo>
                      <a:pt x="86" y="142"/>
                    </a:lnTo>
                    <a:lnTo>
                      <a:pt x="0" y="29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199" y="57"/>
                    </a:lnTo>
                    <a:lnTo>
                      <a:pt x="256" y="57"/>
                    </a:lnTo>
                    <a:lnTo>
                      <a:pt x="341" y="8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2" name="Freeform 142"/>
              <p:cNvSpPr>
                <a:spLocks/>
              </p:cNvSpPr>
              <p:nvPr/>
            </p:nvSpPr>
            <p:spPr bwMode="auto">
              <a:xfrm>
                <a:off x="1764" y="4271"/>
                <a:ext cx="539" cy="624"/>
              </a:xfrm>
              <a:custGeom>
                <a:avLst/>
                <a:gdLst>
                  <a:gd name="T0" fmla="*/ 113 w 539"/>
                  <a:gd name="T1" fmla="*/ 0 h 624"/>
                  <a:gd name="T2" fmla="*/ 142 w 539"/>
                  <a:gd name="T3" fmla="*/ 29 h 624"/>
                  <a:gd name="T4" fmla="*/ 170 w 539"/>
                  <a:gd name="T5" fmla="*/ 0 h 624"/>
                  <a:gd name="T6" fmla="*/ 198 w 539"/>
                  <a:gd name="T7" fmla="*/ 57 h 624"/>
                  <a:gd name="T8" fmla="*/ 255 w 539"/>
                  <a:gd name="T9" fmla="*/ 29 h 624"/>
                  <a:gd name="T10" fmla="*/ 340 w 539"/>
                  <a:gd name="T11" fmla="*/ 29 h 624"/>
                  <a:gd name="T12" fmla="*/ 397 w 539"/>
                  <a:gd name="T13" fmla="*/ 57 h 624"/>
                  <a:gd name="T14" fmla="*/ 425 w 539"/>
                  <a:gd name="T15" fmla="*/ 29 h 624"/>
                  <a:gd name="T16" fmla="*/ 454 w 539"/>
                  <a:gd name="T17" fmla="*/ 114 h 624"/>
                  <a:gd name="T18" fmla="*/ 425 w 539"/>
                  <a:gd name="T19" fmla="*/ 142 h 624"/>
                  <a:gd name="T20" fmla="*/ 425 w 539"/>
                  <a:gd name="T21" fmla="*/ 170 h 624"/>
                  <a:gd name="T22" fmla="*/ 397 w 539"/>
                  <a:gd name="T23" fmla="*/ 256 h 624"/>
                  <a:gd name="T24" fmla="*/ 397 w 539"/>
                  <a:gd name="T25" fmla="*/ 341 h 624"/>
                  <a:gd name="T26" fmla="*/ 482 w 539"/>
                  <a:gd name="T27" fmla="*/ 369 h 624"/>
                  <a:gd name="T28" fmla="*/ 482 w 539"/>
                  <a:gd name="T29" fmla="*/ 397 h 624"/>
                  <a:gd name="T30" fmla="*/ 510 w 539"/>
                  <a:gd name="T31" fmla="*/ 426 h 624"/>
                  <a:gd name="T32" fmla="*/ 539 w 539"/>
                  <a:gd name="T33" fmla="*/ 454 h 624"/>
                  <a:gd name="T34" fmla="*/ 425 w 539"/>
                  <a:gd name="T35" fmla="*/ 624 h 624"/>
                  <a:gd name="T36" fmla="*/ 397 w 539"/>
                  <a:gd name="T37" fmla="*/ 596 h 624"/>
                  <a:gd name="T38" fmla="*/ 425 w 539"/>
                  <a:gd name="T39" fmla="*/ 567 h 624"/>
                  <a:gd name="T40" fmla="*/ 369 w 539"/>
                  <a:gd name="T41" fmla="*/ 539 h 624"/>
                  <a:gd name="T42" fmla="*/ 312 w 539"/>
                  <a:gd name="T43" fmla="*/ 397 h 624"/>
                  <a:gd name="T44" fmla="*/ 255 w 539"/>
                  <a:gd name="T45" fmla="*/ 341 h 624"/>
                  <a:gd name="T46" fmla="*/ 227 w 539"/>
                  <a:gd name="T47" fmla="*/ 369 h 624"/>
                  <a:gd name="T48" fmla="*/ 142 w 539"/>
                  <a:gd name="T49" fmla="*/ 397 h 624"/>
                  <a:gd name="T50" fmla="*/ 85 w 539"/>
                  <a:gd name="T51" fmla="*/ 482 h 624"/>
                  <a:gd name="T52" fmla="*/ 0 w 539"/>
                  <a:gd name="T53" fmla="*/ 369 h 624"/>
                  <a:gd name="T54" fmla="*/ 28 w 539"/>
                  <a:gd name="T55" fmla="*/ 284 h 624"/>
                  <a:gd name="T56" fmla="*/ 85 w 539"/>
                  <a:gd name="T57" fmla="*/ 114 h 624"/>
                  <a:gd name="T58" fmla="*/ 85 w 539"/>
                  <a:gd name="T59" fmla="*/ 85 h 624"/>
                  <a:gd name="T60" fmla="*/ 113 w 539"/>
                  <a:gd name="T61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39" h="624">
                    <a:moveTo>
                      <a:pt x="113" y="0"/>
                    </a:moveTo>
                    <a:lnTo>
                      <a:pt x="142" y="29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255" y="29"/>
                    </a:lnTo>
                    <a:lnTo>
                      <a:pt x="340" y="29"/>
                    </a:lnTo>
                    <a:lnTo>
                      <a:pt x="397" y="57"/>
                    </a:lnTo>
                    <a:lnTo>
                      <a:pt x="425" y="29"/>
                    </a:lnTo>
                    <a:lnTo>
                      <a:pt x="454" y="114"/>
                    </a:lnTo>
                    <a:lnTo>
                      <a:pt x="425" y="142"/>
                    </a:lnTo>
                    <a:lnTo>
                      <a:pt x="425" y="170"/>
                    </a:lnTo>
                    <a:lnTo>
                      <a:pt x="397" y="256"/>
                    </a:lnTo>
                    <a:lnTo>
                      <a:pt x="397" y="341"/>
                    </a:lnTo>
                    <a:lnTo>
                      <a:pt x="482" y="369"/>
                    </a:lnTo>
                    <a:lnTo>
                      <a:pt x="482" y="397"/>
                    </a:lnTo>
                    <a:lnTo>
                      <a:pt x="510" y="426"/>
                    </a:lnTo>
                    <a:lnTo>
                      <a:pt x="539" y="454"/>
                    </a:lnTo>
                    <a:lnTo>
                      <a:pt x="425" y="624"/>
                    </a:lnTo>
                    <a:lnTo>
                      <a:pt x="397" y="596"/>
                    </a:lnTo>
                    <a:lnTo>
                      <a:pt x="425" y="567"/>
                    </a:lnTo>
                    <a:lnTo>
                      <a:pt x="369" y="539"/>
                    </a:lnTo>
                    <a:lnTo>
                      <a:pt x="312" y="397"/>
                    </a:lnTo>
                    <a:lnTo>
                      <a:pt x="255" y="341"/>
                    </a:lnTo>
                    <a:lnTo>
                      <a:pt x="227" y="369"/>
                    </a:lnTo>
                    <a:lnTo>
                      <a:pt x="142" y="397"/>
                    </a:lnTo>
                    <a:lnTo>
                      <a:pt x="85" y="482"/>
                    </a:lnTo>
                    <a:lnTo>
                      <a:pt x="0" y="369"/>
                    </a:lnTo>
                    <a:lnTo>
                      <a:pt x="28" y="284"/>
                    </a:lnTo>
                    <a:lnTo>
                      <a:pt x="85" y="114"/>
                    </a:lnTo>
                    <a:lnTo>
                      <a:pt x="85" y="85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3" name="Freeform 146"/>
              <p:cNvSpPr>
                <a:spLocks/>
              </p:cNvSpPr>
              <p:nvPr/>
            </p:nvSpPr>
            <p:spPr bwMode="auto">
              <a:xfrm>
                <a:off x="1849" y="4612"/>
                <a:ext cx="652" cy="482"/>
              </a:xfrm>
              <a:custGeom>
                <a:avLst/>
                <a:gdLst>
                  <a:gd name="T0" fmla="*/ 454 w 652"/>
                  <a:gd name="T1" fmla="*/ 113 h 482"/>
                  <a:gd name="T2" fmla="*/ 340 w 652"/>
                  <a:gd name="T3" fmla="*/ 283 h 482"/>
                  <a:gd name="T4" fmla="*/ 312 w 652"/>
                  <a:gd name="T5" fmla="*/ 255 h 482"/>
                  <a:gd name="T6" fmla="*/ 340 w 652"/>
                  <a:gd name="T7" fmla="*/ 226 h 482"/>
                  <a:gd name="T8" fmla="*/ 284 w 652"/>
                  <a:gd name="T9" fmla="*/ 198 h 482"/>
                  <a:gd name="T10" fmla="*/ 227 w 652"/>
                  <a:gd name="T11" fmla="*/ 56 h 482"/>
                  <a:gd name="T12" fmla="*/ 170 w 652"/>
                  <a:gd name="T13" fmla="*/ 0 h 482"/>
                  <a:gd name="T14" fmla="*/ 142 w 652"/>
                  <a:gd name="T15" fmla="*/ 28 h 482"/>
                  <a:gd name="T16" fmla="*/ 57 w 652"/>
                  <a:gd name="T17" fmla="*/ 56 h 482"/>
                  <a:gd name="T18" fmla="*/ 0 w 652"/>
                  <a:gd name="T19" fmla="*/ 141 h 482"/>
                  <a:gd name="T20" fmla="*/ 28 w 652"/>
                  <a:gd name="T21" fmla="*/ 198 h 482"/>
                  <a:gd name="T22" fmla="*/ 57 w 652"/>
                  <a:gd name="T23" fmla="*/ 198 h 482"/>
                  <a:gd name="T24" fmla="*/ 170 w 652"/>
                  <a:gd name="T25" fmla="*/ 311 h 482"/>
                  <a:gd name="T26" fmla="*/ 397 w 652"/>
                  <a:gd name="T27" fmla="*/ 425 h 482"/>
                  <a:gd name="T28" fmla="*/ 425 w 652"/>
                  <a:gd name="T29" fmla="*/ 396 h 482"/>
                  <a:gd name="T30" fmla="*/ 482 w 652"/>
                  <a:gd name="T31" fmla="*/ 425 h 482"/>
                  <a:gd name="T32" fmla="*/ 482 w 652"/>
                  <a:gd name="T33" fmla="*/ 453 h 482"/>
                  <a:gd name="T34" fmla="*/ 567 w 652"/>
                  <a:gd name="T35" fmla="*/ 453 h 482"/>
                  <a:gd name="T36" fmla="*/ 595 w 652"/>
                  <a:gd name="T37" fmla="*/ 425 h 482"/>
                  <a:gd name="T38" fmla="*/ 624 w 652"/>
                  <a:gd name="T39" fmla="*/ 482 h 482"/>
                  <a:gd name="T40" fmla="*/ 652 w 652"/>
                  <a:gd name="T41" fmla="*/ 425 h 482"/>
                  <a:gd name="T42" fmla="*/ 595 w 652"/>
                  <a:gd name="T43" fmla="*/ 396 h 482"/>
                  <a:gd name="T44" fmla="*/ 624 w 652"/>
                  <a:gd name="T45" fmla="*/ 368 h 482"/>
                  <a:gd name="T46" fmla="*/ 624 w 652"/>
                  <a:gd name="T47" fmla="*/ 340 h 482"/>
                  <a:gd name="T48" fmla="*/ 595 w 652"/>
                  <a:gd name="T49" fmla="*/ 311 h 482"/>
                  <a:gd name="T50" fmla="*/ 624 w 652"/>
                  <a:gd name="T51" fmla="*/ 283 h 482"/>
                  <a:gd name="T52" fmla="*/ 595 w 652"/>
                  <a:gd name="T53" fmla="*/ 255 h 482"/>
                  <a:gd name="T54" fmla="*/ 595 w 652"/>
                  <a:gd name="T55" fmla="*/ 226 h 482"/>
                  <a:gd name="T56" fmla="*/ 567 w 652"/>
                  <a:gd name="T57" fmla="*/ 198 h 482"/>
                  <a:gd name="T58" fmla="*/ 482 w 652"/>
                  <a:gd name="T59" fmla="*/ 198 h 482"/>
                  <a:gd name="T60" fmla="*/ 454 w 652"/>
                  <a:gd name="T61" fmla="*/ 113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52" h="482">
                    <a:moveTo>
                      <a:pt x="454" y="113"/>
                    </a:moveTo>
                    <a:lnTo>
                      <a:pt x="340" y="283"/>
                    </a:lnTo>
                    <a:lnTo>
                      <a:pt x="312" y="255"/>
                    </a:lnTo>
                    <a:lnTo>
                      <a:pt x="340" y="226"/>
                    </a:lnTo>
                    <a:lnTo>
                      <a:pt x="284" y="198"/>
                    </a:lnTo>
                    <a:lnTo>
                      <a:pt x="227" y="56"/>
                    </a:lnTo>
                    <a:lnTo>
                      <a:pt x="170" y="0"/>
                    </a:lnTo>
                    <a:lnTo>
                      <a:pt x="142" y="28"/>
                    </a:lnTo>
                    <a:lnTo>
                      <a:pt x="57" y="56"/>
                    </a:lnTo>
                    <a:lnTo>
                      <a:pt x="0" y="141"/>
                    </a:lnTo>
                    <a:lnTo>
                      <a:pt x="28" y="198"/>
                    </a:lnTo>
                    <a:lnTo>
                      <a:pt x="57" y="198"/>
                    </a:lnTo>
                    <a:lnTo>
                      <a:pt x="170" y="311"/>
                    </a:lnTo>
                    <a:lnTo>
                      <a:pt x="397" y="425"/>
                    </a:lnTo>
                    <a:lnTo>
                      <a:pt x="425" y="396"/>
                    </a:lnTo>
                    <a:lnTo>
                      <a:pt x="482" y="425"/>
                    </a:lnTo>
                    <a:lnTo>
                      <a:pt x="482" y="453"/>
                    </a:lnTo>
                    <a:lnTo>
                      <a:pt x="567" y="453"/>
                    </a:lnTo>
                    <a:lnTo>
                      <a:pt x="595" y="425"/>
                    </a:lnTo>
                    <a:lnTo>
                      <a:pt x="624" y="482"/>
                    </a:lnTo>
                    <a:lnTo>
                      <a:pt x="652" y="425"/>
                    </a:lnTo>
                    <a:lnTo>
                      <a:pt x="595" y="396"/>
                    </a:lnTo>
                    <a:lnTo>
                      <a:pt x="624" y="368"/>
                    </a:lnTo>
                    <a:lnTo>
                      <a:pt x="624" y="340"/>
                    </a:lnTo>
                    <a:lnTo>
                      <a:pt x="595" y="311"/>
                    </a:lnTo>
                    <a:lnTo>
                      <a:pt x="624" y="283"/>
                    </a:lnTo>
                    <a:lnTo>
                      <a:pt x="595" y="255"/>
                    </a:lnTo>
                    <a:lnTo>
                      <a:pt x="595" y="226"/>
                    </a:lnTo>
                    <a:lnTo>
                      <a:pt x="567" y="198"/>
                    </a:lnTo>
                    <a:lnTo>
                      <a:pt x="482" y="198"/>
                    </a:lnTo>
                    <a:lnTo>
                      <a:pt x="45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92" name="Freeform 111"/>
            <p:cNvSpPr>
              <a:spLocks/>
            </p:cNvSpPr>
            <p:nvPr/>
          </p:nvSpPr>
          <p:spPr bwMode="auto">
            <a:xfrm>
              <a:off x="9415463" y="3270251"/>
              <a:ext cx="1576388" cy="1350963"/>
            </a:xfrm>
            <a:custGeom>
              <a:avLst/>
              <a:gdLst>
                <a:gd name="T0" fmla="*/ 199 w 993"/>
                <a:gd name="T1" fmla="*/ 567 h 851"/>
                <a:gd name="T2" fmla="*/ 284 w 993"/>
                <a:gd name="T3" fmla="*/ 624 h 851"/>
                <a:gd name="T4" fmla="*/ 312 w 993"/>
                <a:gd name="T5" fmla="*/ 652 h 851"/>
                <a:gd name="T6" fmla="*/ 397 w 993"/>
                <a:gd name="T7" fmla="*/ 709 h 851"/>
                <a:gd name="T8" fmla="*/ 454 w 993"/>
                <a:gd name="T9" fmla="*/ 709 h 851"/>
                <a:gd name="T10" fmla="*/ 511 w 993"/>
                <a:gd name="T11" fmla="*/ 737 h 851"/>
                <a:gd name="T12" fmla="*/ 482 w 993"/>
                <a:gd name="T13" fmla="*/ 794 h 851"/>
                <a:gd name="T14" fmla="*/ 539 w 993"/>
                <a:gd name="T15" fmla="*/ 766 h 851"/>
                <a:gd name="T16" fmla="*/ 596 w 993"/>
                <a:gd name="T17" fmla="*/ 851 h 851"/>
                <a:gd name="T18" fmla="*/ 652 w 993"/>
                <a:gd name="T19" fmla="*/ 794 h 851"/>
                <a:gd name="T20" fmla="*/ 652 w 993"/>
                <a:gd name="T21" fmla="*/ 737 h 851"/>
                <a:gd name="T22" fmla="*/ 766 w 993"/>
                <a:gd name="T23" fmla="*/ 652 h 851"/>
                <a:gd name="T24" fmla="*/ 766 w 993"/>
                <a:gd name="T25" fmla="*/ 595 h 851"/>
                <a:gd name="T26" fmla="*/ 879 w 993"/>
                <a:gd name="T27" fmla="*/ 539 h 851"/>
                <a:gd name="T28" fmla="*/ 879 w 993"/>
                <a:gd name="T29" fmla="*/ 482 h 851"/>
                <a:gd name="T30" fmla="*/ 936 w 993"/>
                <a:gd name="T31" fmla="*/ 482 h 851"/>
                <a:gd name="T32" fmla="*/ 964 w 993"/>
                <a:gd name="T33" fmla="*/ 454 h 851"/>
                <a:gd name="T34" fmla="*/ 964 w 993"/>
                <a:gd name="T35" fmla="*/ 369 h 851"/>
                <a:gd name="T36" fmla="*/ 993 w 993"/>
                <a:gd name="T37" fmla="*/ 312 h 851"/>
                <a:gd name="T38" fmla="*/ 908 w 993"/>
                <a:gd name="T39" fmla="*/ 284 h 851"/>
                <a:gd name="T40" fmla="*/ 908 w 993"/>
                <a:gd name="T41" fmla="*/ 227 h 851"/>
                <a:gd name="T42" fmla="*/ 851 w 993"/>
                <a:gd name="T43" fmla="*/ 227 h 851"/>
                <a:gd name="T44" fmla="*/ 823 w 993"/>
                <a:gd name="T45" fmla="*/ 170 h 851"/>
                <a:gd name="T46" fmla="*/ 738 w 993"/>
                <a:gd name="T47" fmla="*/ 170 h 851"/>
                <a:gd name="T48" fmla="*/ 652 w 993"/>
                <a:gd name="T49" fmla="*/ 114 h 851"/>
                <a:gd name="T50" fmla="*/ 567 w 993"/>
                <a:gd name="T51" fmla="*/ 142 h 851"/>
                <a:gd name="T52" fmla="*/ 511 w 993"/>
                <a:gd name="T53" fmla="*/ 142 h 851"/>
                <a:gd name="T54" fmla="*/ 511 w 993"/>
                <a:gd name="T55" fmla="*/ 114 h 851"/>
                <a:gd name="T56" fmla="*/ 426 w 993"/>
                <a:gd name="T57" fmla="*/ 85 h 851"/>
                <a:gd name="T58" fmla="*/ 369 w 993"/>
                <a:gd name="T59" fmla="*/ 114 h 851"/>
                <a:gd name="T60" fmla="*/ 341 w 993"/>
                <a:gd name="T61" fmla="*/ 114 h 851"/>
                <a:gd name="T62" fmla="*/ 312 w 993"/>
                <a:gd name="T63" fmla="*/ 57 h 851"/>
                <a:gd name="T64" fmla="*/ 341 w 993"/>
                <a:gd name="T65" fmla="*/ 28 h 851"/>
                <a:gd name="T66" fmla="*/ 256 w 993"/>
                <a:gd name="T67" fmla="*/ 0 h 851"/>
                <a:gd name="T68" fmla="*/ 142 w 993"/>
                <a:gd name="T69" fmla="*/ 28 h 851"/>
                <a:gd name="T70" fmla="*/ 114 w 993"/>
                <a:gd name="T71" fmla="*/ 57 h 851"/>
                <a:gd name="T72" fmla="*/ 57 w 993"/>
                <a:gd name="T73" fmla="*/ 57 h 851"/>
                <a:gd name="T74" fmla="*/ 57 w 993"/>
                <a:gd name="T75" fmla="*/ 170 h 851"/>
                <a:gd name="T76" fmla="*/ 0 w 993"/>
                <a:gd name="T77" fmla="*/ 284 h 851"/>
                <a:gd name="T78" fmla="*/ 85 w 993"/>
                <a:gd name="T79" fmla="*/ 312 h 851"/>
                <a:gd name="T80" fmla="*/ 85 w 993"/>
                <a:gd name="T81" fmla="*/ 369 h 851"/>
                <a:gd name="T82" fmla="*/ 142 w 993"/>
                <a:gd name="T83" fmla="*/ 369 h 851"/>
                <a:gd name="T84" fmla="*/ 142 w 993"/>
                <a:gd name="T85" fmla="*/ 397 h 851"/>
                <a:gd name="T86" fmla="*/ 227 w 993"/>
                <a:gd name="T87" fmla="*/ 425 h 851"/>
                <a:gd name="T88" fmla="*/ 227 w 993"/>
                <a:gd name="T89" fmla="*/ 454 h 851"/>
                <a:gd name="T90" fmla="*/ 199 w 993"/>
                <a:gd name="T91" fmla="*/ 454 h 851"/>
                <a:gd name="T92" fmla="*/ 171 w 993"/>
                <a:gd name="T93" fmla="*/ 510 h 851"/>
                <a:gd name="T94" fmla="*/ 199 w 993"/>
                <a:gd name="T95" fmla="*/ 510 h 851"/>
                <a:gd name="T96" fmla="*/ 199 w 993"/>
                <a:gd name="T97" fmla="*/ 56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93" h="851">
                  <a:moveTo>
                    <a:pt x="199" y="567"/>
                  </a:moveTo>
                  <a:lnTo>
                    <a:pt x="284" y="624"/>
                  </a:lnTo>
                  <a:lnTo>
                    <a:pt x="312" y="652"/>
                  </a:lnTo>
                  <a:lnTo>
                    <a:pt x="397" y="709"/>
                  </a:lnTo>
                  <a:lnTo>
                    <a:pt x="454" y="709"/>
                  </a:lnTo>
                  <a:lnTo>
                    <a:pt x="511" y="737"/>
                  </a:lnTo>
                  <a:lnTo>
                    <a:pt x="482" y="794"/>
                  </a:lnTo>
                  <a:lnTo>
                    <a:pt x="539" y="766"/>
                  </a:lnTo>
                  <a:lnTo>
                    <a:pt x="596" y="851"/>
                  </a:lnTo>
                  <a:lnTo>
                    <a:pt x="652" y="794"/>
                  </a:lnTo>
                  <a:lnTo>
                    <a:pt x="652" y="737"/>
                  </a:lnTo>
                  <a:lnTo>
                    <a:pt x="766" y="652"/>
                  </a:lnTo>
                  <a:lnTo>
                    <a:pt x="766" y="595"/>
                  </a:lnTo>
                  <a:lnTo>
                    <a:pt x="879" y="539"/>
                  </a:lnTo>
                  <a:lnTo>
                    <a:pt x="879" y="482"/>
                  </a:lnTo>
                  <a:lnTo>
                    <a:pt x="936" y="482"/>
                  </a:lnTo>
                  <a:lnTo>
                    <a:pt x="964" y="454"/>
                  </a:lnTo>
                  <a:lnTo>
                    <a:pt x="964" y="369"/>
                  </a:lnTo>
                  <a:lnTo>
                    <a:pt x="993" y="312"/>
                  </a:lnTo>
                  <a:lnTo>
                    <a:pt x="908" y="284"/>
                  </a:lnTo>
                  <a:lnTo>
                    <a:pt x="908" y="227"/>
                  </a:lnTo>
                  <a:lnTo>
                    <a:pt x="851" y="227"/>
                  </a:lnTo>
                  <a:lnTo>
                    <a:pt x="823" y="170"/>
                  </a:lnTo>
                  <a:lnTo>
                    <a:pt x="738" y="170"/>
                  </a:lnTo>
                  <a:lnTo>
                    <a:pt x="652" y="114"/>
                  </a:lnTo>
                  <a:lnTo>
                    <a:pt x="567" y="142"/>
                  </a:lnTo>
                  <a:lnTo>
                    <a:pt x="511" y="142"/>
                  </a:lnTo>
                  <a:lnTo>
                    <a:pt x="511" y="114"/>
                  </a:lnTo>
                  <a:lnTo>
                    <a:pt x="426" y="85"/>
                  </a:lnTo>
                  <a:lnTo>
                    <a:pt x="369" y="114"/>
                  </a:lnTo>
                  <a:lnTo>
                    <a:pt x="341" y="114"/>
                  </a:lnTo>
                  <a:lnTo>
                    <a:pt x="312" y="57"/>
                  </a:lnTo>
                  <a:lnTo>
                    <a:pt x="341" y="28"/>
                  </a:lnTo>
                  <a:lnTo>
                    <a:pt x="256" y="0"/>
                  </a:lnTo>
                  <a:lnTo>
                    <a:pt x="142" y="28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284"/>
                  </a:lnTo>
                  <a:lnTo>
                    <a:pt x="85" y="312"/>
                  </a:lnTo>
                  <a:lnTo>
                    <a:pt x="85" y="369"/>
                  </a:lnTo>
                  <a:lnTo>
                    <a:pt x="142" y="369"/>
                  </a:lnTo>
                  <a:lnTo>
                    <a:pt x="142" y="397"/>
                  </a:lnTo>
                  <a:lnTo>
                    <a:pt x="227" y="425"/>
                  </a:lnTo>
                  <a:lnTo>
                    <a:pt x="227" y="454"/>
                  </a:lnTo>
                  <a:lnTo>
                    <a:pt x="199" y="454"/>
                  </a:lnTo>
                  <a:lnTo>
                    <a:pt x="171" y="510"/>
                  </a:lnTo>
                  <a:lnTo>
                    <a:pt x="199" y="510"/>
                  </a:lnTo>
                  <a:lnTo>
                    <a:pt x="199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3" name="Freeform 112"/>
            <p:cNvSpPr>
              <a:spLocks/>
            </p:cNvSpPr>
            <p:nvPr/>
          </p:nvSpPr>
          <p:spPr bwMode="auto">
            <a:xfrm>
              <a:off x="7931150" y="2505076"/>
              <a:ext cx="2160588" cy="2160588"/>
            </a:xfrm>
            <a:custGeom>
              <a:avLst/>
              <a:gdLst>
                <a:gd name="T0" fmla="*/ 142 w 1361"/>
                <a:gd name="T1" fmla="*/ 992 h 1361"/>
                <a:gd name="T2" fmla="*/ 198 w 1361"/>
                <a:gd name="T3" fmla="*/ 1106 h 1361"/>
                <a:gd name="T4" fmla="*/ 312 w 1361"/>
                <a:gd name="T5" fmla="*/ 1049 h 1361"/>
                <a:gd name="T6" fmla="*/ 397 w 1361"/>
                <a:gd name="T7" fmla="*/ 1049 h 1361"/>
                <a:gd name="T8" fmla="*/ 397 w 1361"/>
                <a:gd name="T9" fmla="*/ 1191 h 1361"/>
                <a:gd name="T10" fmla="*/ 482 w 1361"/>
                <a:gd name="T11" fmla="*/ 1134 h 1361"/>
                <a:gd name="T12" fmla="*/ 567 w 1361"/>
                <a:gd name="T13" fmla="*/ 1191 h 1361"/>
                <a:gd name="T14" fmla="*/ 624 w 1361"/>
                <a:gd name="T15" fmla="*/ 1077 h 1361"/>
                <a:gd name="T16" fmla="*/ 737 w 1361"/>
                <a:gd name="T17" fmla="*/ 1077 h 1361"/>
                <a:gd name="T18" fmla="*/ 850 w 1361"/>
                <a:gd name="T19" fmla="*/ 1219 h 1361"/>
                <a:gd name="T20" fmla="*/ 935 w 1361"/>
                <a:gd name="T21" fmla="*/ 1361 h 1361"/>
                <a:gd name="T22" fmla="*/ 992 w 1361"/>
                <a:gd name="T23" fmla="*/ 1361 h 1361"/>
                <a:gd name="T24" fmla="*/ 1077 w 1361"/>
                <a:gd name="T25" fmla="*/ 1163 h 1361"/>
                <a:gd name="T26" fmla="*/ 1106 w 1361"/>
                <a:gd name="T27" fmla="*/ 1106 h 1361"/>
                <a:gd name="T28" fmla="*/ 1134 w 1361"/>
                <a:gd name="T29" fmla="*/ 992 h 1361"/>
                <a:gd name="T30" fmla="*/ 1134 w 1361"/>
                <a:gd name="T31" fmla="*/ 936 h 1361"/>
                <a:gd name="T32" fmla="*/ 1162 w 1361"/>
                <a:gd name="T33" fmla="*/ 907 h 1361"/>
                <a:gd name="T34" fmla="*/ 1077 w 1361"/>
                <a:gd name="T35" fmla="*/ 851 h 1361"/>
                <a:gd name="T36" fmla="*/ 1020 w 1361"/>
                <a:gd name="T37" fmla="*/ 794 h 1361"/>
                <a:gd name="T38" fmla="*/ 992 w 1361"/>
                <a:gd name="T39" fmla="*/ 652 h 1361"/>
                <a:gd name="T40" fmla="*/ 1049 w 1361"/>
                <a:gd name="T41" fmla="*/ 539 h 1361"/>
                <a:gd name="T42" fmla="*/ 1191 w 1361"/>
                <a:gd name="T43" fmla="*/ 482 h 1361"/>
                <a:gd name="T44" fmla="*/ 1361 w 1361"/>
                <a:gd name="T45" fmla="*/ 510 h 1361"/>
                <a:gd name="T46" fmla="*/ 1332 w 1361"/>
                <a:gd name="T47" fmla="*/ 369 h 1361"/>
                <a:gd name="T48" fmla="*/ 1219 w 1361"/>
                <a:gd name="T49" fmla="*/ 142 h 1361"/>
                <a:gd name="T50" fmla="*/ 1219 w 1361"/>
                <a:gd name="T51" fmla="*/ 0 h 1361"/>
                <a:gd name="T52" fmla="*/ 1191 w 1361"/>
                <a:gd name="T53" fmla="*/ 29 h 1361"/>
                <a:gd name="T54" fmla="*/ 1049 w 1361"/>
                <a:gd name="T55" fmla="*/ 29 h 1361"/>
                <a:gd name="T56" fmla="*/ 822 w 1361"/>
                <a:gd name="T57" fmla="*/ 142 h 1361"/>
                <a:gd name="T58" fmla="*/ 794 w 1361"/>
                <a:gd name="T59" fmla="*/ 227 h 1361"/>
                <a:gd name="T60" fmla="*/ 624 w 1361"/>
                <a:gd name="T61" fmla="*/ 199 h 1361"/>
                <a:gd name="T62" fmla="*/ 453 w 1361"/>
                <a:gd name="T63" fmla="*/ 227 h 1361"/>
                <a:gd name="T64" fmla="*/ 397 w 1361"/>
                <a:gd name="T65" fmla="*/ 199 h 1361"/>
                <a:gd name="T66" fmla="*/ 340 w 1361"/>
                <a:gd name="T67" fmla="*/ 142 h 1361"/>
                <a:gd name="T68" fmla="*/ 283 w 1361"/>
                <a:gd name="T69" fmla="*/ 284 h 1361"/>
                <a:gd name="T70" fmla="*/ 255 w 1361"/>
                <a:gd name="T71" fmla="*/ 482 h 1361"/>
                <a:gd name="T72" fmla="*/ 85 w 1361"/>
                <a:gd name="T73" fmla="*/ 539 h 1361"/>
                <a:gd name="T74" fmla="*/ 113 w 1361"/>
                <a:gd name="T75" fmla="*/ 624 h 1361"/>
                <a:gd name="T76" fmla="*/ 28 w 1361"/>
                <a:gd name="T77" fmla="*/ 766 h 1361"/>
                <a:gd name="T78" fmla="*/ 28 w 1361"/>
                <a:gd name="T79" fmla="*/ 907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1" h="1361">
                  <a:moveTo>
                    <a:pt x="85" y="992"/>
                  </a:moveTo>
                  <a:lnTo>
                    <a:pt x="142" y="992"/>
                  </a:lnTo>
                  <a:lnTo>
                    <a:pt x="113" y="1106"/>
                  </a:lnTo>
                  <a:lnTo>
                    <a:pt x="198" y="1106"/>
                  </a:lnTo>
                  <a:lnTo>
                    <a:pt x="255" y="1049"/>
                  </a:lnTo>
                  <a:lnTo>
                    <a:pt x="312" y="1049"/>
                  </a:lnTo>
                  <a:lnTo>
                    <a:pt x="340" y="992"/>
                  </a:lnTo>
                  <a:lnTo>
                    <a:pt x="397" y="1049"/>
                  </a:lnTo>
                  <a:lnTo>
                    <a:pt x="425" y="1134"/>
                  </a:lnTo>
                  <a:lnTo>
                    <a:pt x="397" y="1191"/>
                  </a:lnTo>
                  <a:lnTo>
                    <a:pt x="453" y="1219"/>
                  </a:lnTo>
                  <a:lnTo>
                    <a:pt x="482" y="1134"/>
                  </a:lnTo>
                  <a:lnTo>
                    <a:pt x="539" y="1191"/>
                  </a:lnTo>
                  <a:lnTo>
                    <a:pt x="567" y="1191"/>
                  </a:lnTo>
                  <a:lnTo>
                    <a:pt x="567" y="1134"/>
                  </a:lnTo>
                  <a:lnTo>
                    <a:pt x="624" y="1077"/>
                  </a:lnTo>
                  <a:lnTo>
                    <a:pt x="652" y="1106"/>
                  </a:lnTo>
                  <a:lnTo>
                    <a:pt x="737" y="1077"/>
                  </a:lnTo>
                  <a:lnTo>
                    <a:pt x="822" y="1077"/>
                  </a:lnTo>
                  <a:lnTo>
                    <a:pt x="850" y="1219"/>
                  </a:lnTo>
                  <a:lnTo>
                    <a:pt x="907" y="1248"/>
                  </a:lnTo>
                  <a:lnTo>
                    <a:pt x="935" y="1361"/>
                  </a:lnTo>
                  <a:lnTo>
                    <a:pt x="964" y="1361"/>
                  </a:lnTo>
                  <a:lnTo>
                    <a:pt x="992" y="1361"/>
                  </a:lnTo>
                  <a:lnTo>
                    <a:pt x="1049" y="1304"/>
                  </a:lnTo>
                  <a:lnTo>
                    <a:pt x="1077" y="1163"/>
                  </a:lnTo>
                  <a:lnTo>
                    <a:pt x="1106" y="1163"/>
                  </a:lnTo>
                  <a:lnTo>
                    <a:pt x="1106" y="1106"/>
                  </a:lnTo>
                  <a:lnTo>
                    <a:pt x="1134" y="1049"/>
                  </a:lnTo>
                  <a:lnTo>
                    <a:pt x="1134" y="992"/>
                  </a:lnTo>
                  <a:lnTo>
                    <a:pt x="1106" y="992"/>
                  </a:lnTo>
                  <a:lnTo>
                    <a:pt x="1134" y="936"/>
                  </a:lnTo>
                  <a:lnTo>
                    <a:pt x="1162" y="936"/>
                  </a:lnTo>
                  <a:lnTo>
                    <a:pt x="1162" y="907"/>
                  </a:lnTo>
                  <a:lnTo>
                    <a:pt x="1077" y="879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794"/>
                  </a:lnTo>
                  <a:lnTo>
                    <a:pt x="935" y="766"/>
                  </a:lnTo>
                  <a:lnTo>
                    <a:pt x="992" y="652"/>
                  </a:lnTo>
                  <a:lnTo>
                    <a:pt x="992" y="539"/>
                  </a:lnTo>
                  <a:lnTo>
                    <a:pt x="1049" y="539"/>
                  </a:lnTo>
                  <a:lnTo>
                    <a:pt x="1077" y="510"/>
                  </a:lnTo>
                  <a:lnTo>
                    <a:pt x="1191" y="482"/>
                  </a:lnTo>
                  <a:lnTo>
                    <a:pt x="1276" y="510"/>
                  </a:lnTo>
                  <a:lnTo>
                    <a:pt x="1361" y="510"/>
                  </a:lnTo>
                  <a:lnTo>
                    <a:pt x="1361" y="397"/>
                  </a:lnTo>
                  <a:lnTo>
                    <a:pt x="1332" y="369"/>
                  </a:lnTo>
                  <a:lnTo>
                    <a:pt x="1304" y="284"/>
                  </a:lnTo>
                  <a:lnTo>
                    <a:pt x="1219" y="142"/>
                  </a:lnTo>
                  <a:lnTo>
                    <a:pt x="1247" y="29"/>
                  </a:lnTo>
                  <a:lnTo>
                    <a:pt x="1219" y="0"/>
                  </a:lnTo>
                  <a:lnTo>
                    <a:pt x="1219" y="29"/>
                  </a:lnTo>
                  <a:lnTo>
                    <a:pt x="1191" y="29"/>
                  </a:lnTo>
                  <a:lnTo>
                    <a:pt x="1162" y="57"/>
                  </a:lnTo>
                  <a:lnTo>
                    <a:pt x="1049" y="29"/>
                  </a:lnTo>
                  <a:lnTo>
                    <a:pt x="907" y="114"/>
                  </a:lnTo>
                  <a:lnTo>
                    <a:pt x="822" y="142"/>
                  </a:lnTo>
                  <a:lnTo>
                    <a:pt x="822" y="170"/>
                  </a:lnTo>
                  <a:lnTo>
                    <a:pt x="794" y="227"/>
                  </a:lnTo>
                  <a:lnTo>
                    <a:pt x="737" y="199"/>
                  </a:lnTo>
                  <a:lnTo>
                    <a:pt x="624" y="199"/>
                  </a:lnTo>
                  <a:lnTo>
                    <a:pt x="482" y="284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199"/>
                  </a:lnTo>
                  <a:lnTo>
                    <a:pt x="397" y="142"/>
                  </a:lnTo>
                  <a:lnTo>
                    <a:pt x="340" y="142"/>
                  </a:lnTo>
                  <a:lnTo>
                    <a:pt x="283" y="227"/>
                  </a:lnTo>
                  <a:lnTo>
                    <a:pt x="283" y="284"/>
                  </a:lnTo>
                  <a:lnTo>
                    <a:pt x="170" y="397"/>
                  </a:lnTo>
                  <a:lnTo>
                    <a:pt x="255" y="482"/>
                  </a:lnTo>
                  <a:lnTo>
                    <a:pt x="142" y="567"/>
                  </a:lnTo>
                  <a:lnTo>
                    <a:pt x="85" y="539"/>
                  </a:lnTo>
                  <a:lnTo>
                    <a:pt x="85" y="624"/>
                  </a:lnTo>
                  <a:lnTo>
                    <a:pt x="113" y="624"/>
                  </a:lnTo>
                  <a:lnTo>
                    <a:pt x="85" y="737"/>
                  </a:lnTo>
                  <a:lnTo>
                    <a:pt x="28" y="766"/>
                  </a:lnTo>
                  <a:lnTo>
                    <a:pt x="0" y="822"/>
                  </a:lnTo>
                  <a:lnTo>
                    <a:pt x="28" y="907"/>
                  </a:lnTo>
                  <a:lnTo>
                    <a:pt x="85" y="99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4" name="Freeform 154"/>
            <p:cNvSpPr>
              <a:spLocks/>
            </p:cNvSpPr>
            <p:nvPr/>
          </p:nvSpPr>
          <p:spPr bwMode="auto">
            <a:xfrm>
              <a:off x="9866313" y="2325688"/>
              <a:ext cx="1620838" cy="1530350"/>
            </a:xfrm>
            <a:custGeom>
              <a:avLst/>
              <a:gdLst>
                <a:gd name="T0" fmla="*/ 28 w 1021"/>
                <a:gd name="T1" fmla="*/ 142 h 964"/>
                <a:gd name="T2" fmla="*/ 85 w 1021"/>
                <a:gd name="T3" fmla="*/ 397 h 964"/>
                <a:gd name="T4" fmla="*/ 142 w 1021"/>
                <a:gd name="T5" fmla="*/ 510 h 964"/>
                <a:gd name="T6" fmla="*/ 57 w 1021"/>
                <a:gd name="T7" fmla="*/ 623 h 964"/>
                <a:gd name="T8" fmla="*/ 57 w 1021"/>
                <a:gd name="T9" fmla="*/ 709 h 964"/>
                <a:gd name="T10" fmla="*/ 142 w 1021"/>
                <a:gd name="T11" fmla="*/ 680 h 964"/>
                <a:gd name="T12" fmla="*/ 227 w 1021"/>
                <a:gd name="T13" fmla="*/ 737 h 964"/>
                <a:gd name="T14" fmla="*/ 368 w 1021"/>
                <a:gd name="T15" fmla="*/ 709 h 964"/>
                <a:gd name="T16" fmla="*/ 539 w 1021"/>
                <a:gd name="T17" fmla="*/ 765 h 964"/>
                <a:gd name="T18" fmla="*/ 624 w 1021"/>
                <a:gd name="T19" fmla="*/ 822 h 964"/>
                <a:gd name="T20" fmla="*/ 709 w 1021"/>
                <a:gd name="T21" fmla="*/ 907 h 964"/>
                <a:gd name="T22" fmla="*/ 765 w 1021"/>
                <a:gd name="T23" fmla="*/ 907 h 964"/>
                <a:gd name="T24" fmla="*/ 794 w 1021"/>
                <a:gd name="T25" fmla="*/ 765 h 964"/>
                <a:gd name="T26" fmla="*/ 765 w 1021"/>
                <a:gd name="T27" fmla="*/ 680 h 964"/>
                <a:gd name="T28" fmla="*/ 822 w 1021"/>
                <a:gd name="T29" fmla="*/ 709 h 964"/>
                <a:gd name="T30" fmla="*/ 879 w 1021"/>
                <a:gd name="T31" fmla="*/ 652 h 964"/>
                <a:gd name="T32" fmla="*/ 907 w 1021"/>
                <a:gd name="T33" fmla="*/ 567 h 964"/>
                <a:gd name="T34" fmla="*/ 964 w 1021"/>
                <a:gd name="T35" fmla="*/ 567 h 964"/>
                <a:gd name="T36" fmla="*/ 964 w 1021"/>
                <a:gd name="T37" fmla="*/ 453 h 964"/>
                <a:gd name="T38" fmla="*/ 879 w 1021"/>
                <a:gd name="T39" fmla="*/ 425 h 964"/>
                <a:gd name="T40" fmla="*/ 850 w 1021"/>
                <a:gd name="T41" fmla="*/ 312 h 964"/>
                <a:gd name="T42" fmla="*/ 935 w 1021"/>
                <a:gd name="T43" fmla="*/ 312 h 964"/>
                <a:gd name="T44" fmla="*/ 935 w 1021"/>
                <a:gd name="T45" fmla="*/ 198 h 964"/>
                <a:gd name="T46" fmla="*/ 992 w 1021"/>
                <a:gd name="T47" fmla="*/ 170 h 964"/>
                <a:gd name="T48" fmla="*/ 964 w 1021"/>
                <a:gd name="T49" fmla="*/ 113 h 964"/>
                <a:gd name="T50" fmla="*/ 680 w 1021"/>
                <a:gd name="T51" fmla="*/ 198 h 964"/>
                <a:gd name="T52" fmla="*/ 652 w 1021"/>
                <a:gd name="T53" fmla="*/ 142 h 964"/>
                <a:gd name="T54" fmla="*/ 482 w 1021"/>
                <a:gd name="T55" fmla="*/ 113 h 964"/>
                <a:gd name="T56" fmla="*/ 397 w 1021"/>
                <a:gd name="T57" fmla="*/ 85 h 964"/>
                <a:gd name="T58" fmla="*/ 340 w 1021"/>
                <a:gd name="T59" fmla="*/ 28 h 964"/>
                <a:gd name="T60" fmla="*/ 255 w 1021"/>
                <a:gd name="T61" fmla="*/ 28 h 964"/>
                <a:gd name="T62" fmla="*/ 113 w 1021"/>
                <a:gd name="T63" fmla="*/ 28 h 964"/>
                <a:gd name="T64" fmla="*/ 0 w 1021"/>
                <a:gd name="T65" fmla="*/ 113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1" h="964">
                  <a:moveTo>
                    <a:pt x="0" y="113"/>
                  </a:moveTo>
                  <a:lnTo>
                    <a:pt x="28" y="142"/>
                  </a:lnTo>
                  <a:lnTo>
                    <a:pt x="0" y="255"/>
                  </a:lnTo>
                  <a:lnTo>
                    <a:pt x="85" y="397"/>
                  </a:lnTo>
                  <a:lnTo>
                    <a:pt x="113" y="482"/>
                  </a:lnTo>
                  <a:lnTo>
                    <a:pt x="142" y="510"/>
                  </a:lnTo>
                  <a:lnTo>
                    <a:pt x="142" y="623"/>
                  </a:lnTo>
                  <a:lnTo>
                    <a:pt x="57" y="623"/>
                  </a:lnTo>
                  <a:lnTo>
                    <a:pt x="28" y="652"/>
                  </a:lnTo>
                  <a:lnTo>
                    <a:pt x="57" y="709"/>
                  </a:lnTo>
                  <a:lnTo>
                    <a:pt x="85" y="709"/>
                  </a:lnTo>
                  <a:lnTo>
                    <a:pt x="142" y="680"/>
                  </a:lnTo>
                  <a:lnTo>
                    <a:pt x="227" y="709"/>
                  </a:lnTo>
                  <a:lnTo>
                    <a:pt x="227" y="737"/>
                  </a:lnTo>
                  <a:lnTo>
                    <a:pt x="283" y="737"/>
                  </a:lnTo>
                  <a:lnTo>
                    <a:pt x="368" y="709"/>
                  </a:lnTo>
                  <a:lnTo>
                    <a:pt x="454" y="765"/>
                  </a:lnTo>
                  <a:lnTo>
                    <a:pt x="539" y="765"/>
                  </a:lnTo>
                  <a:lnTo>
                    <a:pt x="567" y="822"/>
                  </a:lnTo>
                  <a:lnTo>
                    <a:pt x="624" y="822"/>
                  </a:lnTo>
                  <a:lnTo>
                    <a:pt x="624" y="879"/>
                  </a:lnTo>
                  <a:lnTo>
                    <a:pt x="709" y="907"/>
                  </a:lnTo>
                  <a:lnTo>
                    <a:pt x="765" y="964"/>
                  </a:lnTo>
                  <a:lnTo>
                    <a:pt x="765" y="907"/>
                  </a:lnTo>
                  <a:lnTo>
                    <a:pt x="822" y="879"/>
                  </a:lnTo>
                  <a:lnTo>
                    <a:pt x="794" y="765"/>
                  </a:lnTo>
                  <a:lnTo>
                    <a:pt x="765" y="709"/>
                  </a:lnTo>
                  <a:lnTo>
                    <a:pt x="765" y="680"/>
                  </a:lnTo>
                  <a:lnTo>
                    <a:pt x="794" y="652"/>
                  </a:lnTo>
                  <a:lnTo>
                    <a:pt x="822" y="709"/>
                  </a:lnTo>
                  <a:lnTo>
                    <a:pt x="850" y="709"/>
                  </a:lnTo>
                  <a:lnTo>
                    <a:pt x="879" y="652"/>
                  </a:lnTo>
                  <a:lnTo>
                    <a:pt x="907" y="652"/>
                  </a:lnTo>
                  <a:lnTo>
                    <a:pt x="907" y="567"/>
                  </a:lnTo>
                  <a:lnTo>
                    <a:pt x="935" y="595"/>
                  </a:lnTo>
                  <a:lnTo>
                    <a:pt x="964" y="567"/>
                  </a:lnTo>
                  <a:lnTo>
                    <a:pt x="935" y="510"/>
                  </a:lnTo>
                  <a:lnTo>
                    <a:pt x="964" y="453"/>
                  </a:lnTo>
                  <a:lnTo>
                    <a:pt x="907" y="425"/>
                  </a:lnTo>
                  <a:lnTo>
                    <a:pt x="879" y="425"/>
                  </a:lnTo>
                  <a:lnTo>
                    <a:pt x="822" y="368"/>
                  </a:lnTo>
                  <a:lnTo>
                    <a:pt x="850" y="312"/>
                  </a:lnTo>
                  <a:lnTo>
                    <a:pt x="907" y="340"/>
                  </a:lnTo>
                  <a:lnTo>
                    <a:pt x="935" y="312"/>
                  </a:lnTo>
                  <a:lnTo>
                    <a:pt x="935" y="283"/>
                  </a:lnTo>
                  <a:lnTo>
                    <a:pt x="935" y="198"/>
                  </a:lnTo>
                  <a:lnTo>
                    <a:pt x="992" y="198"/>
                  </a:lnTo>
                  <a:lnTo>
                    <a:pt x="992" y="170"/>
                  </a:lnTo>
                  <a:lnTo>
                    <a:pt x="1021" y="170"/>
                  </a:lnTo>
                  <a:lnTo>
                    <a:pt x="964" y="113"/>
                  </a:lnTo>
                  <a:lnTo>
                    <a:pt x="794" y="198"/>
                  </a:lnTo>
                  <a:lnTo>
                    <a:pt x="680" y="198"/>
                  </a:lnTo>
                  <a:lnTo>
                    <a:pt x="624" y="170"/>
                  </a:lnTo>
                  <a:lnTo>
                    <a:pt x="652" y="142"/>
                  </a:lnTo>
                  <a:lnTo>
                    <a:pt x="624" y="113"/>
                  </a:lnTo>
                  <a:lnTo>
                    <a:pt x="482" y="113"/>
                  </a:lnTo>
                  <a:lnTo>
                    <a:pt x="454" y="85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340" y="28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227" y="0"/>
                  </a:lnTo>
                  <a:lnTo>
                    <a:pt x="113" y="28"/>
                  </a:lnTo>
                  <a:lnTo>
                    <a:pt x="0" y="28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Freeform 160"/>
            <p:cNvSpPr>
              <a:spLocks/>
            </p:cNvSpPr>
            <p:nvPr/>
          </p:nvSpPr>
          <p:spPr bwMode="auto">
            <a:xfrm>
              <a:off x="2035175" y="3179763"/>
              <a:ext cx="404813" cy="541337"/>
            </a:xfrm>
            <a:custGeom>
              <a:avLst/>
              <a:gdLst>
                <a:gd name="T0" fmla="*/ 28 w 255"/>
                <a:gd name="T1" fmla="*/ 142 h 341"/>
                <a:gd name="T2" fmla="*/ 0 w 255"/>
                <a:gd name="T3" fmla="*/ 227 h 341"/>
                <a:gd name="T4" fmla="*/ 28 w 255"/>
                <a:gd name="T5" fmla="*/ 256 h 341"/>
                <a:gd name="T6" fmla="*/ 85 w 255"/>
                <a:gd name="T7" fmla="*/ 256 h 341"/>
                <a:gd name="T8" fmla="*/ 113 w 255"/>
                <a:gd name="T9" fmla="*/ 284 h 341"/>
                <a:gd name="T10" fmla="*/ 142 w 255"/>
                <a:gd name="T11" fmla="*/ 284 h 341"/>
                <a:gd name="T12" fmla="*/ 199 w 255"/>
                <a:gd name="T13" fmla="*/ 341 h 341"/>
                <a:gd name="T14" fmla="*/ 227 w 255"/>
                <a:gd name="T15" fmla="*/ 341 h 341"/>
                <a:gd name="T16" fmla="*/ 199 w 255"/>
                <a:gd name="T17" fmla="*/ 284 h 341"/>
                <a:gd name="T18" fmla="*/ 199 w 255"/>
                <a:gd name="T19" fmla="*/ 227 h 341"/>
                <a:gd name="T20" fmla="*/ 227 w 255"/>
                <a:gd name="T21" fmla="*/ 227 h 341"/>
                <a:gd name="T22" fmla="*/ 255 w 255"/>
                <a:gd name="T23" fmla="*/ 199 h 341"/>
                <a:gd name="T24" fmla="*/ 255 w 255"/>
                <a:gd name="T25" fmla="*/ 57 h 341"/>
                <a:gd name="T26" fmla="*/ 227 w 255"/>
                <a:gd name="T27" fmla="*/ 57 h 341"/>
                <a:gd name="T28" fmla="*/ 227 w 255"/>
                <a:gd name="T29" fmla="*/ 29 h 341"/>
                <a:gd name="T30" fmla="*/ 170 w 255"/>
                <a:gd name="T31" fmla="*/ 57 h 341"/>
                <a:gd name="T32" fmla="*/ 170 w 255"/>
                <a:gd name="T33" fmla="*/ 0 h 341"/>
                <a:gd name="T34" fmla="*/ 142 w 255"/>
                <a:gd name="T35" fmla="*/ 57 h 341"/>
                <a:gd name="T36" fmla="*/ 85 w 255"/>
                <a:gd name="T37" fmla="*/ 29 h 341"/>
                <a:gd name="T38" fmla="*/ 85 w 255"/>
                <a:gd name="T39" fmla="*/ 142 h 341"/>
                <a:gd name="T40" fmla="*/ 57 w 255"/>
                <a:gd name="T41" fmla="*/ 142 h 341"/>
                <a:gd name="T42" fmla="*/ 28 w 255"/>
                <a:gd name="T43" fmla="*/ 142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5" h="341">
                  <a:moveTo>
                    <a:pt x="28" y="142"/>
                  </a:moveTo>
                  <a:lnTo>
                    <a:pt x="0" y="227"/>
                  </a:lnTo>
                  <a:lnTo>
                    <a:pt x="28" y="256"/>
                  </a:lnTo>
                  <a:lnTo>
                    <a:pt x="85" y="256"/>
                  </a:lnTo>
                  <a:lnTo>
                    <a:pt x="113" y="284"/>
                  </a:lnTo>
                  <a:lnTo>
                    <a:pt x="142" y="284"/>
                  </a:lnTo>
                  <a:lnTo>
                    <a:pt x="199" y="341"/>
                  </a:lnTo>
                  <a:lnTo>
                    <a:pt x="227" y="341"/>
                  </a:lnTo>
                  <a:lnTo>
                    <a:pt x="199" y="284"/>
                  </a:lnTo>
                  <a:lnTo>
                    <a:pt x="199" y="227"/>
                  </a:lnTo>
                  <a:lnTo>
                    <a:pt x="227" y="227"/>
                  </a:lnTo>
                  <a:lnTo>
                    <a:pt x="255" y="199"/>
                  </a:lnTo>
                  <a:lnTo>
                    <a:pt x="255" y="57"/>
                  </a:lnTo>
                  <a:lnTo>
                    <a:pt x="227" y="57"/>
                  </a:lnTo>
                  <a:lnTo>
                    <a:pt x="227" y="29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42" y="57"/>
                  </a:lnTo>
                  <a:lnTo>
                    <a:pt x="85" y="29"/>
                  </a:lnTo>
                  <a:lnTo>
                    <a:pt x="85" y="142"/>
                  </a:lnTo>
                  <a:lnTo>
                    <a:pt x="57" y="142"/>
                  </a:lnTo>
                  <a:lnTo>
                    <a:pt x="28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Freeform 162"/>
            <p:cNvSpPr>
              <a:spLocks/>
            </p:cNvSpPr>
            <p:nvPr/>
          </p:nvSpPr>
          <p:spPr bwMode="auto">
            <a:xfrm>
              <a:off x="2079625" y="3810000"/>
              <a:ext cx="720725" cy="765175"/>
            </a:xfrm>
            <a:custGeom>
              <a:avLst/>
              <a:gdLst>
                <a:gd name="T0" fmla="*/ 199 w 454"/>
                <a:gd name="T1" fmla="*/ 0 h 482"/>
                <a:gd name="T2" fmla="*/ 114 w 454"/>
                <a:gd name="T3" fmla="*/ 29 h 482"/>
                <a:gd name="T4" fmla="*/ 114 w 454"/>
                <a:gd name="T5" fmla="*/ 0 h 482"/>
                <a:gd name="T6" fmla="*/ 57 w 454"/>
                <a:gd name="T7" fmla="*/ 0 h 482"/>
                <a:gd name="T8" fmla="*/ 85 w 454"/>
                <a:gd name="T9" fmla="*/ 29 h 482"/>
                <a:gd name="T10" fmla="*/ 0 w 454"/>
                <a:gd name="T11" fmla="*/ 29 h 482"/>
                <a:gd name="T12" fmla="*/ 29 w 454"/>
                <a:gd name="T13" fmla="*/ 85 h 482"/>
                <a:gd name="T14" fmla="*/ 114 w 454"/>
                <a:gd name="T15" fmla="*/ 114 h 482"/>
                <a:gd name="T16" fmla="*/ 142 w 454"/>
                <a:gd name="T17" fmla="*/ 170 h 482"/>
                <a:gd name="T18" fmla="*/ 284 w 454"/>
                <a:gd name="T19" fmla="*/ 255 h 482"/>
                <a:gd name="T20" fmla="*/ 256 w 454"/>
                <a:gd name="T21" fmla="*/ 312 h 482"/>
                <a:gd name="T22" fmla="*/ 284 w 454"/>
                <a:gd name="T23" fmla="*/ 312 h 482"/>
                <a:gd name="T24" fmla="*/ 284 w 454"/>
                <a:gd name="T25" fmla="*/ 482 h 482"/>
                <a:gd name="T26" fmla="*/ 454 w 454"/>
                <a:gd name="T27" fmla="*/ 454 h 482"/>
                <a:gd name="T28" fmla="*/ 397 w 454"/>
                <a:gd name="T29" fmla="*/ 284 h 482"/>
                <a:gd name="T30" fmla="*/ 426 w 454"/>
                <a:gd name="T31" fmla="*/ 227 h 482"/>
                <a:gd name="T32" fmla="*/ 369 w 454"/>
                <a:gd name="T33" fmla="*/ 199 h 482"/>
                <a:gd name="T34" fmla="*/ 369 w 454"/>
                <a:gd name="T35" fmla="*/ 227 h 482"/>
                <a:gd name="T36" fmla="*/ 312 w 454"/>
                <a:gd name="T37" fmla="*/ 227 h 482"/>
                <a:gd name="T38" fmla="*/ 312 w 454"/>
                <a:gd name="T39" fmla="*/ 170 h 482"/>
                <a:gd name="T40" fmla="*/ 341 w 454"/>
                <a:gd name="T41" fmla="*/ 170 h 482"/>
                <a:gd name="T42" fmla="*/ 369 w 454"/>
                <a:gd name="T43" fmla="*/ 114 h 482"/>
                <a:gd name="T44" fmla="*/ 284 w 454"/>
                <a:gd name="T45" fmla="*/ 29 h 482"/>
                <a:gd name="T46" fmla="*/ 199 w 454"/>
                <a:gd name="T47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482">
                  <a:moveTo>
                    <a:pt x="199" y="0"/>
                  </a:moveTo>
                  <a:lnTo>
                    <a:pt x="114" y="29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85" y="29"/>
                  </a:lnTo>
                  <a:lnTo>
                    <a:pt x="0" y="29"/>
                  </a:lnTo>
                  <a:lnTo>
                    <a:pt x="29" y="85"/>
                  </a:lnTo>
                  <a:lnTo>
                    <a:pt x="114" y="114"/>
                  </a:lnTo>
                  <a:lnTo>
                    <a:pt x="142" y="170"/>
                  </a:lnTo>
                  <a:lnTo>
                    <a:pt x="284" y="255"/>
                  </a:lnTo>
                  <a:lnTo>
                    <a:pt x="256" y="312"/>
                  </a:lnTo>
                  <a:lnTo>
                    <a:pt x="284" y="312"/>
                  </a:lnTo>
                  <a:lnTo>
                    <a:pt x="284" y="482"/>
                  </a:lnTo>
                  <a:lnTo>
                    <a:pt x="454" y="454"/>
                  </a:lnTo>
                  <a:lnTo>
                    <a:pt x="397" y="284"/>
                  </a:lnTo>
                  <a:lnTo>
                    <a:pt x="426" y="227"/>
                  </a:lnTo>
                  <a:lnTo>
                    <a:pt x="369" y="199"/>
                  </a:lnTo>
                  <a:lnTo>
                    <a:pt x="369" y="227"/>
                  </a:lnTo>
                  <a:lnTo>
                    <a:pt x="312" y="227"/>
                  </a:lnTo>
                  <a:lnTo>
                    <a:pt x="312" y="170"/>
                  </a:lnTo>
                  <a:lnTo>
                    <a:pt x="341" y="170"/>
                  </a:lnTo>
                  <a:lnTo>
                    <a:pt x="369" y="114"/>
                  </a:lnTo>
                  <a:lnTo>
                    <a:pt x="284" y="29"/>
                  </a:lnTo>
                  <a:lnTo>
                    <a:pt x="19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7" name="Freeform 96"/>
            <p:cNvSpPr>
              <a:spLocks/>
            </p:cNvSpPr>
            <p:nvPr/>
          </p:nvSpPr>
          <p:spPr bwMode="auto">
            <a:xfrm>
              <a:off x="4330700" y="2774950"/>
              <a:ext cx="674688" cy="404813"/>
            </a:xfrm>
            <a:custGeom>
              <a:avLst/>
              <a:gdLst>
                <a:gd name="T0" fmla="*/ 425 w 425"/>
                <a:gd name="T1" fmla="*/ 227 h 255"/>
                <a:gd name="T2" fmla="*/ 283 w 425"/>
                <a:gd name="T3" fmla="*/ 227 h 255"/>
                <a:gd name="T4" fmla="*/ 227 w 425"/>
                <a:gd name="T5" fmla="*/ 199 h 255"/>
                <a:gd name="T6" fmla="*/ 227 w 425"/>
                <a:gd name="T7" fmla="*/ 170 h 255"/>
                <a:gd name="T8" fmla="*/ 170 w 425"/>
                <a:gd name="T9" fmla="*/ 170 h 255"/>
                <a:gd name="T10" fmla="*/ 142 w 425"/>
                <a:gd name="T11" fmla="*/ 227 h 255"/>
                <a:gd name="T12" fmla="*/ 85 w 425"/>
                <a:gd name="T13" fmla="*/ 227 h 255"/>
                <a:gd name="T14" fmla="*/ 28 w 425"/>
                <a:gd name="T15" fmla="*/ 255 h 255"/>
                <a:gd name="T16" fmla="*/ 28 w 425"/>
                <a:gd name="T17" fmla="*/ 199 h 255"/>
                <a:gd name="T18" fmla="*/ 28 w 425"/>
                <a:gd name="T19" fmla="*/ 85 h 255"/>
                <a:gd name="T20" fmla="*/ 57 w 425"/>
                <a:gd name="T21" fmla="*/ 57 h 255"/>
                <a:gd name="T22" fmla="*/ 0 w 425"/>
                <a:gd name="T23" fmla="*/ 29 h 255"/>
                <a:gd name="T24" fmla="*/ 57 w 425"/>
                <a:gd name="T25" fmla="*/ 0 h 255"/>
                <a:gd name="T26" fmla="*/ 113 w 425"/>
                <a:gd name="T27" fmla="*/ 29 h 255"/>
                <a:gd name="T28" fmla="*/ 170 w 425"/>
                <a:gd name="T29" fmla="*/ 0 h 255"/>
                <a:gd name="T30" fmla="*/ 227 w 425"/>
                <a:gd name="T31" fmla="*/ 29 h 255"/>
                <a:gd name="T32" fmla="*/ 283 w 425"/>
                <a:gd name="T33" fmla="*/ 0 h 255"/>
                <a:gd name="T34" fmla="*/ 312 w 425"/>
                <a:gd name="T35" fmla="*/ 29 h 255"/>
                <a:gd name="T36" fmla="*/ 368 w 425"/>
                <a:gd name="T37" fmla="*/ 29 h 255"/>
                <a:gd name="T38" fmla="*/ 368 w 425"/>
                <a:gd name="T39" fmla="*/ 57 h 255"/>
                <a:gd name="T40" fmla="*/ 425 w 425"/>
                <a:gd name="T41" fmla="*/ 114 h 255"/>
                <a:gd name="T42" fmla="*/ 425 w 425"/>
                <a:gd name="T43" fmla="*/ 142 h 255"/>
                <a:gd name="T44" fmla="*/ 425 w 425"/>
                <a:gd name="T45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5" h="255">
                  <a:moveTo>
                    <a:pt x="425" y="227"/>
                  </a:moveTo>
                  <a:lnTo>
                    <a:pt x="283" y="227"/>
                  </a:lnTo>
                  <a:lnTo>
                    <a:pt x="227" y="199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42" y="227"/>
                  </a:lnTo>
                  <a:lnTo>
                    <a:pt x="85" y="227"/>
                  </a:lnTo>
                  <a:lnTo>
                    <a:pt x="28" y="255"/>
                  </a:lnTo>
                  <a:lnTo>
                    <a:pt x="28" y="199"/>
                  </a:lnTo>
                  <a:lnTo>
                    <a:pt x="28" y="85"/>
                  </a:lnTo>
                  <a:lnTo>
                    <a:pt x="57" y="57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113" y="29"/>
                  </a:lnTo>
                  <a:lnTo>
                    <a:pt x="170" y="0"/>
                  </a:lnTo>
                  <a:lnTo>
                    <a:pt x="227" y="29"/>
                  </a:lnTo>
                  <a:lnTo>
                    <a:pt x="283" y="0"/>
                  </a:lnTo>
                  <a:lnTo>
                    <a:pt x="312" y="29"/>
                  </a:lnTo>
                  <a:lnTo>
                    <a:pt x="368" y="29"/>
                  </a:lnTo>
                  <a:lnTo>
                    <a:pt x="368" y="57"/>
                  </a:lnTo>
                  <a:lnTo>
                    <a:pt x="425" y="114"/>
                  </a:lnTo>
                  <a:lnTo>
                    <a:pt x="425" y="142"/>
                  </a:lnTo>
                  <a:lnTo>
                    <a:pt x="425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8" name="Freeform 175"/>
            <p:cNvSpPr>
              <a:spLocks/>
            </p:cNvSpPr>
            <p:nvPr/>
          </p:nvSpPr>
          <p:spPr bwMode="auto">
            <a:xfrm>
              <a:off x="4330700" y="3540125"/>
              <a:ext cx="630238" cy="585788"/>
            </a:xfrm>
            <a:custGeom>
              <a:avLst/>
              <a:gdLst>
                <a:gd name="T0" fmla="*/ 397 w 397"/>
                <a:gd name="T1" fmla="*/ 0 h 369"/>
                <a:gd name="T2" fmla="*/ 340 w 397"/>
                <a:gd name="T3" fmla="*/ 29 h 369"/>
                <a:gd name="T4" fmla="*/ 283 w 397"/>
                <a:gd name="T5" fmla="*/ 0 h 369"/>
                <a:gd name="T6" fmla="*/ 227 w 397"/>
                <a:gd name="T7" fmla="*/ 29 h 369"/>
                <a:gd name="T8" fmla="*/ 198 w 397"/>
                <a:gd name="T9" fmla="*/ 29 h 369"/>
                <a:gd name="T10" fmla="*/ 170 w 397"/>
                <a:gd name="T11" fmla="*/ 57 h 369"/>
                <a:gd name="T12" fmla="*/ 85 w 397"/>
                <a:gd name="T13" fmla="*/ 29 h 369"/>
                <a:gd name="T14" fmla="*/ 28 w 397"/>
                <a:gd name="T15" fmla="*/ 85 h 369"/>
                <a:gd name="T16" fmla="*/ 28 w 397"/>
                <a:gd name="T17" fmla="*/ 142 h 369"/>
                <a:gd name="T18" fmla="*/ 0 w 397"/>
                <a:gd name="T19" fmla="*/ 199 h 369"/>
                <a:gd name="T20" fmla="*/ 57 w 397"/>
                <a:gd name="T21" fmla="*/ 227 h 369"/>
                <a:gd name="T22" fmla="*/ 57 w 397"/>
                <a:gd name="T23" fmla="*/ 255 h 369"/>
                <a:gd name="T24" fmla="*/ 85 w 397"/>
                <a:gd name="T25" fmla="*/ 255 h 369"/>
                <a:gd name="T26" fmla="*/ 113 w 397"/>
                <a:gd name="T27" fmla="*/ 284 h 369"/>
                <a:gd name="T28" fmla="*/ 113 w 397"/>
                <a:gd name="T29" fmla="*/ 369 h 369"/>
                <a:gd name="T30" fmla="*/ 170 w 397"/>
                <a:gd name="T31" fmla="*/ 284 h 369"/>
                <a:gd name="T32" fmla="*/ 198 w 397"/>
                <a:gd name="T33" fmla="*/ 170 h 369"/>
                <a:gd name="T34" fmla="*/ 255 w 397"/>
                <a:gd name="T35" fmla="*/ 170 h 369"/>
                <a:gd name="T36" fmla="*/ 397 w 397"/>
                <a:gd name="T37" fmla="*/ 114 h 369"/>
                <a:gd name="T38" fmla="*/ 368 w 397"/>
                <a:gd name="T39" fmla="*/ 85 h 369"/>
                <a:gd name="T40" fmla="*/ 397 w 397"/>
                <a:gd name="T4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369">
                  <a:moveTo>
                    <a:pt x="397" y="0"/>
                  </a:moveTo>
                  <a:lnTo>
                    <a:pt x="340" y="29"/>
                  </a:lnTo>
                  <a:lnTo>
                    <a:pt x="283" y="0"/>
                  </a:lnTo>
                  <a:lnTo>
                    <a:pt x="227" y="29"/>
                  </a:lnTo>
                  <a:lnTo>
                    <a:pt x="198" y="29"/>
                  </a:lnTo>
                  <a:lnTo>
                    <a:pt x="170" y="57"/>
                  </a:lnTo>
                  <a:lnTo>
                    <a:pt x="85" y="29"/>
                  </a:lnTo>
                  <a:lnTo>
                    <a:pt x="28" y="85"/>
                  </a:lnTo>
                  <a:lnTo>
                    <a:pt x="28" y="142"/>
                  </a:lnTo>
                  <a:lnTo>
                    <a:pt x="0" y="199"/>
                  </a:lnTo>
                  <a:lnTo>
                    <a:pt x="57" y="227"/>
                  </a:lnTo>
                  <a:lnTo>
                    <a:pt x="57" y="255"/>
                  </a:lnTo>
                  <a:lnTo>
                    <a:pt x="85" y="255"/>
                  </a:lnTo>
                  <a:lnTo>
                    <a:pt x="113" y="284"/>
                  </a:lnTo>
                  <a:lnTo>
                    <a:pt x="113" y="369"/>
                  </a:lnTo>
                  <a:lnTo>
                    <a:pt x="170" y="284"/>
                  </a:lnTo>
                  <a:lnTo>
                    <a:pt x="198" y="170"/>
                  </a:lnTo>
                  <a:lnTo>
                    <a:pt x="255" y="170"/>
                  </a:lnTo>
                  <a:lnTo>
                    <a:pt x="397" y="114"/>
                  </a:lnTo>
                  <a:lnTo>
                    <a:pt x="368" y="85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9" name="Freeform 94"/>
            <p:cNvSpPr>
              <a:spLocks/>
            </p:cNvSpPr>
            <p:nvPr/>
          </p:nvSpPr>
          <p:spPr bwMode="auto">
            <a:xfrm>
              <a:off x="4510088" y="3270251"/>
              <a:ext cx="811213" cy="944563"/>
            </a:xfrm>
            <a:custGeom>
              <a:avLst/>
              <a:gdLst>
                <a:gd name="T0" fmla="*/ 0 w 511"/>
                <a:gd name="T1" fmla="*/ 539 h 595"/>
                <a:gd name="T2" fmla="*/ 57 w 511"/>
                <a:gd name="T3" fmla="*/ 454 h 595"/>
                <a:gd name="T4" fmla="*/ 85 w 511"/>
                <a:gd name="T5" fmla="*/ 340 h 595"/>
                <a:gd name="T6" fmla="*/ 142 w 511"/>
                <a:gd name="T7" fmla="*/ 340 h 595"/>
                <a:gd name="T8" fmla="*/ 284 w 511"/>
                <a:gd name="T9" fmla="*/ 284 h 595"/>
                <a:gd name="T10" fmla="*/ 255 w 511"/>
                <a:gd name="T11" fmla="*/ 255 h 595"/>
                <a:gd name="T12" fmla="*/ 284 w 511"/>
                <a:gd name="T13" fmla="*/ 170 h 595"/>
                <a:gd name="T14" fmla="*/ 255 w 511"/>
                <a:gd name="T15" fmla="*/ 57 h 595"/>
                <a:gd name="T16" fmla="*/ 341 w 511"/>
                <a:gd name="T17" fmla="*/ 0 h 595"/>
                <a:gd name="T18" fmla="*/ 341 w 511"/>
                <a:gd name="T19" fmla="*/ 57 h 595"/>
                <a:gd name="T20" fmla="*/ 397 w 511"/>
                <a:gd name="T21" fmla="*/ 114 h 595"/>
                <a:gd name="T22" fmla="*/ 426 w 511"/>
                <a:gd name="T23" fmla="*/ 114 h 595"/>
                <a:gd name="T24" fmla="*/ 454 w 511"/>
                <a:gd name="T25" fmla="*/ 142 h 595"/>
                <a:gd name="T26" fmla="*/ 511 w 511"/>
                <a:gd name="T27" fmla="*/ 142 h 595"/>
                <a:gd name="T28" fmla="*/ 511 w 511"/>
                <a:gd name="T29" fmla="*/ 199 h 595"/>
                <a:gd name="T30" fmla="*/ 426 w 511"/>
                <a:gd name="T31" fmla="*/ 227 h 595"/>
                <a:gd name="T32" fmla="*/ 426 w 511"/>
                <a:gd name="T33" fmla="*/ 340 h 595"/>
                <a:gd name="T34" fmla="*/ 369 w 511"/>
                <a:gd name="T35" fmla="*/ 454 h 595"/>
                <a:gd name="T36" fmla="*/ 341 w 511"/>
                <a:gd name="T37" fmla="*/ 595 h 595"/>
                <a:gd name="T38" fmla="*/ 284 w 511"/>
                <a:gd name="T39" fmla="*/ 567 h 595"/>
                <a:gd name="T40" fmla="*/ 170 w 511"/>
                <a:gd name="T41" fmla="*/ 595 h 595"/>
                <a:gd name="T42" fmla="*/ 142 w 511"/>
                <a:gd name="T43" fmla="*/ 539 h 595"/>
                <a:gd name="T44" fmla="*/ 85 w 511"/>
                <a:gd name="T45" fmla="*/ 539 h 595"/>
                <a:gd name="T46" fmla="*/ 57 w 511"/>
                <a:gd name="T47" fmla="*/ 567 h 595"/>
                <a:gd name="T48" fmla="*/ 0 w 511"/>
                <a:gd name="T49" fmla="*/ 53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1" h="595">
                  <a:moveTo>
                    <a:pt x="0" y="539"/>
                  </a:moveTo>
                  <a:lnTo>
                    <a:pt x="57" y="454"/>
                  </a:lnTo>
                  <a:lnTo>
                    <a:pt x="85" y="340"/>
                  </a:lnTo>
                  <a:lnTo>
                    <a:pt x="142" y="340"/>
                  </a:lnTo>
                  <a:lnTo>
                    <a:pt x="284" y="284"/>
                  </a:lnTo>
                  <a:lnTo>
                    <a:pt x="255" y="255"/>
                  </a:lnTo>
                  <a:lnTo>
                    <a:pt x="284" y="170"/>
                  </a:lnTo>
                  <a:lnTo>
                    <a:pt x="255" y="57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397" y="114"/>
                  </a:lnTo>
                  <a:lnTo>
                    <a:pt x="426" y="114"/>
                  </a:lnTo>
                  <a:lnTo>
                    <a:pt x="454" y="142"/>
                  </a:lnTo>
                  <a:lnTo>
                    <a:pt x="511" y="142"/>
                  </a:lnTo>
                  <a:lnTo>
                    <a:pt x="511" y="199"/>
                  </a:lnTo>
                  <a:lnTo>
                    <a:pt x="426" y="227"/>
                  </a:lnTo>
                  <a:lnTo>
                    <a:pt x="426" y="340"/>
                  </a:lnTo>
                  <a:lnTo>
                    <a:pt x="369" y="454"/>
                  </a:lnTo>
                  <a:lnTo>
                    <a:pt x="341" y="595"/>
                  </a:lnTo>
                  <a:lnTo>
                    <a:pt x="284" y="567"/>
                  </a:lnTo>
                  <a:lnTo>
                    <a:pt x="170" y="595"/>
                  </a:lnTo>
                  <a:lnTo>
                    <a:pt x="142" y="539"/>
                  </a:lnTo>
                  <a:lnTo>
                    <a:pt x="85" y="539"/>
                  </a:lnTo>
                  <a:lnTo>
                    <a:pt x="57" y="567"/>
                  </a:lnTo>
                  <a:lnTo>
                    <a:pt x="0" y="53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0" name="Freeform 98"/>
            <p:cNvSpPr>
              <a:spLocks/>
            </p:cNvSpPr>
            <p:nvPr/>
          </p:nvSpPr>
          <p:spPr bwMode="auto">
            <a:xfrm>
              <a:off x="3925888" y="3856038"/>
              <a:ext cx="674688" cy="719138"/>
            </a:xfrm>
            <a:custGeom>
              <a:avLst/>
              <a:gdLst>
                <a:gd name="T0" fmla="*/ 255 w 425"/>
                <a:gd name="T1" fmla="*/ 0 h 453"/>
                <a:gd name="T2" fmla="*/ 312 w 425"/>
                <a:gd name="T3" fmla="*/ 28 h 453"/>
                <a:gd name="T4" fmla="*/ 312 w 425"/>
                <a:gd name="T5" fmla="*/ 56 h 453"/>
                <a:gd name="T6" fmla="*/ 340 w 425"/>
                <a:gd name="T7" fmla="*/ 56 h 453"/>
                <a:gd name="T8" fmla="*/ 368 w 425"/>
                <a:gd name="T9" fmla="*/ 85 h 453"/>
                <a:gd name="T10" fmla="*/ 368 w 425"/>
                <a:gd name="T11" fmla="*/ 170 h 453"/>
                <a:gd name="T12" fmla="*/ 425 w 425"/>
                <a:gd name="T13" fmla="*/ 198 h 453"/>
                <a:gd name="T14" fmla="*/ 340 w 425"/>
                <a:gd name="T15" fmla="*/ 283 h 453"/>
                <a:gd name="T16" fmla="*/ 312 w 425"/>
                <a:gd name="T17" fmla="*/ 283 h 453"/>
                <a:gd name="T18" fmla="*/ 227 w 425"/>
                <a:gd name="T19" fmla="*/ 368 h 453"/>
                <a:gd name="T20" fmla="*/ 170 w 425"/>
                <a:gd name="T21" fmla="*/ 453 h 453"/>
                <a:gd name="T22" fmla="*/ 142 w 425"/>
                <a:gd name="T23" fmla="*/ 397 h 453"/>
                <a:gd name="T24" fmla="*/ 142 w 425"/>
                <a:gd name="T25" fmla="*/ 368 h 453"/>
                <a:gd name="T26" fmla="*/ 85 w 425"/>
                <a:gd name="T27" fmla="*/ 368 h 453"/>
                <a:gd name="T28" fmla="*/ 85 w 425"/>
                <a:gd name="T29" fmla="*/ 340 h 453"/>
                <a:gd name="T30" fmla="*/ 28 w 425"/>
                <a:gd name="T31" fmla="*/ 312 h 453"/>
                <a:gd name="T32" fmla="*/ 0 w 425"/>
                <a:gd name="T33" fmla="*/ 255 h 453"/>
                <a:gd name="T34" fmla="*/ 28 w 425"/>
                <a:gd name="T35" fmla="*/ 198 h 453"/>
                <a:gd name="T36" fmla="*/ 56 w 425"/>
                <a:gd name="T37" fmla="*/ 198 h 453"/>
                <a:gd name="T38" fmla="*/ 85 w 425"/>
                <a:gd name="T39" fmla="*/ 141 h 453"/>
                <a:gd name="T40" fmla="*/ 198 w 425"/>
                <a:gd name="T41" fmla="*/ 141 h 453"/>
                <a:gd name="T42" fmla="*/ 227 w 425"/>
                <a:gd name="T43" fmla="*/ 85 h 453"/>
                <a:gd name="T44" fmla="*/ 255 w 425"/>
                <a:gd name="T4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5" h="453">
                  <a:moveTo>
                    <a:pt x="255" y="0"/>
                  </a:moveTo>
                  <a:lnTo>
                    <a:pt x="312" y="28"/>
                  </a:lnTo>
                  <a:lnTo>
                    <a:pt x="312" y="56"/>
                  </a:lnTo>
                  <a:lnTo>
                    <a:pt x="340" y="56"/>
                  </a:lnTo>
                  <a:lnTo>
                    <a:pt x="368" y="85"/>
                  </a:lnTo>
                  <a:lnTo>
                    <a:pt x="368" y="170"/>
                  </a:lnTo>
                  <a:lnTo>
                    <a:pt x="425" y="198"/>
                  </a:lnTo>
                  <a:lnTo>
                    <a:pt x="340" y="283"/>
                  </a:lnTo>
                  <a:lnTo>
                    <a:pt x="312" y="283"/>
                  </a:lnTo>
                  <a:lnTo>
                    <a:pt x="227" y="368"/>
                  </a:lnTo>
                  <a:lnTo>
                    <a:pt x="170" y="453"/>
                  </a:lnTo>
                  <a:lnTo>
                    <a:pt x="142" y="397"/>
                  </a:lnTo>
                  <a:lnTo>
                    <a:pt x="142" y="368"/>
                  </a:lnTo>
                  <a:lnTo>
                    <a:pt x="85" y="368"/>
                  </a:lnTo>
                  <a:lnTo>
                    <a:pt x="85" y="340"/>
                  </a:lnTo>
                  <a:lnTo>
                    <a:pt x="28" y="312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56" y="198"/>
                  </a:lnTo>
                  <a:lnTo>
                    <a:pt x="85" y="141"/>
                  </a:lnTo>
                  <a:lnTo>
                    <a:pt x="198" y="141"/>
                  </a:lnTo>
                  <a:lnTo>
                    <a:pt x="227" y="85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4195763" y="2235201"/>
              <a:ext cx="584200" cy="585788"/>
            </a:xfrm>
            <a:custGeom>
              <a:avLst/>
              <a:gdLst>
                <a:gd name="T0" fmla="*/ 255 w 368"/>
                <a:gd name="T1" fmla="*/ 340 h 369"/>
                <a:gd name="T2" fmla="*/ 198 w 368"/>
                <a:gd name="T3" fmla="*/ 369 h 369"/>
                <a:gd name="T4" fmla="*/ 142 w 368"/>
                <a:gd name="T5" fmla="*/ 340 h 369"/>
                <a:gd name="T6" fmla="*/ 142 w 368"/>
                <a:gd name="T7" fmla="*/ 312 h 369"/>
                <a:gd name="T8" fmla="*/ 113 w 368"/>
                <a:gd name="T9" fmla="*/ 312 h 369"/>
                <a:gd name="T10" fmla="*/ 142 w 368"/>
                <a:gd name="T11" fmla="*/ 284 h 369"/>
                <a:gd name="T12" fmla="*/ 57 w 368"/>
                <a:gd name="T13" fmla="*/ 312 h 369"/>
                <a:gd name="T14" fmla="*/ 57 w 368"/>
                <a:gd name="T15" fmla="*/ 284 h 369"/>
                <a:gd name="T16" fmla="*/ 0 w 368"/>
                <a:gd name="T17" fmla="*/ 227 h 369"/>
                <a:gd name="T18" fmla="*/ 28 w 368"/>
                <a:gd name="T19" fmla="*/ 170 h 369"/>
                <a:gd name="T20" fmla="*/ 57 w 368"/>
                <a:gd name="T21" fmla="*/ 170 h 369"/>
                <a:gd name="T22" fmla="*/ 57 w 368"/>
                <a:gd name="T23" fmla="*/ 113 h 369"/>
                <a:gd name="T24" fmla="*/ 142 w 368"/>
                <a:gd name="T25" fmla="*/ 85 h 369"/>
                <a:gd name="T26" fmla="*/ 227 w 368"/>
                <a:gd name="T27" fmla="*/ 0 h 369"/>
                <a:gd name="T28" fmla="*/ 255 w 368"/>
                <a:gd name="T29" fmla="*/ 28 h 369"/>
                <a:gd name="T30" fmla="*/ 283 w 368"/>
                <a:gd name="T31" fmla="*/ 0 h 369"/>
                <a:gd name="T32" fmla="*/ 340 w 368"/>
                <a:gd name="T33" fmla="*/ 0 h 369"/>
                <a:gd name="T34" fmla="*/ 340 w 368"/>
                <a:gd name="T35" fmla="*/ 85 h 369"/>
                <a:gd name="T36" fmla="*/ 312 w 368"/>
                <a:gd name="T37" fmla="*/ 85 h 369"/>
                <a:gd name="T38" fmla="*/ 283 w 368"/>
                <a:gd name="T39" fmla="*/ 142 h 369"/>
                <a:gd name="T40" fmla="*/ 312 w 368"/>
                <a:gd name="T41" fmla="*/ 199 h 369"/>
                <a:gd name="T42" fmla="*/ 340 w 368"/>
                <a:gd name="T43" fmla="*/ 170 h 369"/>
                <a:gd name="T44" fmla="*/ 368 w 368"/>
                <a:gd name="T45" fmla="*/ 199 h 369"/>
                <a:gd name="T46" fmla="*/ 340 w 368"/>
                <a:gd name="T47" fmla="*/ 227 h 369"/>
                <a:gd name="T48" fmla="*/ 255 w 368"/>
                <a:gd name="T49" fmla="*/ 284 h 369"/>
                <a:gd name="T50" fmla="*/ 255 w 368"/>
                <a:gd name="T51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8" h="369">
                  <a:moveTo>
                    <a:pt x="255" y="340"/>
                  </a:moveTo>
                  <a:lnTo>
                    <a:pt x="198" y="369"/>
                  </a:lnTo>
                  <a:lnTo>
                    <a:pt x="142" y="340"/>
                  </a:lnTo>
                  <a:lnTo>
                    <a:pt x="142" y="312"/>
                  </a:lnTo>
                  <a:lnTo>
                    <a:pt x="113" y="312"/>
                  </a:lnTo>
                  <a:lnTo>
                    <a:pt x="142" y="284"/>
                  </a:lnTo>
                  <a:lnTo>
                    <a:pt x="57" y="312"/>
                  </a:lnTo>
                  <a:lnTo>
                    <a:pt x="57" y="284"/>
                  </a:lnTo>
                  <a:lnTo>
                    <a:pt x="0" y="227"/>
                  </a:lnTo>
                  <a:lnTo>
                    <a:pt x="28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42" y="85"/>
                  </a:lnTo>
                  <a:lnTo>
                    <a:pt x="227" y="0"/>
                  </a:lnTo>
                  <a:lnTo>
                    <a:pt x="255" y="28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85"/>
                  </a:lnTo>
                  <a:lnTo>
                    <a:pt x="312" y="85"/>
                  </a:lnTo>
                  <a:lnTo>
                    <a:pt x="283" y="142"/>
                  </a:lnTo>
                  <a:lnTo>
                    <a:pt x="312" y="199"/>
                  </a:lnTo>
                  <a:lnTo>
                    <a:pt x="340" y="170"/>
                  </a:lnTo>
                  <a:lnTo>
                    <a:pt x="368" y="199"/>
                  </a:lnTo>
                  <a:lnTo>
                    <a:pt x="340" y="227"/>
                  </a:lnTo>
                  <a:lnTo>
                    <a:pt x="255" y="284"/>
                  </a:lnTo>
                  <a:lnTo>
                    <a:pt x="255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600575" y="1604963"/>
              <a:ext cx="1214438" cy="1350963"/>
            </a:xfrm>
            <a:custGeom>
              <a:avLst/>
              <a:gdLst>
                <a:gd name="T0" fmla="*/ 0 w 765"/>
                <a:gd name="T1" fmla="*/ 284 h 851"/>
                <a:gd name="T2" fmla="*/ 28 w 765"/>
                <a:gd name="T3" fmla="*/ 369 h 851"/>
                <a:gd name="T4" fmla="*/ 57 w 765"/>
                <a:gd name="T5" fmla="*/ 369 h 851"/>
                <a:gd name="T6" fmla="*/ 85 w 765"/>
                <a:gd name="T7" fmla="*/ 397 h 851"/>
                <a:gd name="T8" fmla="*/ 85 w 765"/>
                <a:gd name="T9" fmla="*/ 482 h 851"/>
                <a:gd name="T10" fmla="*/ 57 w 765"/>
                <a:gd name="T11" fmla="*/ 482 h 851"/>
                <a:gd name="T12" fmla="*/ 28 w 765"/>
                <a:gd name="T13" fmla="*/ 539 h 851"/>
                <a:gd name="T14" fmla="*/ 57 w 765"/>
                <a:gd name="T15" fmla="*/ 596 h 851"/>
                <a:gd name="T16" fmla="*/ 85 w 765"/>
                <a:gd name="T17" fmla="*/ 567 h 851"/>
                <a:gd name="T18" fmla="*/ 113 w 765"/>
                <a:gd name="T19" fmla="*/ 596 h 851"/>
                <a:gd name="T20" fmla="*/ 85 w 765"/>
                <a:gd name="T21" fmla="*/ 624 h 851"/>
                <a:gd name="T22" fmla="*/ 0 w 765"/>
                <a:gd name="T23" fmla="*/ 681 h 851"/>
                <a:gd name="T24" fmla="*/ 0 w 765"/>
                <a:gd name="T25" fmla="*/ 737 h 851"/>
                <a:gd name="T26" fmla="*/ 57 w 765"/>
                <a:gd name="T27" fmla="*/ 766 h 851"/>
                <a:gd name="T28" fmla="*/ 113 w 765"/>
                <a:gd name="T29" fmla="*/ 737 h 851"/>
                <a:gd name="T30" fmla="*/ 142 w 765"/>
                <a:gd name="T31" fmla="*/ 766 h 851"/>
                <a:gd name="T32" fmla="*/ 198 w 765"/>
                <a:gd name="T33" fmla="*/ 766 h 851"/>
                <a:gd name="T34" fmla="*/ 198 w 765"/>
                <a:gd name="T35" fmla="*/ 794 h 851"/>
                <a:gd name="T36" fmla="*/ 255 w 765"/>
                <a:gd name="T37" fmla="*/ 851 h 851"/>
                <a:gd name="T38" fmla="*/ 284 w 765"/>
                <a:gd name="T39" fmla="*/ 822 h 851"/>
                <a:gd name="T40" fmla="*/ 312 w 765"/>
                <a:gd name="T41" fmla="*/ 822 h 851"/>
                <a:gd name="T42" fmla="*/ 340 w 765"/>
                <a:gd name="T43" fmla="*/ 766 h 851"/>
                <a:gd name="T44" fmla="*/ 425 w 765"/>
                <a:gd name="T45" fmla="*/ 794 h 851"/>
                <a:gd name="T46" fmla="*/ 454 w 765"/>
                <a:gd name="T47" fmla="*/ 766 h 851"/>
                <a:gd name="T48" fmla="*/ 539 w 765"/>
                <a:gd name="T49" fmla="*/ 766 h 851"/>
                <a:gd name="T50" fmla="*/ 539 w 765"/>
                <a:gd name="T51" fmla="*/ 709 h 851"/>
                <a:gd name="T52" fmla="*/ 624 w 765"/>
                <a:gd name="T53" fmla="*/ 652 h 851"/>
                <a:gd name="T54" fmla="*/ 652 w 765"/>
                <a:gd name="T55" fmla="*/ 652 h 851"/>
                <a:gd name="T56" fmla="*/ 737 w 765"/>
                <a:gd name="T57" fmla="*/ 482 h 851"/>
                <a:gd name="T58" fmla="*/ 709 w 765"/>
                <a:gd name="T59" fmla="*/ 454 h 851"/>
                <a:gd name="T60" fmla="*/ 709 w 765"/>
                <a:gd name="T61" fmla="*/ 397 h 851"/>
                <a:gd name="T62" fmla="*/ 765 w 765"/>
                <a:gd name="T63" fmla="*/ 340 h 851"/>
                <a:gd name="T64" fmla="*/ 680 w 765"/>
                <a:gd name="T65" fmla="*/ 255 h 851"/>
                <a:gd name="T66" fmla="*/ 680 w 765"/>
                <a:gd name="T67" fmla="*/ 199 h 851"/>
                <a:gd name="T68" fmla="*/ 624 w 765"/>
                <a:gd name="T69" fmla="*/ 142 h 851"/>
                <a:gd name="T70" fmla="*/ 510 w 765"/>
                <a:gd name="T71" fmla="*/ 142 h 851"/>
                <a:gd name="T72" fmla="*/ 482 w 765"/>
                <a:gd name="T73" fmla="*/ 57 h 851"/>
                <a:gd name="T74" fmla="*/ 284 w 765"/>
                <a:gd name="T75" fmla="*/ 0 h 851"/>
                <a:gd name="T76" fmla="*/ 255 w 765"/>
                <a:gd name="T77" fmla="*/ 85 h 851"/>
                <a:gd name="T78" fmla="*/ 284 w 765"/>
                <a:gd name="T79" fmla="*/ 85 h 851"/>
                <a:gd name="T80" fmla="*/ 255 w 765"/>
                <a:gd name="T81" fmla="*/ 114 h 851"/>
                <a:gd name="T82" fmla="*/ 227 w 765"/>
                <a:gd name="T83" fmla="*/ 114 h 851"/>
                <a:gd name="T84" fmla="*/ 170 w 765"/>
                <a:gd name="T85" fmla="*/ 170 h 851"/>
                <a:gd name="T86" fmla="*/ 170 w 765"/>
                <a:gd name="T87" fmla="*/ 199 h 851"/>
                <a:gd name="T88" fmla="*/ 85 w 765"/>
                <a:gd name="T89" fmla="*/ 284 h 851"/>
                <a:gd name="T90" fmla="*/ 28 w 765"/>
                <a:gd name="T91" fmla="*/ 227 h 851"/>
                <a:gd name="T92" fmla="*/ 28 w 765"/>
                <a:gd name="T93" fmla="*/ 284 h 851"/>
                <a:gd name="T94" fmla="*/ 0 w 765"/>
                <a:gd name="T95" fmla="*/ 28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65" h="851">
                  <a:moveTo>
                    <a:pt x="0" y="284"/>
                  </a:moveTo>
                  <a:lnTo>
                    <a:pt x="28" y="369"/>
                  </a:lnTo>
                  <a:lnTo>
                    <a:pt x="57" y="369"/>
                  </a:lnTo>
                  <a:lnTo>
                    <a:pt x="85" y="397"/>
                  </a:lnTo>
                  <a:lnTo>
                    <a:pt x="85" y="482"/>
                  </a:lnTo>
                  <a:lnTo>
                    <a:pt x="57" y="482"/>
                  </a:lnTo>
                  <a:lnTo>
                    <a:pt x="28" y="539"/>
                  </a:lnTo>
                  <a:lnTo>
                    <a:pt x="57" y="596"/>
                  </a:lnTo>
                  <a:lnTo>
                    <a:pt x="85" y="567"/>
                  </a:lnTo>
                  <a:lnTo>
                    <a:pt x="113" y="596"/>
                  </a:lnTo>
                  <a:lnTo>
                    <a:pt x="85" y="624"/>
                  </a:lnTo>
                  <a:lnTo>
                    <a:pt x="0" y="681"/>
                  </a:lnTo>
                  <a:lnTo>
                    <a:pt x="0" y="737"/>
                  </a:lnTo>
                  <a:lnTo>
                    <a:pt x="57" y="766"/>
                  </a:lnTo>
                  <a:lnTo>
                    <a:pt x="113" y="737"/>
                  </a:lnTo>
                  <a:lnTo>
                    <a:pt x="142" y="766"/>
                  </a:lnTo>
                  <a:lnTo>
                    <a:pt x="198" y="766"/>
                  </a:lnTo>
                  <a:lnTo>
                    <a:pt x="198" y="794"/>
                  </a:lnTo>
                  <a:lnTo>
                    <a:pt x="255" y="851"/>
                  </a:lnTo>
                  <a:lnTo>
                    <a:pt x="284" y="822"/>
                  </a:lnTo>
                  <a:lnTo>
                    <a:pt x="312" y="822"/>
                  </a:lnTo>
                  <a:lnTo>
                    <a:pt x="340" y="766"/>
                  </a:lnTo>
                  <a:lnTo>
                    <a:pt x="425" y="794"/>
                  </a:lnTo>
                  <a:lnTo>
                    <a:pt x="454" y="766"/>
                  </a:lnTo>
                  <a:lnTo>
                    <a:pt x="539" y="766"/>
                  </a:lnTo>
                  <a:lnTo>
                    <a:pt x="539" y="709"/>
                  </a:lnTo>
                  <a:lnTo>
                    <a:pt x="624" y="652"/>
                  </a:lnTo>
                  <a:lnTo>
                    <a:pt x="652" y="652"/>
                  </a:lnTo>
                  <a:lnTo>
                    <a:pt x="737" y="482"/>
                  </a:lnTo>
                  <a:lnTo>
                    <a:pt x="709" y="454"/>
                  </a:lnTo>
                  <a:lnTo>
                    <a:pt x="709" y="397"/>
                  </a:lnTo>
                  <a:lnTo>
                    <a:pt x="765" y="340"/>
                  </a:lnTo>
                  <a:lnTo>
                    <a:pt x="680" y="255"/>
                  </a:lnTo>
                  <a:lnTo>
                    <a:pt x="680" y="199"/>
                  </a:lnTo>
                  <a:lnTo>
                    <a:pt x="624" y="142"/>
                  </a:lnTo>
                  <a:lnTo>
                    <a:pt x="510" y="142"/>
                  </a:lnTo>
                  <a:lnTo>
                    <a:pt x="482" y="57"/>
                  </a:lnTo>
                  <a:lnTo>
                    <a:pt x="284" y="0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255" y="114"/>
                  </a:lnTo>
                  <a:lnTo>
                    <a:pt x="227" y="114"/>
                  </a:lnTo>
                  <a:lnTo>
                    <a:pt x="170" y="170"/>
                  </a:lnTo>
                  <a:lnTo>
                    <a:pt x="170" y="199"/>
                  </a:lnTo>
                  <a:lnTo>
                    <a:pt x="85" y="284"/>
                  </a:lnTo>
                  <a:lnTo>
                    <a:pt x="28" y="227"/>
                  </a:lnTo>
                  <a:lnTo>
                    <a:pt x="28" y="284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521075" y="1244601"/>
              <a:ext cx="1530350" cy="1306513"/>
            </a:xfrm>
            <a:custGeom>
              <a:avLst/>
              <a:gdLst>
                <a:gd name="T0" fmla="*/ 56 w 964"/>
                <a:gd name="T1" fmla="*/ 823 h 823"/>
                <a:gd name="T2" fmla="*/ 255 w 964"/>
                <a:gd name="T3" fmla="*/ 823 h 823"/>
                <a:gd name="T4" fmla="*/ 283 w 964"/>
                <a:gd name="T5" fmla="*/ 766 h 823"/>
                <a:gd name="T6" fmla="*/ 340 w 964"/>
                <a:gd name="T7" fmla="*/ 766 h 823"/>
                <a:gd name="T8" fmla="*/ 368 w 964"/>
                <a:gd name="T9" fmla="*/ 652 h 823"/>
                <a:gd name="T10" fmla="*/ 453 w 964"/>
                <a:gd name="T11" fmla="*/ 652 h 823"/>
                <a:gd name="T12" fmla="*/ 482 w 964"/>
                <a:gd name="T13" fmla="*/ 596 h 823"/>
                <a:gd name="T14" fmla="*/ 538 w 964"/>
                <a:gd name="T15" fmla="*/ 567 h 823"/>
                <a:gd name="T16" fmla="*/ 567 w 964"/>
                <a:gd name="T17" fmla="*/ 511 h 823"/>
                <a:gd name="T18" fmla="*/ 623 w 964"/>
                <a:gd name="T19" fmla="*/ 539 h 823"/>
                <a:gd name="T20" fmla="*/ 680 w 964"/>
                <a:gd name="T21" fmla="*/ 511 h 823"/>
                <a:gd name="T22" fmla="*/ 708 w 964"/>
                <a:gd name="T23" fmla="*/ 511 h 823"/>
                <a:gd name="T24" fmla="*/ 708 w 964"/>
                <a:gd name="T25" fmla="*/ 454 h 823"/>
                <a:gd name="T26" fmla="*/ 765 w 964"/>
                <a:gd name="T27" fmla="*/ 511 h 823"/>
                <a:gd name="T28" fmla="*/ 850 w 964"/>
                <a:gd name="T29" fmla="*/ 426 h 823"/>
                <a:gd name="T30" fmla="*/ 850 w 964"/>
                <a:gd name="T31" fmla="*/ 397 h 823"/>
                <a:gd name="T32" fmla="*/ 907 w 964"/>
                <a:gd name="T33" fmla="*/ 341 h 823"/>
                <a:gd name="T34" fmla="*/ 935 w 964"/>
                <a:gd name="T35" fmla="*/ 341 h 823"/>
                <a:gd name="T36" fmla="*/ 964 w 964"/>
                <a:gd name="T37" fmla="*/ 312 h 823"/>
                <a:gd name="T38" fmla="*/ 935 w 964"/>
                <a:gd name="T39" fmla="*/ 312 h 823"/>
                <a:gd name="T40" fmla="*/ 850 w 964"/>
                <a:gd name="T41" fmla="*/ 284 h 823"/>
                <a:gd name="T42" fmla="*/ 850 w 964"/>
                <a:gd name="T43" fmla="*/ 199 h 823"/>
                <a:gd name="T44" fmla="*/ 822 w 964"/>
                <a:gd name="T45" fmla="*/ 199 h 823"/>
                <a:gd name="T46" fmla="*/ 765 w 964"/>
                <a:gd name="T47" fmla="*/ 114 h 823"/>
                <a:gd name="T48" fmla="*/ 822 w 964"/>
                <a:gd name="T49" fmla="*/ 57 h 823"/>
                <a:gd name="T50" fmla="*/ 793 w 964"/>
                <a:gd name="T51" fmla="*/ 0 h 823"/>
                <a:gd name="T52" fmla="*/ 708 w 964"/>
                <a:gd name="T53" fmla="*/ 0 h 823"/>
                <a:gd name="T54" fmla="*/ 680 w 964"/>
                <a:gd name="T55" fmla="*/ 29 h 823"/>
                <a:gd name="T56" fmla="*/ 623 w 964"/>
                <a:gd name="T57" fmla="*/ 29 h 823"/>
                <a:gd name="T58" fmla="*/ 538 w 964"/>
                <a:gd name="T59" fmla="*/ 85 h 823"/>
                <a:gd name="T60" fmla="*/ 510 w 964"/>
                <a:gd name="T61" fmla="*/ 199 h 823"/>
                <a:gd name="T62" fmla="*/ 482 w 964"/>
                <a:gd name="T63" fmla="*/ 199 h 823"/>
                <a:gd name="T64" fmla="*/ 482 w 964"/>
                <a:gd name="T65" fmla="*/ 312 h 823"/>
                <a:gd name="T66" fmla="*/ 453 w 964"/>
                <a:gd name="T67" fmla="*/ 341 h 823"/>
                <a:gd name="T68" fmla="*/ 340 w 964"/>
                <a:gd name="T69" fmla="*/ 369 h 823"/>
                <a:gd name="T70" fmla="*/ 311 w 964"/>
                <a:gd name="T71" fmla="*/ 341 h 823"/>
                <a:gd name="T72" fmla="*/ 226 w 964"/>
                <a:gd name="T73" fmla="*/ 341 h 823"/>
                <a:gd name="T74" fmla="*/ 170 w 964"/>
                <a:gd name="T75" fmla="*/ 369 h 823"/>
                <a:gd name="T76" fmla="*/ 113 w 964"/>
                <a:gd name="T77" fmla="*/ 341 h 823"/>
                <a:gd name="T78" fmla="*/ 85 w 964"/>
                <a:gd name="T79" fmla="*/ 341 h 823"/>
                <a:gd name="T80" fmla="*/ 113 w 964"/>
                <a:gd name="T81" fmla="*/ 397 h 823"/>
                <a:gd name="T82" fmla="*/ 56 w 964"/>
                <a:gd name="T83" fmla="*/ 426 h 823"/>
                <a:gd name="T84" fmla="*/ 28 w 964"/>
                <a:gd name="T85" fmla="*/ 426 h 823"/>
                <a:gd name="T86" fmla="*/ 56 w 964"/>
                <a:gd name="T87" fmla="*/ 511 h 823"/>
                <a:gd name="T88" fmla="*/ 0 w 964"/>
                <a:gd name="T89" fmla="*/ 567 h 823"/>
                <a:gd name="T90" fmla="*/ 28 w 964"/>
                <a:gd name="T91" fmla="*/ 624 h 823"/>
                <a:gd name="T92" fmla="*/ 28 w 964"/>
                <a:gd name="T93" fmla="*/ 681 h 823"/>
                <a:gd name="T94" fmla="*/ 0 w 964"/>
                <a:gd name="T95" fmla="*/ 737 h 823"/>
                <a:gd name="T96" fmla="*/ 28 w 964"/>
                <a:gd name="T97" fmla="*/ 766 h 823"/>
                <a:gd name="T98" fmla="*/ 56 w 964"/>
                <a:gd name="T99" fmla="*/ 766 h 823"/>
                <a:gd name="T100" fmla="*/ 56 w 964"/>
                <a:gd name="T101" fmla="*/ 8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4" h="823">
                  <a:moveTo>
                    <a:pt x="56" y="823"/>
                  </a:moveTo>
                  <a:lnTo>
                    <a:pt x="255" y="823"/>
                  </a:lnTo>
                  <a:lnTo>
                    <a:pt x="283" y="766"/>
                  </a:lnTo>
                  <a:lnTo>
                    <a:pt x="340" y="766"/>
                  </a:lnTo>
                  <a:lnTo>
                    <a:pt x="368" y="652"/>
                  </a:lnTo>
                  <a:lnTo>
                    <a:pt x="453" y="652"/>
                  </a:lnTo>
                  <a:lnTo>
                    <a:pt x="482" y="596"/>
                  </a:lnTo>
                  <a:lnTo>
                    <a:pt x="538" y="567"/>
                  </a:lnTo>
                  <a:lnTo>
                    <a:pt x="567" y="511"/>
                  </a:lnTo>
                  <a:lnTo>
                    <a:pt x="623" y="539"/>
                  </a:lnTo>
                  <a:lnTo>
                    <a:pt x="680" y="511"/>
                  </a:lnTo>
                  <a:lnTo>
                    <a:pt x="708" y="511"/>
                  </a:lnTo>
                  <a:lnTo>
                    <a:pt x="708" y="454"/>
                  </a:lnTo>
                  <a:lnTo>
                    <a:pt x="765" y="511"/>
                  </a:lnTo>
                  <a:lnTo>
                    <a:pt x="850" y="426"/>
                  </a:lnTo>
                  <a:lnTo>
                    <a:pt x="850" y="397"/>
                  </a:lnTo>
                  <a:lnTo>
                    <a:pt x="907" y="341"/>
                  </a:lnTo>
                  <a:lnTo>
                    <a:pt x="935" y="341"/>
                  </a:lnTo>
                  <a:lnTo>
                    <a:pt x="964" y="312"/>
                  </a:lnTo>
                  <a:lnTo>
                    <a:pt x="935" y="312"/>
                  </a:lnTo>
                  <a:lnTo>
                    <a:pt x="850" y="284"/>
                  </a:lnTo>
                  <a:lnTo>
                    <a:pt x="850" y="199"/>
                  </a:lnTo>
                  <a:lnTo>
                    <a:pt x="822" y="199"/>
                  </a:lnTo>
                  <a:lnTo>
                    <a:pt x="765" y="114"/>
                  </a:lnTo>
                  <a:lnTo>
                    <a:pt x="822" y="57"/>
                  </a:lnTo>
                  <a:lnTo>
                    <a:pt x="793" y="0"/>
                  </a:lnTo>
                  <a:lnTo>
                    <a:pt x="708" y="0"/>
                  </a:lnTo>
                  <a:lnTo>
                    <a:pt x="680" y="29"/>
                  </a:lnTo>
                  <a:lnTo>
                    <a:pt x="623" y="29"/>
                  </a:lnTo>
                  <a:lnTo>
                    <a:pt x="538" y="85"/>
                  </a:lnTo>
                  <a:lnTo>
                    <a:pt x="510" y="199"/>
                  </a:lnTo>
                  <a:lnTo>
                    <a:pt x="482" y="199"/>
                  </a:lnTo>
                  <a:lnTo>
                    <a:pt x="482" y="312"/>
                  </a:lnTo>
                  <a:lnTo>
                    <a:pt x="453" y="341"/>
                  </a:lnTo>
                  <a:lnTo>
                    <a:pt x="340" y="369"/>
                  </a:lnTo>
                  <a:lnTo>
                    <a:pt x="311" y="341"/>
                  </a:lnTo>
                  <a:lnTo>
                    <a:pt x="226" y="341"/>
                  </a:lnTo>
                  <a:lnTo>
                    <a:pt x="170" y="369"/>
                  </a:lnTo>
                  <a:lnTo>
                    <a:pt x="113" y="341"/>
                  </a:lnTo>
                  <a:lnTo>
                    <a:pt x="85" y="341"/>
                  </a:lnTo>
                  <a:lnTo>
                    <a:pt x="113" y="397"/>
                  </a:lnTo>
                  <a:lnTo>
                    <a:pt x="56" y="426"/>
                  </a:lnTo>
                  <a:lnTo>
                    <a:pt x="28" y="426"/>
                  </a:lnTo>
                  <a:lnTo>
                    <a:pt x="56" y="511"/>
                  </a:lnTo>
                  <a:lnTo>
                    <a:pt x="0" y="567"/>
                  </a:lnTo>
                  <a:lnTo>
                    <a:pt x="28" y="624"/>
                  </a:lnTo>
                  <a:lnTo>
                    <a:pt x="28" y="681"/>
                  </a:lnTo>
                  <a:lnTo>
                    <a:pt x="0" y="737"/>
                  </a:lnTo>
                  <a:lnTo>
                    <a:pt x="28" y="766"/>
                  </a:lnTo>
                  <a:lnTo>
                    <a:pt x="56" y="766"/>
                  </a:lnTo>
                  <a:lnTo>
                    <a:pt x="56" y="82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4" name="Freeform 113"/>
            <p:cNvSpPr>
              <a:spLocks/>
            </p:cNvSpPr>
            <p:nvPr/>
          </p:nvSpPr>
          <p:spPr bwMode="auto">
            <a:xfrm>
              <a:off x="4556125" y="1739901"/>
              <a:ext cx="4679950" cy="3195638"/>
            </a:xfrm>
            <a:custGeom>
              <a:avLst/>
              <a:gdLst>
                <a:gd name="T0" fmla="*/ 453 w 2948"/>
                <a:gd name="T1" fmla="*/ 1956 h 2013"/>
                <a:gd name="T2" fmla="*/ 623 w 2948"/>
                <a:gd name="T3" fmla="*/ 1985 h 2013"/>
                <a:gd name="T4" fmla="*/ 708 w 2948"/>
                <a:gd name="T5" fmla="*/ 1701 h 2013"/>
                <a:gd name="T6" fmla="*/ 850 w 2948"/>
                <a:gd name="T7" fmla="*/ 1730 h 2013"/>
                <a:gd name="T8" fmla="*/ 964 w 2948"/>
                <a:gd name="T9" fmla="*/ 1701 h 2013"/>
                <a:gd name="T10" fmla="*/ 1077 w 2948"/>
                <a:gd name="T11" fmla="*/ 1758 h 2013"/>
                <a:gd name="T12" fmla="*/ 1190 w 2948"/>
                <a:gd name="T13" fmla="*/ 1843 h 2013"/>
                <a:gd name="T14" fmla="*/ 1332 w 2948"/>
                <a:gd name="T15" fmla="*/ 1815 h 2013"/>
                <a:gd name="T16" fmla="*/ 1502 w 2948"/>
                <a:gd name="T17" fmla="*/ 1843 h 2013"/>
                <a:gd name="T18" fmla="*/ 1672 w 2948"/>
                <a:gd name="T19" fmla="*/ 1843 h 2013"/>
                <a:gd name="T20" fmla="*/ 1814 w 2948"/>
                <a:gd name="T21" fmla="*/ 1956 h 2013"/>
                <a:gd name="T22" fmla="*/ 1927 w 2948"/>
                <a:gd name="T23" fmla="*/ 1900 h 2013"/>
                <a:gd name="T24" fmla="*/ 2098 w 2948"/>
                <a:gd name="T25" fmla="*/ 1786 h 2013"/>
                <a:gd name="T26" fmla="*/ 2126 w 2948"/>
                <a:gd name="T27" fmla="*/ 1701 h 2013"/>
                <a:gd name="T28" fmla="*/ 2211 w 2948"/>
                <a:gd name="T29" fmla="*/ 1531 h 2013"/>
                <a:gd name="T30" fmla="*/ 2126 w 2948"/>
                <a:gd name="T31" fmla="*/ 1304 h 2013"/>
                <a:gd name="T32" fmla="*/ 2239 w 2948"/>
                <a:gd name="T33" fmla="*/ 1106 h 2013"/>
                <a:gd name="T34" fmla="*/ 2268 w 2948"/>
                <a:gd name="T35" fmla="*/ 1049 h 2013"/>
                <a:gd name="T36" fmla="*/ 2409 w 2948"/>
                <a:gd name="T37" fmla="*/ 766 h 2013"/>
                <a:gd name="T38" fmla="*/ 2523 w 2948"/>
                <a:gd name="T39" fmla="*/ 624 h 2013"/>
                <a:gd name="T40" fmla="*/ 2608 w 2948"/>
                <a:gd name="T41" fmla="*/ 766 h 2013"/>
                <a:gd name="T42" fmla="*/ 2920 w 2948"/>
                <a:gd name="T43" fmla="*/ 709 h 2013"/>
                <a:gd name="T44" fmla="*/ 2920 w 2948"/>
                <a:gd name="T45" fmla="*/ 596 h 2013"/>
                <a:gd name="T46" fmla="*/ 2806 w 2948"/>
                <a:gd name="T47" fmla="*/ 340 h 2013"/>
                <a:gd name="T48" fmla="*/ 2778 w 2948"/>
                <a:gd name="T49" fmla="*/ 199 h 2013"/>
                <a:gd name="T50" fmla="*/ 2920 w 2948"/>
                <a:gd name="T51" fmla="*/ 57 h 2013"/>
                <a:gd name="T52" fmla="*/ 2835 w 2948"/>
                <a:gd name="T53" fmla="*/ 57 h 2013"/>
                <a:gd name="T54" fmla="*/ 2608 w 2948"/>
                <a:gd name="T55" fmla="*/ 57 h 2013"/>
                <a:gd name="T56" fmla="*/ 2608 w 2948"/>
                <a:gd name="T57" fmla="*/ 142 h 2013"/>
                <a:gd name="T58" fmla="*/ 2494 w 2948"/>
                <a:gd name="T59" fmla="*/ 170 h 2013"/>
                <a:gd name="T60" fmla="*/ 2324 w 2948"/>
                <a:gd name="T61" fmla="*/ 312 h 2013"/>
                <a:gd name="T62" fmla="*/ 2098 w 2948"/>
                <a:gd name="T63" fmla="*/ 425 h 2013"/>
                <a:gd name="T64" fmla="*/ 1956 w 2948"/>
                <a:gd name="T65" fmla="*/ 312 h 2013"/>
                <a:gd name="T66" fmla="*/ 1899 w 2948"/>
                <a:gd name="T67" fmla="*/ 255 h 2013"/>
                <a:gd name="T68" fmla="*/ 1644 w 2948"/>
                <a:gd name="T69" fmla="*/ 227 h 2013"/>
                <a:gd name="T70" fmla="*/ 1672 w 2948"/>
                <a:gd name="T71" fmla="*/ 114 h 2013"/>
                <a:gd name="T72" fmla="*/ 1332 w 2948"/>
                <a:gd name="T73" fmla="*/ 29 h 2013"/>
                <a:gd name="T74" fmla="*/ 1162 w 2948"/>
                <a:gd name="T75" fmla="*/ 142 h 2013"/>
                <a:gd name="T76" fmla="*/ 992 w 2948"/>
                <a:gd name="T77" fmla="*/ 227 h 2013"/>
                <a:gd name="T78" fmla="*/ 850 w 2948"/>
                <a:gd name="T79" fmla="*/ 255 h 2013"/>
                <a:gd name="T80" fmla="*/ 737 w 2948"/>
                <a:gd name="T81" fmla="*/ 369 h 2013"/>
                <a:gd name="T82" fmla="*/ 652 w 2948"/>
                <a:gd name="T83" fmla="*/ 567 h 2013"/>
                <a:gd name="T84" fmla="*/ 482 w 2948"/>
                <a:gd name="T85" fmla="*/ 681 h 2013"/>
                <a:gd name="T86" fmla="*/ 340 w 2948"/>
                <a:gd name="T87" fmla="*/ 737 h 2013"/>
                <a:gd name="T88" fmla="*/ 283 w 2948"/>
                <a:gd name="T89" fmla="*/ 879 h 2013"/>
                <a:gd name="T90" fmla="*/ 368 w 2948"/>
                <a:gd name="T91" fmla="*/ 1078 h 2013"/>
                <a:gd name="T92" fmla="*/ 482 w 2948"/>
                <a:gd name="T93" fmla="*/ 1106 h 2013"/>
                <a:gd name="T94" fmla="*/ 397 w 2948"/>
                <a:gd name="T95" fmla="*/ 1191 h 2013"/>
                <a:gd name="T96" fmla="*/ 312 w 2948"/>
                <a:gd name="T97" fmla="*/ 1559 h 2013"/>
                <a:gd name="T98" fmla="*/ 113 w 2948"/>
                <a:gd name="T99" fmla="*/ 1616 h 2013"/>
                <a:gd name="T100" fmla="*/ 0 w 2948"/>
                <a:gd name="T101" fmla="*/ 1730 h 2013"/>
                <a:gd name="T102" fmla="*/ 0 w 2948"/>
                <a:gd name="T103" fmla="*/ 1843 h 2013"/>
                <a:gd name="T104" fmla="*/ 170 w 2948"/>
                <a:gd name="T105" fmla="*/ 1843 h 2013"/>
                <a:gd name="T106" fmla="*/ 283 w 2948"/>
                <a:gd name="T107" fmla="*/ 1928 h 2013"/>
                <a:gd name="T108" fmla="*/ 368 w 2948"/>
                <a:gd name="T109" fmla="*/ 1928 h 2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948" h="2013">
                  <a:moveTo>
                    <a:pt x="397" y="2013"/>
                  </a:moveTo>
                  <a:lnTo>
                    <a:pt x="453" y="2013"/>
                  </a:lnTo>
                  <a:lnTo>
                    <a:pt x="453" y="1956"/>
                  </a:lnTo>
                  <a:lnTo>
                    <a:pt x="510" y="1956"/>
                  </a:lnTo>
                  <a:lnTo>
                    <a:pt x="538" y="1985"/>
                  </a:lnTo>
                  <a:lnTo>
                    <a:pt x="623" y="1985"/>
                  </a:lnTo>
                  <a:lnTo>
                    <a:pt x="680" y="1928"/>
                  </a:lnTo>
                  <a:lnTo>
                    <a:pt x="623" y="1815"/>
                  </a:lnTo>
                  <a:lnTo>
                    <a:pt x="708" y="1701"/>
                  </a:lnTo>
                  <a:lnTo>
                    <a:pt x="765" y="1730"/>
                  </a:lnTo>
                  <a:lnTo>
                    <a:pt x="850" y="1673"/>
                  </a:lnTo>
                  <a:lnTo>
                    <a:pt x="850" y="1730"/>
                  </a:lnTo>
                  <a:lnTo>
                    <a:pt x="907" y="1730"/>
                  </a:lnTo>
                  <a:lnTo>
                    <a:pt x="935" y="1673"/>
                  </a:lnTo>
                  <a:lnTo>
                    <a:pt x="964" y="1701"/>
                  </a:lnTo>
                  <a:lnTo>
                    <a:pt x="1049" y="1673"/>
                  </a:lnTo>
                  <a:lnTo>
                    <a:pt x="1077" y="1701"/>
                  </a:lnTo>
                  <a:lnTo>
                    <a:pt x="1077" y="1758"/>
                  </a:lnTo>
                  <a:lnTo>
                    <a:pt x="1162" y="1758"/>
                  </a:lnTo>
                  <a:lnTo>
                    <a:pt x="1190" y="1786"/>
                  </a:lnTo>
                  <a:lnTo>
                    <a:pt x="1190" y="1843"/>
                  </a:lnTo>
                  <a:lnTo>
                    <a:pt x="1247" y="1815"/>
                  </a:lnTo>
                  <a:lnTo>
                    <a:pt x="1247" y="1758"/>
                  </a:lnTo>
                  <a:lnTo>
                    <a:pt x="1332" y="1815"/>
                  </a:lnTo>
                  <a:lnTo>
                    <a:pt x="1417" y="1843"/>
                  </a:lnTo>
                  <a:lnTo>
                    <a:pt x="1474" y="1815"/>
                  </a:lnTo>
                  <a:lnTo>
                    <a:pt x="1502" y="1843"/>
                  </a:lnTo>
                  <a:lnTo>
                    <a:pt x="1559" y="1843"/>
                  </a:lnTo>
                  <a:lnTo>
                    <a:pt x="1644" y="1871"/>
                  </a:lnTo>
                  <a:lnTo>
                    <a:pt x="1672" y="1843"/>
                  </a:lnTo>
                  <a:lnTo>
                    <a:pt x="1786" y="1843"/>
                  </a:lnTo>
                  <a:lnTo>
                    <a:pt x="1814" y="1900"/>
                  </a:lnTo>
                  <a:lnTo>
                    <a:pt x="1814" y="1956"/>
                  </a:lnTo>
                  <a:lnTo>
                    <a:pt x="1871" y="2013"/>
                  </a:lnTo>
                  <a:lnTo>
                    <a:pt x="1927" y="1985"/>
                  </a:lnTo>
                  <a:lnTo>
                    <a:pt x="1927" y="1900"/>
                  </a:lnTo>
                  <a:lnTo>
                    <a:pt x="2012" y="1871"/>
                  </a:lnTo>
                  <a:lnTo>
                    <a:pt x="2098" y="1900"/>
                  </a:lnTo>
                  <a:lnTo>
                    <a:pt x="2098" y="1786"/>
                  </a:lnTo>
                  <a:lnTo>
                    <a:pt x="2154" y="1758"/>
                  </a:lnTo>
                  <a:lnTo>
                    <a:pt x="2154" y="1730"/>
                  </a:lnTo>
                  <a:lnTo>
                    <a:pt x="2126" y="1701"/>
                  </a:lnTo>
                  <a:lnTo>
                    <a:pt x="2126" y="1616"/>
                  </a:lnTo>
                  <a:lnTo>
                    <a:pt x="2154" y="1556"/>
                  </a:lnTo>
                  <a:lnTo>
                    <a:pt x="2211" y="1531"/>
                  </a:lnTo>
                  <a:lnTo>
                    <a:pt x="2211" y="1474"/>
                  </a:lnTo>
                  <a:lnTo>
                    <a:pt x="2154" y="1389"/>
                  </a:lnTo>
                  <a:lnTo>
                    <a:pt x="2126" y="1304"/>
                  </a:lnTo>
                  <a:lnTo>
                    <a:pt x="2154" y="1248"/>
                  </a:lnTo>
                  <a:lnTo>
                    <a:pt x="2211" y="1219"/>
                  </a:lnTo>
                  <a:lnTo>
                    <a:pt x="2239" y="1106"/>
                  </a:lnTo>
                  <a:lnTo>
                    <a:pt x="2211" y="1106"/>
                  </a:lnTo>
                  <a:lnTo>
                    <a:pt x="2211" y="1021"/>
                  </a:lnTo>
                  <a:lnTo>
                    <a:pt x="2268" y="1049"/>
                  </a:lnTo>
                  <a:lnTo>
                    <a:pt x="2381" y="964"/>
                  </a:lnTo>
                  <a:lnTo>
                    <a:pt x="2296" y="879"/>
                  </a:lnTo>
                  <a:lnTo>
                    <a:pt x="2409" y="766"/>
                  </a:lnTo>
                  <a:lnTo>
                    <a:pt x="2409" y="709"/>
                  </a:lnTo>
                  <a:lnTo>
                    <a:pt x="2466" y="624"/>
                  </a:lnTo>
                  <a:lnTo>
                    <a:pt x="2523" y="624"/>
                  </a:lnTo>
                  <a:lnTo>
                    <a:pt x="2523" y="709"/>
                  </a:lnTo>
                  <a:lnTo>
                    <a:pt x="2579" y="709"/>
                  </a:lnTo>
                  <a:lnTo>
                    <a:pt x="2608" y="766"/>
                  </a:lnTo>
                  <a:lnTo>
                    <a:pt x="2750" y="681"/>
                  </a:lnTo>
                  <a:lnTo>
                    <a:pt x="2863" y="681"/>
                  </a:lnTo>
                  <a:lnTo>
                    <a:pt x="2920" y="709"/>
                  </a:lnTo>
                  <a:lnTo>
                    <a:pt x="2948" y="652"/>
                  </a:lnTo>
                  <a:lnTo>
                    <a:pt x="2948" y="624"/>
                  </a:lnTo>
                  <a:lnTo>
                    <a:pt x="2920" y="596"/>
                  </a:lnTo>
                  <a:lnTo>
                    <a:pt x="2948" y="482"/>
                  </a:lnTo>
                  <a:lnTo>
                    <a:pt x="2835" y="340"/>
                  </a:lnTo>
                  <a:lnTo>
                    <a:pt x="2806" y="340"/>
                  </a:lnTo>
                  <a:lnTo>
                    <a:pt x="2806" y="284"/>
                  </a:lnTo>
                  <a:lnTo>
                    <a:pt x="2778" y="255"/>
                  </a:lnTo>
                  <a:lnTo>
                    <a:pt x="2778" y="199"/>
                  </a:lnTo>
                  <a:lnTo>
                    <a:pt x="2835" y="170"/>
                  </a:lnTo>
                  <a:lnTo>
                    <a:pt x="2835" y="114"/>
                  </a:lnTo>
                  <a:lnTo>
                    <a:pt x="2920" y="57"/>
                  </a:lnTo>
                  <a:lnTo>
                    <a:pt x="2891" y="0"/>
                  </a:lnTo>
                  <a:lnTo>
                    <a:pt x="2835" y="0"/>
                  </a:lnTo>
                  <a:lnTo>
                    <a:pt x="2835" y="57"/>
                  </a:lnTo>
                  <a:lnTo>
                    <a:pt x="2693" y="57"/>
                  </a:lnTo>
                  <a:lnTo>
                    <a:pt x="2665" y="29"/>
                  </a:lnTo>
                  <a:lnTo>
                    <a:pt x="2608" y="57"/>
                  </a:lnTo>
                  <a:lnTo>
                    <a:pt x="2636" y="114"/>
                  </a:lnTo>
                  <a:lnTo>
                    <a:pt x="2579" y="85"/>
                  </a:lnTo>
                  <a:lnTo>
                    <a:pt x="2608" y="142"/>
                  </a:lnTo>
                  <a:lnTo>
                    <a:pt x="2551" y="142"/>
                  </a:lnTo>
                  <a:lnTo>
                    <a:pt x="2551" y="199"/>
                  </a:lnTo>
                  <a:lnTo>
                    <a:pt x="2494" y="170"/>
                  </a:lnTo>
                  <a:lnTo>
                    <a:pt x="2494" y="227"/>
                  </a:lnTo>
                  <a:lnTo>
                    <a:pt x="2409" y="227"/>
                  </a:lnTo>
                  <a:lnTo>
                    <a:pt x="2324" y="312"/>
                  </a:lnTo>
                  <a:lnTo>
                    <a:pt x="2268" y="340"/>
                  </a:lnTo>
                  <a:lnTo>
                    <a:pt x="2154" y="425"/>
                  </a:lnTo>
                  <a:lnTo>
                    <a:pt x="2098" y="425"/>
                  </a:lnTo>
                  <a:lnTo>
                    <a:pt x="2041" y="340"/>
                  </a:lnTo>
                  <a:lnTo>
                    <a:pt x="2012" y="369"/>
                  </a:lnTo>
                  <a:lnTo>
                    <a:pt x="1956" y="312"/>
                  </a:lnTo>
                  <a:lnTo>
                    <a:pt x="1927" y="340"/>
                  </a:lnTo>
                  <a:lnTo>
                    <a:pt x="1871" y="284"/>
                  </a:lnTo>
                  <a:lnTo>
                    <a:pt x="1899" y="255"/>
                  </a:lnTo>
                  <a:lnTo>
                    <a:pt x="1899" y="199"/>
                  </a:lnTo>
                  <a:lnTo>
                    <a:pt x="1786" y="199"/>
                  </a:lnTo>
                  <a:lnTo>
                    <a:pt x="1644" y="227"/>
                  </a:lnTo>
                  <a:lnTo>
                    <a:pt x="1644" y="199"/>
                  </a:lnTo>
                  <a:lnTo>
                    <a:pt x="1616" y="170"/>
                  </a:lnTo>
                  <a:lnTo>
                    <a:pt x="1672" y="114"/>
                  </a:lnTo>
                  <a:lnTo>
                    <a:pt x="1587" y="85"/>
                  </a:lnTo>
                  <a:lnTo>
                    <a:pt x="1445" y="0"/>
                  </a:lnTo>
                  <a:lnTo>
                    <a:pt x="1332" y="29"/>
                  </a:lnTo>
                  <a:lnTo>
                    <a:pt x="1275" y="0"/>
                  </a:lnTo>
                  <a:lnTo>
                    <a:pt x="1190" y="57"/>
                  </a:lnTo>
                  <a:lnTo>
                    <a:pt x="1162" y="142"/>
                  </a:lnTo>
                  <a:lnTo>
                    <a:pt x="1049" y="170"/>
                  </a:lnTo>
                  <a:lnTo>
                    <a:pt x="992" y="255"/>
                  </a:lnTo>
                  <a:lnTo>
                    <a:pt x="992" y="227"/>
                  </a:lnTo>
                  <a:lnTo>
                    <a:pt x="879" y="199"/>
                  </a:lnTo>
                  <a:lnTo>
                    <a:pt x="879" y="227"/>
                  </a:lnTo>
                  <a:lnTo>
                    <a:pt x="850" y="255"/>
                  </a:lnTo>
                  <a:lnTo>
                    <a:pt x="793" y="255"/>
                  </a:lnTo>
                  <a:lnTo>
                    <a:pt x="737" y="312"/>
                  </a:lnTo>
                  <a:lnTo>
                    <a:pt x="737" y="369"/>
                  </a:lnTo>
                  <a:lnTo>
                    <a:pt x="765" y="397"/>
                  </a:lnTo>
                  <a:lnTo>
                    <a:pt x="680" y="567"/>
                  </a:lnTo>
                  <a:lnTo>
                    <a:pt x="652" y="567"/>
                  </a:lnTo>
                  <a:lnTo>
                    <a:pt x="567" y="624"/>
                  </a:lnTo>
                  <a:lnTo>
                    <a:pt x="567" y="681"/>
                  </a:lnTo>
                  <a:lnTo>
                    <a:pt x="482" y="681"/>
                  </a:lnTo>
                  <a:lnTo>
                    <a:pt x="453" y="709"/>
                  </a:lnTo>
                  <a:lnTo>
                    <a:pt x="368" y="681"/>
                  </a:lnTo>
                  <a:lnTo>
                    <a:pt x="340" y="737"/>
                  </a:lnTo>
                  <a:lnTo>
                    <a:pt x="312" y="737"/>
                  </a:lnTo>
                  <a:lnTo>
                    <a:pt x="283" y="766"/>
                  </a:lnTo>
                  <a:lnTo>
                    <a:pt x="283" y="879"/>
                  </a:lnTo>
                  <a:lnTo>
                    <a:pt x="312" y="964"/>
                  </a:lnTo>
                  <a:lnTo>
                    <a:pt x="312" y="1021"/>
                  </a:lnTo>
                  <a:lnTo>
                    <a:pt x="368" y="1078"/>
                  </a:lnTo>
                  <a:lnTo>
                    <a:pt x="397" y="1078"/>
                  </a:lnTo>
                  <a:lnTo>
                    <a:pt x="425" y="1106"/>
                  </a:lnTo>
                  <a:lnTo>
                    <a:pt x="482" y="1106"/>
                  </a:lnTo>
                  <a:lnTo>
                    <a:pt x="482" y="1134"/>
                  </a:lnTo>
                  <a:lnTo>
                    <a:pt x="482" y="1163"/>
                  </a:lnTo>
                  <a:lnTo>
                    <a:pt x="397" y="1191"/>
                  </a:lnTo>
                  <a:lnTo>
                    <a:pt x="397" y="1304"/>
                  </a:lnTo>
                  <a:lnTo>
                    <a:pt x="340" y="1418"/>
                  </a:lnTo>
                  <a:lnTo>
                    <a:pt x="312" y="1559"/>
                  </a:lnTo>
                  <a:lnTo>
                    <a:pt x="255" y="1531"/>
                  </a:lnTo>
                  <a:lnTo>
                    <a:pt x="141" y="1559"/>
                  </a:lnTo>
                  <a:lnTo>
                    <a:pt x="113" y="1616"/>
                  </a:lnTo>
                  <a:lnTo>
                    <a:pt x="56" y="1616"/>
                  </a:lnTo>
                  <a:lnTo>
                    <a:pt x="56" y="1701"/>
                  </a:lnTo>
                  <a:lnTo>
                    <a:pt x="0" y="1730"/>
                  </a:lnTo>
                  <a:lnTo>
                    <a:pt x="28" y="1786"/>
                  </a:lnTo>
                  <a:lnTo>
                    <a:pt x="0" y="1815"/>
                  </a:lnTo>
                  <a:lnTo>
                    <a:pt x="0" y="1843"/>
                  </a:lnTo>
                  <a:lnTo>
                    <a:pt x="28" y="1871"/>
                  </a:lnTo>
                  <a:lnTo>
                    <a:pt x="113" y="1900"/>
                  </a:lnTo>
                  <a:lnTo>
                    <a:pt x="170" y="1843"/>
                  </a:lnTo>
                  <a:lnTo>
                    <a:pt x="170" y="1900"/>
                  </a:lnTo>
                  <a:lnTo>
                    <a:pt x="226" y="1871"/>
                  </a:lnTo>
                  <a:lnTo>
                    <a:pt x="283" y="1928"/>
                  </a:lnTo>
                  <a:lnTo>
                    <a:pt x="340" y="1900"/>
                  </a:lnTo>
                  <a:lnTo>
                    <a:pt x="312" y="1956"/>
                  </a:lnTo>
                  <a:lnTo>
                    <a:pt x="368" y="1928"/>
                  </a:lnTo>
                  <a:lnTo>
                    <a:pt x="397" y="20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5" name="Freeform 114"/>
            <p:cNvSpPr>
              <a:spLocks/>
            </p:cNvSpPr>
            <p:nvPr/>
          </p:nvSpPr>
          <p:spPr bwMode="auto">
            <a:xfrm>
              <a:off x="3970338" y="4125913"/>
              <a:ext cx="809625" cy="1260475"/>
            </a:xfrm>
            <a:custGeom>
              <a:avLst/>
              <a:gdLst>
                <a:gd name="T0" fmla="*/ 142 w 510"/>
                <a:gd name="T1" fmla="*/ 283 h 794"/>
                <a:gd name="T2" fmla="*/ 199 w 510"/>
                <a:gd name="T3" fmla="*/ 198 h 794"/>
                <a:gd name="T4" fmla="*/ 284 w 510"/>
                <a:gd name="T5" fmla="*/ 113 h 794"/>
                <a:gd name="T6" fmla="*/ 312 w 510"/>
                <a:gd name="T7" fmla="*/ 113 h 794"/>
                <a:gd name="T8" fmla="*/ 397 w 510"/>
                <a:gd name="T9" fmla="*/ 28 h 794"/>
                <a:gd name="T10" fmla="*/ 425 w 510"/>
                <a:gd name="T11" fmla="*/ 0 h 794"/>
                <a:gd name="T12" fmla="*/ 482 w 510"/>
                <a:gd name="T13" fmla="*/ 0 h 794"/>
                <a:gd name="T14" fmla="*/ 510 w 510"/>
                <a:gd name="T15" fmla="*/ 56 h 794"/>
                <a:gd name="T16" fmla="*/ 482 w 510"/>
                <a:gd name="T17" fmla="*/ 113 h 794"/>
                <a:gd name="T18" fmla="*/ 425 w 510"/>
                <a:gd name="T19" fmla="*/ 113 h 794"/>
                <a:gd name="T20" fmla="*/ 425 w 510"/>
                <a:gd name="T21" fmla="*/ 198 h 794"/>
                <a:gd name="T22" fmla="*/ 369 w 510"/>
                <a:gd name="T23" fmla="*/ 227 h 794"/>
                <a:gd name="T24" fmla="*/ 397 w 510"/>
                <a:gd name="T25" fmla="*/ 283 h 794"/>
                <a:gd name="T26" fmla="*/ 369 w 510"/>
                <a:gd name="T27" fmla="*/ 312 h 794"/>
                <a:gd name="T28" fmla="*/ 369 w 510"/>
                <a:gd name="T29" fmla="*/ 340 h 794"/>
                <a:gd name="T30" fmla="*/ 312 w 510"/>
                <a:gd name="T31" fmla="*/ 368 h 794"/>
                <a:gd name="T32" fmla="*/ 284 w 510"/>
                <a:gd name="T33" fmla="*/ 425 h 794"/>
                <a:gd name="T34" fmla="*/ 255 w 510"/>
                <a:gd name="T35" fmla="*/ 425 h 794"/>
                <a:gd name="T36" fmla="*/ 227 w 510"/>
                <a:gd name="T37" fmla="*/ 510 h 794"/>
                <a:gd name="T38" fmla="*/ 284 w 510"/>
                <a:gd name="T39" fmla="*/ 510 h 794"/>
                <a:gd name="T40" fmla="*/ 255 w 510"/>
                <a:gd name="T41" fmla="*/ 538 h 794"/>
                <a:gd name="T42" fmla="*/ 340 w 510"/>
                <a:gd name="T43" fmla="*/ 538 h 794"/>
                <a:gd name="T44" fmla="*/ 369 w 510"/>
                <a:gd name="T45" fmla="*/ 595 h 794"/>
                <a:gd name="T46" fmla="*/ 369 w 510"/>
                <a:gd name="T47" fmla="*/ 623 h 794"/>
                <a:gd name="T48" fmla="*/ 397 w 510"/>
                <a:gd name="T49" fmla="*/ 652 h 794"/>
                <a:gd name="T50" fmla="*/ 369 w 510"/>
                <a:gd name="T51" fmla="*/ 680 h 794"/>
                <a:gd name="T52" fmla="*/ 369 w 510"/>
                <a:gd name="T53" fmla="*/ 737 h 794"/>
                <a:gd name="T54" fmla="*/ 312 w 510"/>
                <a:gd name="T55" fmla="*/ 680 h 794"/>
                <a:gd name="T56" fmla="*/ 227 w 510"/>
                <a:gd name="T57" fmla="*/ 765 h 794"/>
                <a:gd name="T58" fmla="*/ 170 w 510"/>
                <a:gd name="T59" fmla="*/ 794 h 794"/>
                <a:gd name="T60" fmla="*/ 114 w 510"/>
                <a:gd name="T61" fmla="*/ 765 h 794"/>
                <a:gd name="T62" fmla="*/ 85 w 510"/>
                <a:gd name="T63" fmla="*/ 737 h 794"/>
                <a:gd name="T64" fmla="*/ 28 w 510"/>
                <a:gd name="T65" fmla="*/ 737 h 794"/>
                <a:gd name="T66" fmla="*/ 57 w 510"/>
                <a:gd name="T67" fmla="*/ 652 h 794"/>
                <a:gd name="T68" fmla="*/ 0 w 510"/>
                <a:gd name="T69" fmla="*/ 567 h 794"/>
                <a:gd name="T70" fmla="*/ 28 w 510"/>
                <a:gd name="T71" fmla="*/ 510 h 794"/>
                <a:gd name="T72" fmla="*/ 0 w 510"/>
                <a:gd name="T73" fmla="*/ 453 h 794"/>
                <a:gd name="T74" fmla="*/ 28 w 510"/>
                <a:gd name="T75" fmla="*/ 425 h 794"/>
                <a:gd name="T76" fmla="*/ 57 w 510"/>
                <a:gd name="T77" fmla="*/ 397 h 794"/>
                <a:gd name="T78" fmla="*/ 57 w 510"/>
                <a:gd name="T79" fmla="*/ 340 h 794"/>
                <a:gd name="T80" fmla="*/ 85 w 510"/>
                <a:gd name="T81" fmla="*/ 283 h 794"/>
                <a:gd name="T82" fmla="*/ 142 w 510"/>
                <a:gd name="T83" fmla="*/ 28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0" h="794">
                  <a:moveTo>
                    <a:pt x="142" y="283"/>
                  </a:moveTo>
                  <a:lnTo>
                    <a:pt x="199" y="198"/>
                  </a:lnTo>
                  <a:lnTo>
                    <a:pt x="284" y="113"/>
                  </a:lnTo>
                  <a:lnTo>
                    <a:pt x="312" y="113"/>
                  </a:lnTo>
                  <a:lnTo>
                    <a:pt x="397" y="28"/>
                  </a:lnTo>
                  <a:lnTo>
                    <a:pt x="425" y="0"/>
                  </a:lnTo>
                  <a:lnTo>
                    <a:pt x="482" y="0"/>
                  </a:lnTo>
                  <a:lnTo>
                    <a:pt x="510" y="56"/>
                  </a:lnTo>
                  <a:lnTo>
                    <a:pt x="482" y="113"/>
                  </a:lnTo>
                  <a:lnTo>
                    <a:pt x="425" y="113"/>
                  </a:lnTo>
                  <a:lnTo>
                    <a:pt x="425" y="198"/>
                  </a:lnTo>
                  <a:lnTo>
                    <a:pt x="369" y="227"/>
                  </a:lnTo>
                  <a:lnTo>
                    <a:pt x="397" y="283"/>
                  </a:lnTo>
                  <a:lnTo>
                    <a:pt x="369" y="312"/>
                  </a:lnTo>
                  <a:lnTo>
                    <a:pt x="369" y="340"/>
                  </a:lnTo>
                  <a:lnTo>
                    <a:pt x="312" y="368"/>
                  </a:lnTo>
                  <a:lnTo>
                    <a:pt x="284" y="425"/>
                  </a:lnTo>
                  <a:lnTo>
                    <a:pt x="255" y="425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255" y="538"/>
                  </a:lnTo>
                  <a:lnTo>
                    <a:pt x="340" y="538"/>
                  </a:lnTo>
                  <a:lnTo>
                    <a:pt x="369" y="595"/>
                  </a:lnTo>
                  <a:lnTo>
                    <a:pt x="369" y="623"/>
                  </a:lnTo>
                  <a:lnTo>
                    <a:pt x="397" y="652"/>
                  </a:lnTo>
                  <a:lnTo>
                    <a:pt x="369" y="680"/>
                  </a:lnTo>
                  <a:lnTo>
                    <a:pt x="369" y="737"/>
                  </a:lnTo>
                  <a:lnTo>
                    <a:pt x="312" y="680"/>
                  </a:lnTo>
                  <a:lnTo>
                    <a:pt x="227" y="765"/>
                  </a:lnTo>
                  <a:lnTo>
                    <a:pt x="170" y="794"/>
                  </a:lnTo>
                  <a:lnTo>
                    <a:pt x="114" y="765"/>
                  </a:lnTo>
                  <a:lnTo>
                    <a:pt x="85" y="737"/>
                  </a:lnTo>
                  <a:lnTo>
                    <a:pt x="28" y="737"/>
                  </a:lnTo>
                  <a:lnTo>
                    <a:pt x="57" y="652"/>
                  </a:lnTo>
                  <a:lnTo>
                    <a:pt x="0" y="567"/>
                  </a:lnTo>
                  <a:lnTo>
                    <a:pt x="28" y="510"/>
                  </a:lnTo>
                  <a:lnTo>
                    <a:pt x="0" y="453"/>
                  </a:lnTo>
                  <a:lnTo>
                    <a:pt x="28" y="425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142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6" name="Freeform 115"/>
            <p:cNvSpPr>
              <a:spLocks/>
            </p:cNvSpPr>
            <p:nvPr/>
          </p:nvSpPr>
          <p:spPr bwMode="auto">
            <a:xfrm>
              <a:off x="3430588" y="4305301"/>
              <a:ext cx="765175" cy="765175"/>
            </a:xfrm>
            <a:custGeom>
              <a:avLst/>
              <a:gdLst>
                <a:gd name="T0" fmla="*/ 85 w 482"/>
                <a:gd name="T1" fmla="*/ 0 h 482"/>
                <a:gd name="T2" fmla="*/ 142 w 482"/>
                <a:gd name="T3" fmla="*/ 0 h 482"/>
                <a:gd name="T4" fmla="*/ 198 w 482"/>
                <a:gd name="T5" fmla="*/ 29 h 482"/>
                <a:gd name="T6" fmla="*/ 227 w 482"/>
                <a:gd name="T7" fmla="*/ 0 h 482"/>
                <a:gd name="T8" fmla="*/ 255 w 482"/>
                <a:gd name="T9" fmla="*/ 85 h 482"/>
                <a:gd name="T10" fmla="*/ 283 w 482"/>
                <a:gd name="T11" fmla="*/ 57 h 482"/>
                <a:gd name="T12" fmla="*/ 312 w 482"/>
                <a:gd name="T13" fmla="*/ 57 h 482"/>
                <a:gd name="T14" fmla="*/ 340 w 482"/>
                <a:gd name="T15" fmla="*/ 29 h 482"/>
                <a:gd name="T16" fmla="*/ 397 w 482"/>
                <a:gd name="T17" fmla="*/ 57 h 482"/>
                <a:gd name="T18" fmla="*/ 397 w 482"/>
                <a:gd name="T19" fmla="*/ 85 h 482"/>
                <a:gd name="T20" fmla="*/ 454 w 482"/>
                <a:gd name="T21" fmla="*/ 85 h 482"/>
                <a:gd name="T22" fmla="*/ 454 w 482"/>
                <a:gd name="T23" fmla="*/ 114 h 482"/>
                <a:gd name="T24" fmla="*/ 482 w 482"/>
                <a:gd name="T25" fmla="*/ 170 h 482"/>
                <a:gd name="T26" fmla="*/ 425 w 482"/>
                <a:gd name="T27" fmla="*/ 170 h 482"/>
                <a:gd name="T28" fmla="*/ 397 w 482"/>
                <a:gd name="T29" fmla="*/ 227 h 482"/>
                <a:gd name="T30" fmla="*/ 397 w 482"/>
                <a:gd name="T31" fmla="*/ 284 h 482"/>
                <a:gd name="T32" fmla="*/ 340 w 482"/>
                <a:gd name="T33" fmla="*/ 340 h 482"/>
                <a:gd name="T34" fmla="*/ 283 w 482"/>
                <a:gd name="T35" fmla="*/ 340 h 482"/>
                <a:gd name="T36" fmla="*/ 227 w 482"/>
                <a:gd name="T37" fmla="*/ 312 h 482"/>
                <a:gd name="T38" fmla="*/ 198 w 482"/>
                <a:gd name="T39" fmla="*/ 340 h 482"/>
                <a:gd name="T40" fmla="*/ 170 w 482"/>
                <a:gd name="T41" fmla="*/ 397 h 482"/>
                <a:gd name="T42" fmla="*/ 85 w 482"/>
                <a:gd name="T43" fmla="*/ 425 h 482"/>
                <a:gd name="T44" fmla="*/ 57 w 482"/>
                <a:gd name="T45" fmla="*/ 482 h 482"/>
                <a:gd name="T46" fmla="*/ 0 w 482"/>
                <a:gd name="T47" fmla="*/ 397 h 482"/>
                <a:gd name="T48" fmla="*/ 0 w 482"/>
                <a:gd name="T49" fmla="*/ 255 h 482"/>
                <a:gd name="T50" fmla="*/ 57 w 482"/>
                <a:gd name="T51" fmla="*/ 284 h 482"/>
                <a:gd name="T52" fmla="*/ 85 w 482"/>
                <a:gd name="T53" fmla="*/ 227 h 482"/>
                <a:gd name="T54" fmla="*/ 113 w 482"/>
                <a:gd name="T55" fmla="*/ 255 h 482"/>
                <a:gd name="T56" fmla="*/ 142 w 482"/>
                <a:gd name="T57" fmla="*/ 227 h 482"/>
                <a:gd name="T58" fmla="*/ 85 w 482"/>
                <a:gd name="T59" fmla="*/ 199 h 482"/>
                <a:gd name="T60" fmla="*/ 113 w 482"/>
                <a:gd name="T61" fmla="*/ 170 h 482"/>
                <a:gd name="T62" fmla="*/ 57 w 482"/>
                <a:gd name="T63" fmla="*/ 142 h 482"/>
                <a:gd name="T64" fmla="*/ 57 w 482"/>
                <a:gd name="T65" fmla="*/ 114 h 482"/>
                <a:gd name="T66" fmla="*/ 113 w 482"/>
                <a:gd name="T67" fmla="*/ 57 h 482"/>
                <a:gd name="T68" fmla="*/ 85 w 482"/>
                <a:gd name="T69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2" h="482">
                  <a:moveTo>
                    <a:pt x="85" y="0"/>
                  </a:moveTo>
                  <a:lnTo>
                    <a:pt x="142" y="0"/>
                  </a:lnTo>
                  <a:lnTo>
                    <a:pt x="198" y="29"/>
                  </a:lnTo>
                  <a:lnTo>
                    <a:pt x="227" y="0"/>
                  </a:lnTo>
                  <a:lnTo>
                    <a:pt x="255" y="85"/>
                  </a:lnTo>
                  <a:lnTo>
                    <a:pt x="283" y="57"/>
                  </a:lnTo>
                  <a:lnTo>
                    <a:pt x="312" y="57"/>
                  </a:lnTo>
                  <a:lnTo>
                    <a:pt x="340" y="29"/>
                  </a:lnTo>
                  <a:lnTo>
                    <a:pt x="397" y="57"/>
                  </a:lnTo>
                  <a:lnTo>
                    <a:pt x="397" y="85"/>
                  </a:lnTo>
                  <a:lnTo>
                    <a:pt x="454" y="85"/>
                  </a:lnTo>
                  <a:lnTo>
                    <a:pt x="454" y="114"/>
                  </a:lnTo>
                  <a:lnTo>
                    <a:pt x="482" y="170"/>
                  </a:lnTo>
                  <a:lnTo>
                    <a:pt x="425" y="170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27" y="312"/>
                  </a:lnTo>
                  <a:lnTo>
                    <a:pt x="198" y="340"/>
                  </a:lnTo>
                  <a:lnTo>
                    <a:pt x="170" y="397"/>
                  </a:lnTo>
                  <a:lnTo>
                    <a:pt x="85" y="425"/>
                  </a:lnTo>
                  <a:lnTo>
                    <a:pt x="57" y="482"/>
                  </a:lnTo>
                  <a:lnTo>
                    <a:pt x="0" y="397"/>
                  </a:lnTo>
                  <a:lnTo>
                    <a:pt x="0" y="255"/>
                  </a:lnTo>
                  <a:lnTo>
                    <a:pt x="57" y="284"/>
                  </a:lnTo>
                  <a:lnTo>
                    <a:pt x="85" y="227"/>
                  </a:lnTo>
                  <a:lnTo>
                    <a:pt x="113" y="255"/>
                  </a:lnTo>
                  <a:lnTo>
                    <a:pt x="142" y="227"/>
                  </a:lnTo>
                  <a:lnTo>
                    <a:pt x="85" y="199"/>
                  </a:lnTo>
                  <a:lnTo>
                    <a:pt x="113" y="170"/>
                  </a:lnTo>
                  <a:lnTo>
                    <a:pt x="57" y="142"/>
                  </a:lnTo>
                  <a:lnTo>
                    <a:pt x="57" y="114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Freeform 116"/>
            <p:cNvSpPr>
              <a:spLocks/>
            </p:cNvSpPr>
            <p:nvPr/>
          </p:nvSpPr>
          <p:spPr bwMode="auto">
            <a:xfrm>
              <a:off x="4330700" y="4665663"/>
              <a:ext cx="584200" cy="404813"/>
            </a:xfrm>
            <a:custGeom>
              <a:avLst/>
              <a:gdLst>
                <a:gd name="T0" fmla="*/ 142 w 368"/>
                <a:gd name="T1" fmla="*/ 255 h 255"/>
                <a:gd name="T2" fmla="*/ 113 w 368"/>
                <a:gd name="T3" fmla="*/ 198 h 255"/>
                <a:gd name="T4" fmla="*/ 28 w 368"/>
                <a:gd name="T5" fmla="*/ 198 h 255"/>
                <a:gd name="T6" fmla="*/ 57 w 368"/>
                <a:gd name="T7" fmla="*/ 170 h 255"/>
                <a:gd name="T8" fmla="*/ 0 w 368"/>
                <a:gd name="T9" fmla="*/ 170 h 255"/>
                <a:gd name="T10" fmla="*/ 28 w 368"/>
                <a:gd name="T11" fmla="*/ 85 h 255"/>
                <a:gd name="T12" fmla="*/ 57 w 368"/>
                <a:gd name="T13" fmla="*/ 85 h 255"/>
                <a:gd name="T14" fmla="*/ 85 w 368"/>
                <a:gd name="T15" fmla="*/ 28 h 255"/>
                <a:gd name="T16" fmla="*/ 142 w 368"/>
                <a:gd name="T17" fmla="*/ 0 h 255"/>
                <a:gd name="T18" fmla="*/ 170 w 368"/>
                <a:gd name="T19" fmla="*/ 28 h 255"/>
                <a:gd name="T20" fmla="*/ 255 w 368"/>
                <a:gd name="T21" fmla="*/ 57 h 255"/>
                <a:gd name="T22" fmla="*/ 312 w 368"/>
                <a:gd name="T23" fmla="*/ 0 h 255"/>
                <a:gd name="T24" fmla="*/ 312 w 368"/>
                <a:gd name="T25" fmla="*/ 57 h 255"/>
                <a:gd name="T26" fmla="*/ 368 w 368"/>
                <a:gd name="T27" fmla="*/ 28 h 255"/>
                <a:gd name="T28" fmla="*/ 368 w 368"/>
                <a:gd name="T29" fmla="*/ 85 h 255"/>
                <a:gd name="T30" fmla="*/ 340 w 368"/>
                <a:gd name="T31" fmla="*/ 85 h 255"/>
                <a:gd name="T32" fmla="*/ 340 w 368"/>
                <a:gd name="T33" fmla="*/ 113 h 255"/>
                <a:gd name="T34" fmla="*/ 283 w 368"/>
                <a:gd name="T35" fmla="*/ 113 h 255"/>
                <a:gd name="T36" fmla="*/ 283 w 368"/>
                <a:gd name="T37" fmla="*/ 142 h 255"/>
                <a:gd name="T38" fmla="*/ 312 w 368"/>
                <a:gd name="T39" fmla="*/ 170 h 255"/>
                <a:gd name="T40" fmla="*/ 312 w 368"/>
                <a:gd name="T41" fmla="*/ 227 h 255"/>
                <a:gd name="T42" fmla="*/ 255 w 368"/>
                <a:gd name="T43" fmla="*/ 198 h 255"/>
                <a:gd name="T44" fmla="*/ 255 w 368"/>
                <a:gd name="T45" fmla="*/ 227 h 255"/>
                <a:gd name="T46" fmla="*/ 227 w 368"/>
                <a:gd name="T47" fmla="*/ 255 h 255"/>
                <a:gd name="T48" fmla="*/ 142 w 368"/>
                <a:gd name="T4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8" h="255">
                  <a:moveTo>
                    <a:pt x="142" y="255"/>
                  </a:moveTo>
                  <a:lnTo>
                    <a:pt x="113" y="198"/>
                  </a:lnTo>
                  <a:lnTo>
                    <a:pt x="28" y="198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57" y="85"/>
                  </a:lnTo>
                  <a:lnTo>
                    <a:pt x="85" y="28"/>
                  </a:lnTo>
                  <a:lnTo>
                    <a:pt x="142" y="0"/>
                  </a:lnTo>
                  <a:lnTo>
                    <a:pt x="170" y="28"/>
                  </a:lnTo>
                  <a:lnTo>
                    <a:pt x="255" y="57"/>
                  </a:lnTo>
                  <a:lnTo>
                    <a:pt x="312" y="0"/>
                  </a:lnTo>
                  <a:lnTo>
                    <a:pt x="312" y="57"/>
                  </a:lnTo>
                  <a:lnTo>
                    <a:pt x="368" y="28"/>
                  </a:lnTo>
                  <a:lnTo>
                    <a:pt x="368" y="85"/>
                  </a:lnTo>
                  <a:lnTo>
                    <a:pt x="340" y="85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142"/>
                  </a:lnTo>
                  <a:lnTo>
                    <a:pt x="312" y="170"/>
                  </a:lnTo>
                  <a:lnTo>
                    <a:pt x="312" y="227"/>
                  </a:lnTo>
                  <a:lnTo>
                    <a:pt x="255" y="198"/>
                  </a:lnTo>
                  <a:lnTo>
                    <a:pt x="255" y="227"/>
                  </a:lnTo>
                  <a:lnTo>
                    <a:pt x="227" y="255"/>
                  </a:lnTo>
                  <a:lnTo>
                    <a:pt x="142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8" name="Freeform 117"/>
            <p:cNvSpPr>
              <a:spLocks/>
            </p:cNvSpPr>
            <p:nvPr/>
          </p:nvSpPr>
          <p:spPr bwMode="auto">
            <a:xfrm>
              <a:off x="3925888" y="5295901"/>
              <a:ext cx="449263" cy="539750"/>
            </a:xfrm>
            <a:custGeom>
              <a:avLst/>
              <a:gdLst>
                <a:gd name="T0" fmla="*/ 56 w 283"/>
                <a:gd name="T1" fmla="*/ 0 h 340"/>
                <a:gd name="T2" fmla="*/ 28 w 283"/>
                <a:gd name="T3" fmla="*/ 113 h 340"/>
                <a:gd name="T4" fmla="*/ 28 w 283"/>
                <a:gd name="T5" fmla="*/ 170 h 340"/>
                <a:gd name="T6" fmla="*/ 0 w 283"/>
                <a:gd name="T7" fmla="*/ 255 h 340"/>
                <a:gd name="T8" fmla="*/ 28 w 283"/>
                <a:gd name="T9" fmla="*/ 283 h 340"/>
                <a:gd name="T10" fmla="*/ 28 w 283"/>
                <a:gd name="T11" fmla="*/ 340 h 340"/>
                <a:gd name="T12" fmla="*/ 170 w 283"/>
                <a:gd name="T13" fmla="*/ 283 h 340"/>
                <a:gd name="T14" fmla="*/ 283 w 283"/>
                <a:gd name="T15" fmla="*/ 170 h 340"/>
                <a:gd name="T16" fmla="*/ 227 w 283"/>
                <a:gd name="T17" fmla="*/ 170 h 340"/>
                <a:gd name="T18" fmla="*/ 198 w 283"/>
                <a:gd name="T19" fmla="*/ 113 h 340"/>
                <a:gd name="T20" fmla="*/ 227 w 283"/>
                <a:gd name="T21" fmla="*/ 85 h 340"/>
                <a:gd name="T22" fmla="*/ 198 w 283"/>
                <a:gd name="T23" fmla="*/ 57 h 340"/>
                <a:gd name="T24" fmla="*/ 142 w 283"/>
                <a:gd name="T25" fmla="*/ 28 h 340"/>
                <a:gd name="T26" fmla="*/ 113 w 283"/>
                <a:gd name="T27" fmla="*/ 0 h 340"/>
                <a:gd name="T28" fmla="*/ 56 w 283"/>
                <a:gd name="T2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340">
                  <a:moveTo>
                    <a:pt x="56" y="0"/>
                  </a:moveTo>
                  <a:lnTo>
                    <a:pt x="28" y="113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28" y="283"/>
                  </a:lnTo>
                  <a:lnTo>
                    <a:pt x="28" y="340"/>
                  </a:lnTo>
                  <a:lnTo>
                    <a:pt x="170" y="283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198" y="113"/>
                  </a:lnTo>
                  <a:lnTo>
                    <a:pt x="227" y="85"/>
                  </a:lnTo>
                  <a:lnTo>
                    <a:pt x="198" y="57"/>
                  </a:lnTo>
                  <a:lnTo>
                    <a:pt x="142" y="28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9" name="Freeform 118"/>
            <p:cNvSpPr>
              <a:spLocks/>
            </p:cNvSpPr>
            <p:nvPr/>
          </p:nvSpPr>
          <p:spPr bwMode="auto">
            <a:xfrm>
              <a:off x="4240213" y="4710113"/>
              <a:ext cx="1035050" cy="1304925"/>
            </a:xfrm>
            <a:custGeom>
              <a:avLst/>
              <a:gdLst>
                <a:gd name="T0" fmla="*/ 539 w 652"/>
                <a:gd name="T1" fmla="*/ 709 h 822"/>
                <a:gd name="T2" fmla="*/ 567 w 652"/>
                <a:gd name="T3" fmla="*/ 624 h 822"/>
                <a:gd name="T4" fmla="*/ 624 w 652"/>
                <a:gd name="T5" fmla="*/ 567 h 822"/>
                <a:gd name="T6" fmla="*/ 596 w 652"/>
                <a:gd name="T7" fmla="*/ 539 h 822"/>
                <a:gd name="T8" fmla="*/ 596 w 652"/>
                <a:gd name="T9" fmla="*/ 511 h 822"/>
                <a:gd name="T10" fmla="*/ 539 w 652"/>
                <a:gd name="T11" fmla="*/ 511 h 822"/>
                <a:gd name="T12" fmla="*/ 539 w 652"/>
                <a:gd name="T13" fmla="*/ 454 h 822"/>
                <a:gd name="T14" fmla="*/ 624 w 652"/>
                <a:gd name="T15" fmla="*/ 340 h 822"/>
                <a:gd name="T16" fmla="*/ 596 w 652"/>
                <a:gd name="T17" fmla="*/ 255 h 822"/>
                <a:gd name="T18" fmla="*/ 652 w 652"/>
                <a:gd name="T19" fmla="*/ 255 h 822"/>
                <a:gd name="T20" fmla="*/ 652 w 652"/>
                <a:gd name="T21" fmla="*/ 227 h 822"/>
                <a:gd name="T22" fmla="*/ 624 w 652"/>
                <a:gd name="T23" fmla="*/ 199 h 822"/>
                <a:gd name="T24" fmla="*/ 596 w 652"/>
                <a:gd name="T25" fmla="*/ 142 h 822"/>
                <a:gd name="T26" fmla="*/ 567 w 652"/>
                <a:gd name="T27" fmla="*/ 57 h 822"/>
                <a:gd name="T28" fmla="*/ 511 w 652"/>
                <a:gd name="T29" fmla="*/ 85 h 822"/>
                <a:gd name="T30" fmla="*/ 539 w 652"/>
                <a:gd name="T31" fmla="*/ 29 h 822"/>
                <a:gd name="T32" fmla="*/ 482 w 652"/>
                <a:gd name="T33" fmla="*/ 57 h 822"/>
                <a:gd name="T34" fmla="*/ 425 w 652"/>
                <a:gd name="T35" fmla="*/ 0 h 822"/>
                <a:gd name="T36" fmla="*/ 425 w 652"/>
                <a:gd name="T37" fmla="*/ 57 h 822"/>
                <a:gd name="T38" fmla="*/ 397 w 652"/>
                <a:gd name="T39" fmla="*/ 57 h 822"/>
                <a:gd name="T40" fmla="*/ 397 w 652"/>
                <a:gd name="T41" fmla="*/ 85 h 822"/>
                <a:gd name="T42" fmla="*/ 340 w 652"/>
                <a:gd name="T43" fmla="*/ 85 h 822"/>
                <a:gd name="T44" fmla="*/ 340 w 652"/>
                <a:gd name="T45" fmla="*/ 114 h 822"/>
                <a:gd name="T46" fmla="*/ 369 w 652"/>
                <a:gd name="T47" fmla="*/ 142 h 822"/>
                <a:gd name="T48" fmla="*/ 369 w 652"/>
                <a:gd name="T49" fmla="*/ 199 h 822"/>
                <a:gd name="T50" fmla="*/ 312 w 652"/>
                <a:gd name="T51" fmla="*/ 170 h 822"/>
                <a:gd name="T52" fmla="*/ 312 w 652"/>
                <a:gd name="T53" fmla="*/ 199 h 822"/>
                <a:gd name="T54" fmla="*/ 284 w 652"/>
                <a:gd name="T55" fmla="*/ 227 h 822"/>
                <a:gd name="T56" fmla="*/ 199 w 652"/>
                <a:gd name="T57" fmla="*/ 227 h 822"/>
                <a:gd name="T58" fmla="*/ 199 w 652"/>
                <a:gd name="T59" fmla="*/ 255 h 822"/>
                <a:gd name="T60" fmla="*/ 227 w 652"/>
                <a:gd name="T61" fmla="*/ 284 h 822"/>
                <a:gd name="T62" fmla="*/ 199 w 652"/>
                <a:gd name="T63" fmla="*/ 312 h 822"/>
                <a:gd name="T64" fmla="*/ 199 w 652"/>
                <a:gd name="T65" fmla="*/ 369 h 822"/>
                <a:gd name="T66" fmla="*/ 142 w 652"/>
                <a:gd name="T67" fmla="*/ 312 h 822"/>
                <a:gd name="T68" fmla="*/ 57 w 652"/>
                <a:gd name="T69" fmla="*/ 397 h 822"/>
                <a:gd name="T70" fmla="*/ 0 w 652"/>
                <a:gd name="T71" fmla="*/ 426 h 822"/>
                <a:gd name="T72" fmla="*/ 29 w 652"/>
                <a:gd name="T73" fmla="*/ 454 h 822"/>
                <a:gd name="T74" fmla="*/ 0 w 652"/>
                <a:gd name="T75" fmla="*/ 482 h 822"/>
                <a:gd name="T76" fmla="*/ 29 w 652"/>
                <a:gd name="T77" fmla="*/ 539 h 822"/>
                <a:gd name="T78" fmla="*/ 57 w 652"/>
                <a:gd name="T79" fmla="*/ 539 h 822"/>
                <a:gd name="T80" fmla="*/ 85 w 652"/>
                <a:gd name="T81" fmla="*/ 539 h 822"/>
                <a:gd name="T82" fmla="*/ 142 w 652"/>
                <a:gd name="T83" fmla="*/ 482 h 822"/>
                <a:gd name="T84" fmla="*/ 142 w 652"/>
                <a:gd name="T85" fmla="*/ 539 h 822"/>
                <a:gd name="T86" fmla="*/ 170 w 652"/>
                <a:gd name="T87" fmla="*/ 567 h 822"/>
                <a:gd name="T88" fmla="*/ 114 w 652"/>
                <a:gd name="T89" fmla="*/ 624 h 822"/>
                <a:gd name="T90" fmla="*/ 85 w 652"/>
                <a:gd name="T91" fmla="*/ 681 h 822"/>
                <a:gd name="T92" fmla="*/ 29 w 652"/>
                <a:gd name="T93" fmla="*/ 709 h 822"/>
                <a:gd name="T94" fmla="*/ 57 w 652"/>
                <a:gd name="T95" fmla="*/ 794 h 822"/>
                <a:gd name="T96" fmla="*/ 85 w 652"/>
                <a:gd name="T97" fmla="*/ 766 h 822"/>
                <a:gd name="T98" fmla="*/ 114 w 652"/>
                <a:gd name="T99" fmla="*/ 822 h 822"/>
                <a:gd name="T100" fmla="*/ 170 w 652"/>
                <a:gd name="T101" fmla="*/ 794 h 822"/>
                <a:gd name="T102" fmla="*/ 170 w 652"/>
                <a:gd name="T103" fmla="*/ 766 h 822"/>
                <a:gd name="T104" fmla="*/ 199 w 652"/>
                <a:gd name="T105" fmla="*/ 766 h 822"/>
                <a:gd name="T106" fmla="*/ 312 w 652"/>
                <a:gd name="T107" fmla="*/ 652 h 822"/>
                <a:gd name="T108" fmla="*/ 340 w 652"/>
                <a:gd name="T109" fmla="*/ 681 h 822"/>
                <a:gd name="T110" fmla="*/ 312 w 652"/>
                <a:gd name="T111" fmla="*/ 737 h 822"/>
                <a:gd name="T112" fmla="*/ 312 w 652"/>
                <a:gd name="T113" fmla="*/ 822 h 822"/>
                <a:gd name="T114" fmla="*/ 454 w 652"/>
                <a:gd name="T115" fmla="*/ 822 h 822"/>
                <a:gd name="T116" fmla="*/ 567 w 652"/>
                <a:gd name="T117" fmla="*/ 737 h 822"/>
                <a:gd name="T118" fmla="*/ 539 w 652"/>
                <a:gd name="T119" fmla="*/ 709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52" h="822">
                  <a:moveTo>
                    <a:pt x="539" y="709"/>
                  </a:moveTo>
                  <a:lnTo>
                    <a:pt x="567" y="624"/>
                  </a:lnTo>
                  <a:lnTo>
                    <a:pt x="624" y="567"/>
                  </a:lnTo>
                  <a:lnTo>
                    <a:pt x="596" y="539"/>
                  </a:lnTo>
                  <a:lnTo>
                    <a:pt x="596" y="511"/>
                  </a:lnTo>
                  <a:lnTo>
                    <a:pt x="539" y="511"/>
                  </a:lnTo>
                  <a:lnTo>
                    <a:pt x="539" y="454"/>
                  </a:lnTo>
                  <a:lnTo>
                    <a:pt x="624" y="340"/>
                  </a:lnTo>
                  <a:lnTo>
                    <a:pt x="596" y="255"/>
                  </a:lnTo>
                  <a:lnTo>
                    <a:pt x="652" y="255"/>
                  </a:lnTo>
                  <a:lnTo>
                    <a:pt x="652" y="227"/>
                  </a:lnTo>
                  <a:lnTo>
                    <a:pt x="624" y="199"/>
                  </a:lnTo>
                  <a:lnTo>
                    <a:pt x="596" y="142"/>
                  </a:lnTo>
                  <a:lnTo>
                    <a:pt x="567" y="57"/>
                  </a:lnTo>
                  <a:lnTo>
                    <a:pt x="511" y="85"/>
                  </a:lnTo>
                  <a:lnTo>
                    <a:pt x="539" y="29"/>
                  </a:lnTo>
                  <a:lnTo>
                    <a:pt x="482" y="57"/>
                  </a:lnTo>
                  <a:lnTo>
                    <a:pt x="425" y="0"/>
                  </a:lnTo>
                  <a:lnTo>
                    <a:pt x="425" y="57"/>
                  </a:lnTo>
                  <a:lnTo>
                    <a:pt x="397" y="57"/>
                  </a:lnTo>
                  <a:lnTo>
                    <a:pt x="397" y="85"/>
                  </a:lnTo>
                  <a:lnTo>
                    <a:pt x="340" y="85"/>
                  </a:lnTo>
                  <a:lnTo>
                    <a:pt x="340" y="114"/>
                  </a:lnTo>
                  <a:lnTo>
                    <a:pt x="369" y="142"/>
                  </a:lnTo>
                  <a:lnTo>
                    <a:pt x="369" y="199"/>
                  </a:lnTo>
                  <a:lnTo>
                    <a:pt x="312" y="170"/>
                  </a:lnTo>
                  <a:lnTo>
                    <a:pt x="312" y="199"/>
                  </a:lnTo>
                  <a:lnTo>
                    <a:pt x="284" y="227"/>
                  </a:lnTo>
                  <a:lnTo>
                    <a:pt x="199" y="227"/>
                  </a:lnTo>
                  <a:lnTo>
                    <a:pt x="199" y="255"/>
                  </a:lnTo>
                  <a:lnTo>
                    <a:pt x="227" y="284"/>
                  </a:lnTo>
                  <a:lnTo>
                    <a:pt x="199" y="312"/>
                  </a:lnTo>
                  <a:lnTo>
                    <a:pt x="199" y="369"/>
                  </a:lnTo>
                  <a:lnTo>
                    <a:pt x="142" y="312"/>
                  </a:lnTo>
                  <a:lnTo>
                    <a:pt x="57" y="397"/>
                  </a:lnTo>
                  <a:lnTo>
                    <a:pt x="0" y="426"/>
                  </a:lnTo>
                  <a:lnTo>
                    <a:pt x="29" y="454"/>
                  </a:lnTo>
                  <a:lnTo>
                    <a:pt x="0" y="482"/>
                  </a:lnTo>
                  <a:lnTo>
                    <a:pt x="29" y="539"/>
                  </a:lnTo>
                  <a:lnTo>
                    <a:pt x="57" y="539"/>
                  </a:lnTo>
                  <a:lnTo>
                    <a:pt x="85" y="539"/>
                  </a:lnTo>
                  <a:lnTo>
                    <a:pt x="142" y="482"/>
                  </a:lnTo>
                  <a:lnTo>
                    <a:pt x="142" y="539"/>
                  </a:lnTo>
                  <a:lnTo>
                    <a:pt x="170" y="567"/>
                  </a:lnTo>
                  <a:lnTo>
                    <a:pt x="114" y="624"/>
                  </a:lnTo>
                  <a:lnTo>
                    <a:pt x="85" y="681"/>
                  </a:lnTo>
                  <a:lnTo>
                    <a:pt x="29" y="709"/>
                  </a:lnTo>
                  <a:lnTo>
                    <a:pt x="57" y="794"/>
                  </a:lnTo>
                  <a:lnTo>
                    <a:pt x="85" y="766"/>
                  </a:lnTo>
                  <a:lnTo>
                    <a:pt x="114" y="822"/>
                  </a:lnTo>
                  <a:lnTo>
                    <a:pt x="170" y="794"/>
                  </a:lnTo>
                  <a:lnTo>
                    <a:pt x="170" y="766"/>
                  </a:lnTo>
                  <a:lnTo>
                    <a:pt x="199" y="766"/>
                  </a:lnTo>
                  <a:lnTo>
                    <a:pt x="312" y="652"/>
                  </a:lnTo>
                  <a:lnTo>
                    <a:pt x="340" y="681"/>
                  </a:lnTo>
                  <a:lnTo>
                    <a:pt x="312" y="737"/>
                  </a:lnTo>
                  <a:lnTo>
                    <a:pt x="312" y="822"/>
                  </a:lnTo>
                  <a:lnTo>
                    <a:pt x="454" y="822"/>
                  </a:lnTo>
                  <a:lnTo>
                    <a:pt x="567" y="737"/>
                  </a:lnTo>
                  <a:lnTo>
                    <a:pt x="539" y="70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0" name="Freeform 119"/>
            <p:cNvSpPr>
              <a:spLocks/>
            </p:cNvSpPr>
            <p:nvPr/>
          </p:nvSpPr>
          <p:spPr bwMode="auto">
            <a:xfrm>
              <a:off x="3160713" y="1244601"/>
              <a:ext cx="1260475" cy="855663"/>
            </a:xfrm>
            <a:custGeom>
              <a:avLst/>
              <a:gdLst>
                <a:gd name="T0" fmla="*/ 283 w 794"/>
                <a:gd name="T1" fmla="*/ 511 h 539"/>
                <a:gd name="T2" fmla="*/ 198 w 794"/>
                <a:gd name="T3" fmla="*/ 511 h 539"/>
                <a:gd name="T4" fmla="*/ 170 w 794"/>
                <a:gd name="T5" fmla="*/ 482 h 539"/>
                <a:gd name="T6" fmla="*/ 113 w 794"/>
                <a:gd name="T7" fmla="*/ 539 h 539"/>
                <a:gd name="T8" fmla="*/ 85 w 794"/>
                <a:gd name="T9" fmla="*/ 539 h 539"/>
                <a:gd name="T10" fmla="*/ 85 w 794"/>
                <a:gd name="T11" fmla="*/ 511 h 539"/>
                <a:gd name="T12" fmla="*/ 0 w 794"/>
                <a:gd name="T13" fmla="*/ 482 h 539"/>
                <a:gd name="T14" fmla="*/ 28 w 794"/>
                <a:gd name="T15" fmla="*/ 426 h 539"/>
                <a:gd name="T16" fmla="*/ 28 w 794"/>
                <a:gd name="T17" fmla="*/ 341 h 539"/>
                <a:gd name="T18" fmla="*/ 0 w 794"/>
                <a:gd name="T19" fmla="*/ 312 h 539"/>
                <a:gd name="T20" fmla="*/ 28 w 794"/>
                <a:gd name="T21" fmla="*/ 256 h 539"/>
                <a:gd name="T22" fmla="*/ 0 w 794"/>
                <a:gd name="T23" fmla="*/ 227 h 539"/>
                <a:gd name="T24" fmla="*/ 57 w 794"/>
                <a:gd name="T25" fmla="*/ 199 h 539"/>
                <a:gd name="T26" fmla="*/ 142 w 794"/>
                <a:gd name="T27" fmla="*/ 142 h 539"/>
                <a:gd name="T28" fmla="*/ 170 w 794"/>
                <a:gd name="T29" fmla="*/ 85 h 539"/>
                <a:gd name="T30" fmla="*/ 170 w 794"/>
                <a:gd name="T31" fmla="*/ 114 h 539"/>
                <a:gd name="T32" fmla="*/ 227 w 794"/>
                <a:gd name="T33" fmla="*/ 114 h 539"/>
                <a:gd name="T34" fmla="*/ 283 w 794"/>
                <a:gd name="T35" fmla="*/ 142 h 539"/>
                <a:gd name="T36" fmla="*/ 312 w 794"/>
                <a:gd name="T37" fmla="*/ 85 h 539"/>
                <a:gd name="T38" fmla="*/ 368 w 794"/>
                <a:gd name="T39" fmla="*/ 85 h 539"/>
                <a:gd name="T40" fmla="*/ 340 w 794"/>
                <a:gd name="T41" fmla="*/ 142 h 539"/>
                <a:gd name="T42" fmla="*/ 453 w 794"/>
                <a:gd name="T43" fmla="*/ 142 h 539"/>
                <a:gd name="T44" fmla="*/ 482 w 794"/>
                <a:gd name="T45" fmla="*/ 85 h 539"/>
                <a:gd name="T46" fmla="*/ 567 w 794"/>
                <a:gd name="T47" fmla="*/ 85 h 539"/>
                <a:gd name="T48" fmla="*/ 595 w 794"/>
                <a:gd name="T49" fmla="*/ 29 h 539"/>
                <a:gd name="T50" fmla="*/ 680 w 794"/>
                <a:gd name="T51" fmla="*/ 57 h 539"/>
                <a:gd name="T52" fmla="*/ 709 w 794"/>
                <a:gd name="T53" fmla="*/ 0 h 539"/>
                <a:gd name="T54" fmla="*/ 794 w 794"/>
                <a:gd name="T55" fmla="*/ 29 h 539"/>
                <a:gd name="T56" fmla="*/ 765 w 794"/>
                <a:gd name="T57" fmla="*/ 85 h 539"/>
                <a:gd name="T58" fmla="*/ 737 w 794"/>
                <a:gd name="T59" fmla="*/ 199 h 539"/>
                <a:gd name="T60" fmla="*/ 709 w 794"/>
                <a:gd name="T61" fmla="*/ 199 h 539"/>
                <a:gd name="T62" fmla="*/ 709 w 794"/>
                <a:gd name="T63" fmla="*/ 312 h 539"/>
                <a:gd name="T64" fmla="*/ 680 w 794"/>
                <a:gd name="T65" fmla="*/ 341 h 539"/>
                <a:gd name="T66" fmla="*/ 567 w 794"/>
                <a:gd name="T67" fmla="*/ 369 h 539"/>
                <a:gd name="T68" fmla="*/ 538 w 794"/>
                <a:gd name="T69" fmla="*/ 341 h 539"/>
                <a:gd name="T70" fmla="*/ 453 w 794"/>
                <a:gd name="T71" fmla="*/ 341 h 539"/>
                <a:gd name="T72" fmla="*/ 397 w 794"/>
                <a:gd name="T73" fmla="*/ 369 h 539"/>
                <a:gd name="T74" fmla="*/ 340 w 794"/>
                <a:gd name="T75" fmla="*/ 341 h 539"/>
                <a:gd name="T76" fmla="*/ 312 w 794"/>
                <a:gd name="T77" fmla="*/ 341 h 539"/>
                <a:gd name="T78" fmla="*/ 340 w 794"/>
                <a:gd name="T79" fmla="*/ 397 h 539"/>
                <a:gd name="T80" fmla="*/ 283 w 794"/>
                <a:gd name="T81" fmla="*/ 426 h 539"/>
                <a:gd name="T82" fmla="*/ 255 w 794"/>
                <a:gd name="T83" fmla="*/ 426 h 539"/>
                <a:gd name="T84" fmla="*/ 283 w 794"/>
                <a:gd name="T85" fmla="*/ 51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539">
                  <a:moveTo>
                    <a:pt x="283" y="511"/>
                  </a:moveTo>
                  <a:lnTo>
                    <a:pt x="198" y="511"/>
                  </a:lnTo>
                  <a:lnTo>
                    <a:pt x="170" y="482"/>
                  </a:lnTo>
                  <a:lnTo>
                    <a:pt x="113" y="539"/>
                  </a:lnTo>
                  <a:lnTo>
                    <a:pt x="85" y="539"/>
                  </a:lnTo>
                  <a:lnTo>
                    <a:pt x="85" y="511"/>
                  </a:lnTo>
                  <a:lnTo>
                    <a:pt x="0" y="482"/>
                  </a:lnTo>
                  <a:lnTo>
                    <a:pt x="28" y="426"/>
                  </a:lnTo>
                  <a:lnTo>
                    <a:pt x="28" y="341"/>
                  </a:lnTo>
                  <a:lnTo>
                    <a:pt x="0" y="312"/>
                  </a:lnTo>
                  <a:lnTo>
                    <a:pt x="28" y="256"/>
                  </a:lnTo>
                  <a:lnTo>
                    <a:pt x="0" y="227"/>
                  </a:lnTo>
                  <a:lnTo>
                    <a:pt x="57" y="199"/>
                  </a:lnTo>
                  <a:lnTo>
                    <a:pt x="142" y="142"/>
                  </a:lnTo>
                  <a:lnTo>
                    <a:pt x="170" y="85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83" y="142"/>
                  </a:lnTo>
                  <a:lnTo>
                    <a:pt x="312" y="85"/>
                  </a:lnTo>
                  <a:lnTo>
                    <a:pt x="368" y="85"/>
                  </a:lnTo>
                  <a:lnTo>
                    <a:pt x="340" y="142"/>
                  </a:lnTo>
                  <a:lnTo>
                    <a:pt x="453" y="142"/>
                  </a:lnTo>
                  <a:lnTo>
                    <a:pt x="482" y="85"/>
                  </a:lnTo>
                  <a:lnTo>
                    <a:pt x="567" y="85"/>
                  </a:lnTo>
                  <a:lnTo>
                    <a:pt x="595" y="29"/>
                  </a:lnTo>
                  <a:lnTo>
                    <a:pt x="680" y="57"/>
                  </a:lnTo>
                  <a:lnTo>
                    <a:pt x="709" y="0"/>
                  </a:lnTo>
                  <a:lnTo>
                    <a:pt x="794" y="29"/>
                  </a:lnTo>
                  <a:lnTo>
                    <a:pt x="765" y="85"/>
                  </a:lnTo>
                  <a:lnTo>
                    <a:pt x="737" y="199"/>
                  </a:lnTo>
                  <a:lnTo>
                    <a:pt x="709" y="199"/>
                  </a:lnTo>
                  <a:lnTo>
                    <a:pt x="709" y="312"/>
                  </a:lnTo>
                  <a:lnTo>
                    <a:pt x="680" y="341"/>
                  </a:lnTo>
                  <a:lnTo>
                    <a:pt x="567" y="369"/>
                  </a:lnTo>
                  <a:lnTo>
                    <a:pt x="538" y="341"/>
                  </a:lnTo>
                  <a:lnTo>
                    <a:pt x="453" y="341"/>
                  </a:lnTo>
                  <a:lnTo>
                    <a:pt x="397" y="369"/>
                  </a:lnTo>
                  <a:lnTo>
                    <a:pt x="340" y="341"/>
                  </a:lnTo>
                  <a:lnTo>
                    <a:pt x="312" y="341"/>
                  </a:lnTo>
                  <a:lnTo>
                    <a:pt x="340" y="397"/>
                  </a:lnTo>
                  <a:lnTo>
                    <a:pt x="283" y="426"/>
                  </a:lnTo>
                  <a:lnTo>
                    <a:pt x="255" y="426"/>
                  </a:lnTo>
                  <a:lnTo>
                    <a:pt x="283" y="5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1" name="Freeform 123"/>
            <p:cNvSpPr>
              <a:spLocks/>
            </p:cNvSpPr>
            <p:nvPr/>
          </p:nvSpPr>
          <p:spPr bwMode="auto">
            <a:xfrm>
              <a:off x="2800350" y="2009776"/>
              <a:ext cx="585788" cy="404813"/>
            </a:xfrm>
            <a:custGeom>
              <a:avLst/>
              <a:gdLst>
                <a:gd name="T0" fmla="*/ 312 w 369"/>
                <a:gd name="T1" fmla="*/ 199 h 255"/>
                <a:gd name="T2" fmla="*/ 198 w 369"/>
                <a:gd name="T3" fmla="*/ 255 h 255"/>
                <a:gd name="T4" fmla="*/ 170 w 369"/>
                <a:gd name="T5" fmla="*/ 227 h 255"/>
                <a:gd name="T6" fmla="*/ 142 w 369"/>
                <a:gd name="T7" fmla="*/ 255 h 255"/>
                <a:gd name="T8" fmla="*/ 85 w 369"/>
                <a:gd name="T9" fmla="*/ 227 h 255"/>
                <a:gd name="T10" fmla="*/ 57 w 369"/>
                <a:gd name="T11" fmla="*/ 170 h 255"/>
                <a:gd name="T12" fmla="*/ 28 w 369"/>
                <a:gd name="T13" fmla="*/ 170 h 255"/>
                <a:gd name="T14" fmla="*/ 0 w 369"/>
                <a:gd name="T15" fmla="*/ 142 h 255"/>
                <a:gd name="T16" fmla="*/ 0 w 369"/>
                <a:gd name="T17" fmla="*/ 114 h 255"/>
                <a:gd name="T18" fmla="*/ 28 w 369"/>
                <a:gd name="T19" fmla="*/ 85 h 255"/>
                <a:gd name="T20" fmla="*/ 0 w 369"/>
                <a:gd name="T21" fmla="*/ 29 h 255"/>
                <a:gd name="T22" fmla="*/ 57 w 369"/>
                <a:gd name="T23" fmla="*/ 0 h 255"/>
                <a:gd name="T24" fmla="*/ 113 w 369"/>
                <a:gd name="T25" fmla="*/ 0 h 255"/>
                <a:gd name="T26" fmla="*/ 170 w 369"/>
                <a:gd name="T27" fmla="*/ 57 h 255"/>
                <a:gd name="T28" fmla="*/ 227 w 369"/>
                <a:gd name="T29" fmla="*/ 0 h 255"/>
                <a:gd name="T30" fmla="*/ 312 w 369"/>
                <a:gd name="T31" fmla="*/ 29 h 255"/>
                <a:gd name="T32" fmla="*/ 312 w 369"/>
                <a:gd name="T33" fmla="*/ 57 h 255"/>
                <a:gd name="T34" fmla="*/ 340 w 369"/>
                <a:gd name="T35" fmla="*/ 57 h 255"/>
                <a:gd name="T36" fmla="*/ 369 w 369"/>
                <a:gd name="T37" fmla="*/ 57 h 255"/>
                <a:gd name="T38" fmla="*/ 340 w 369"/>
                <a:gd name="T39" fmla="*/ 85 h 255"/>
                <a:gd name="T40" fmla="*/ 369 w 369"/>
                <a:gd name="T41" fmla="*/ 114 h 255"/>
                <a:gd name="T42" fmla="*/ 340 w 369"/>
                <a:gd name="T43" fmla="*/ 170 h 255"/>
                <a:gd name="T44" fmla="*/ 312 w 369"/>
                <a:gd name="T45" fmla="*/ 1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255">
                  <a:moveTo>
                    <a:pt x="312" y="199"/>
                  </a:moveTo>
                  <a:lnTo>
                    <a:pt x="198" y="255"/>
                  </a:lnTo>
                  <a:lnTo>
                    <a:pt x="170" y="227"/>
                  </a:lnTo>
                  <a:lnTo>
                    <a:pt x="142" y="255"/>
                  </a:lnTo>
                  <a:lnTo>
                    <a:pt x="85" y="227"/>
                  </a:lnTo>
                  <a:lnTo>
                    <a:pt x="57" y="170"/>
                  </a:lnTo>
                  <a:lnTo>
                    <a:pt x="28" y="170"/>
                  </a:lnTo>
                  <a:lnTo>
                    <a:pt x="0" y="142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70" y="57"/>
                  </a:lnTo>
                  <a:lnTo>
                    <a:pt x="227" y="0"/>
                  </a:lnTo>
                  <a:lnTo>
                    <a:pt x="312" y="29"/>
                  </a:lnTo>
                  <a:lnTo>
                    <a:pt x="312" y="57"/>
                  </a:lnTo>
                  <a:lnTo>
                    <a:pt x="340" y="57"/>
                  </a:lnTo>
                  <a:lnTo>
                    <a:pt x="369" y="57"/>
                  </a:lnTo>
                  <a:lnTo>
                    <a:pt x="340" y="85"/>
                  </a:lnTo>
                  <a:lnTo>
                    <a:pt x="369" y="114"/>
                  </a:lnTo>
                  <a:lnTo>
                    <a:pt x="340" y="170"/>
                  </a:lnTo>
                  <a:lnTo>
                    <a:pt x="312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2" name="Freeform 126"/>
            <p:cNvSpPr>
              <a:spLocks/>
            </p:cNvSpPr>
            <p:nvPr/>
          </p:nvSpPr>
          <p:spPr bwMode="auto">
            <a:xfrm>
              <a:off x="2620963" y="2144713"/>
              <a:ext cx="493713" cy="765175"/>
            </a:xfrm>
            <a:custGeom>
              <a:avLst/>
              <a:gdLst>
                <a:gd name="T0" fmla="*/ 141 w 311"/>
                <a:gd name="T1" fmla="*/ 0 h 482"/>
                <a:gd name="T2" fmla="*/ 85 w 311"/>
                <a:gd name="T3" fmla="*/ 0 h 482"/>
                <a:gd name="T4" fmla="*/ 28 w 311"/>
                <a:gd name="T5" fmla="*/ 85 h 482"/>
                <a:gd name="T6" fmla="*/ 56 w 311"/>
                <a:gd name="T7" fmla="*/ 114 h 482"/>
                <a:gd name="T8" fmla="*/ 113 w 311"/>
                <a:gd name="T9" fmla="*/ 142 h 482"/>
                <a:gd name="T10" fmla="*/ 56 w 311"/>
                <a:gd name="T11" fmla="*/ 142 h 482"/>
                <a:gd name="T12" fmla="*/ 85 w 311"/>
                <a:gd name="T13" fmla="*/ 199 h 482"/>
                <a:gd name="T14" fmla="*/ 0 w 311"/>
                <a:gd name="T15" fmla="*/ 199 h 482"/>
                <a:gd name="T16" fmla="*/ 28 w 311"/>
                <a:gd name="T17" fmla="*/ 256 h 482"/>
                <a:gd name="T18" fmla="*/ 0 w 311"/>
                <a:gd name="T19" fmla="*/ 312 h 482"/>
                <a:gd name="T20" fmla="*/ 85 w 311"/>
                <a:gd name="T21" fmla="*/ 312 h 482"/>
                <a:gd name="T22" fmla="*/ 85 w 311"/>
                <a:gd name="T23" fmla="*/ 369 h 482"/>
                <a:gd name="T24" fmla="*/ 113 w 311"/>
                <a:gd name="T25" fmla="*/ 397 h 482"/>
                <a:gd name="T26" fmla="*/ 141 w 311"/>
                <a:gd name="T27" fmla="*/ 482 h 482"/>
                <a:gd name="T28" fmla="*/ 198 w 311"/>
                <a:gd name="T29" fmla="*/ 426 h 482"/>
                <a:gd name="T30" fmla="*/ 255 w 311"/>
                <a:gd name="T31" fmla="*/ 426 h 482"/>
                <a:gd name="T32" fmla="*/ 311 w 311"/>
                <a:gd name="T33" fmla="*/ 312 h 482"/>
                <a:gd name="T34" fmla="*/ 198 w 311"/>
                <a:gd name="T35" fmla="*/ 312 h 482"/>
                <a:gd name="T36" fmla="*/ 226 w 311"/>
                <a:gd name="T37" fmla="*/ 256 h 482"/>
                <a:gd name="T38" fmla="*/ 198 w 311"/>
                <a:gd name="T39" fmla="*/ 199 h 482"/>
                <a:gd name="T40" fmla="*/ 198 w 311"/>
                <a:gd name="T41" fmla="*/ 142 h 482"/>
                <a:gd name="T42" fmla="*/ 170 w 311"/>
                <a:gd name="T43" fmla="*/ 85 h 482"/>
                <a:gd name="T44" fmla="*/ 141 w 311"/>
                <a:gd name="T45" fmla="*/ 85 h 482"/>
                <a:gd name="T46" fmla="*/ 113 w 311"/>
                <a:gd name="T47" fmla="*/ 57 h 482"/>
                <a:gd name="T48" fmla="*/ 113 w 311"/>
                <a:gd name="T49" fmla="*/ 29 h 482"/>
                <a:gd name="T50" fmla="*/ 141 w 311"/>
                <a:gd name="T51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1" h="482">
                  <a:moveTo>
                    <a:pt x="141" y="0"/>
                  </a:moveTo>
                  <a:lnTo>
                    <a:pt x="85" y="0"/>
                  </a:lnTo>
                  <a:lnTo>
                    <a:pt x="28" y="85"/>
                  </a:lnTo>
                  <a:lnTo>
                    <a:pt x="56" y="114"/>
                  </a:lnTo>
                  <a:lnTo>
                    <a:pt x="113" y="142"/>
                  </a:lnTo>
                  <a:lnTo>
                    <a:pt x="56" y="142"/>
                  </a:lnTo>
                  <a:lnTo>
                    <a:pt x="85" y="199"/>
                  </a:lnTo>
                  <a:lnTo>
                    <a:pt x="0" y="199"/>
                  </a:lnTo>
                  <a:lnTo>
                    <a:pt x="28" y="256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85" y="369"/>
                  </a:lnTo>
                  <a:lnTo>
                    <a:pt x="113" y="397"/>
                  </a:lnTo>
                  <a:lnTo>
                    <a:pt x="141" y="482"/>
                  </a:lnTo>
                  <a:lnTo>
                    <a:pt x="198" y="426"/>
                  </a:lnTo>
                  <a:lnTo>
                    <a:pt x="255" y="426"/>
                  </a:lnTo>
                  <a:lnTo>
                    <a:pt x="311" y="312"/>
                  </a:lnTo>
                  <a:lnTo>
                    <a:pt x="198" y="312"/>
                  </a:lnTo>
                  <a:lnTo>
                    <a:pt x="226" y="256"/>
                  </a:lnTo>
                  <a:lnTo>
                    <a:pt x="198" y="199"/>
                  </a:lnTo>
                  <a:lnTo>
                    <a:pt x="198" y="142"/>
                  </a:lnTo>
                  <a:lnTo>
                    <a:pt x="170" y="85"/>
                  </a:lnTo>
                  <a:lnTo>
                    <a:pt x="141" y="85"/>
                  </a:lnTo>
                  <a:lnTo>
                    <a:pt x="113" y="57"/>
                  </a:lnTo>
                  <a:lnTo>
                    <a:pt x="113" y="29"/>
                  </a:lnTo>
                  <a:lnTo>
                    <a:pt x="1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3" name="Freeform 127"/>
            <p:cNvSpPr>
              <a:spLocks/>
            </p:cNvSpPr>
            <p:nvPr/>
          </p:nvSpPr>
          <p:spPr bwMode="auto">
            <a:xfrm>
              <a:off x="2800350" y="1604963"/>
              <a:ext cx="404813" cy="495300"/>
            </a:xfrm>
            <a:custGeom>
              <a:avLst/>
              <a:gdLst>
                <a:gd name="T0" fmla="*/ 170 w 255"/>
                <a:gd name="T1" fmla="*/ 312 h 312"/>
                <a:gd name="T2" fmla="*/ 113 w 255"/>
                <a:gd name="T3" fmla="*/ 255 h 312"/>
                <a:gd name="T4" fmla="*/ 57 w 255"/>
                <a:gd name="T5" fmla="*/ 255 h 312"/>
                <a:gd name="T6" fmla="*/ 0 w 255"/>
                <a:gd name="T7" fmla="*/ 199 h 312"/>
                <a:gd name="T8" fmla="*/ 28 w 255"/>
                <a:gd name="T9" fmla="*/ 199 h 312"/>
                <a:gd name="T10" fmla="*/ 28 w 255"/>
                <a:gd name="T11" fmla="*/ 170 h 312"/>
                <a:gd name="T12" fmla="*/ 113 w 255"/>
                <a:gd name="T13" fmla="*/ 142 h 312"/>
                <a:gd name="T14" fmla="*/ 113 w 255"/>
                <a:gd name="T15" fmla="*/ 85 h 312"/>
                <a:gd name="T16" fmla="*/ 198 w 255"/>
                <a:gd name="T17" fmla="*/ 0 h 312"/>
                <a:gd name="T18" fmla="*/ 255 w 255"/>
                <a:gd name="T19" fmla="*/ 29 h 312"/>
                <a:gd name="T20" fmla="*/ 227 w 255"/>
                <a:gd name="T21" fmla="*/ 85 h 312"/>
                <a:gd name="T22" fmla="*/ 255 w 255"/>
                <a:gd name="T23" fmla="*/ 114 h 312"/>
                <a:gd name="T24" fmla="*/ 255 w 255"/>
                <a:gd name="T25" fmla="*/ 199 h 312"/>
                <a:gd name="T26" fmla="*/ 227 w 255"/>
                <a:gd name="T27" fmla="*/ 255 h 312"/>
                <a:gd name="T28" fmla="*/ 170 w 255"/>
                <a:gd name="T2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312">
                  <a:moveTo>
                    <a:pt x="170" y="312"/>
                  </a:moveTo>
                  <a:lnTo>
                    <a:pt x="113" y="255"/>
                  </a:lnTo>
                  <a:lnTo>
                    <a:pt x="57" y="255"/>
                  </a:lnTo>
                  <a:lnTo>
                    <a:pt x="0" y="199"/>
                  </a:lnTo>
                  <a:lnTo>
                    <a:pt x="28" y="199"/>
                  </a:lnTo>
                  <a:lnTo>
                    <a:pt x="28" y="170"/>
                  </a:lnTo>
                  <a:lnTo>
                    <a:pt x="113" y="142"/>
                  </a:lnTo>
                  <a:lnTo>
                    <a:pt x="113" y="85"/>
                  </a:lnTo>
                  <a:lnTo>
                    <a:pt x="198" y="0"/>
                  </a:lnTo>
                  <a:lnTo>
                    <a:pt x="255" y="29"/>
                  </a:lnTo>
                  <a:lnTo>
                    <a:pt x="227" y="85"/>
                  </a:lnTo>
                  <a:lnTo>
                    <a:pt x="255" y="114"/>
                  </a:lnTo>
                  <a:lnTo>
                    <a:pt x="255" y="199"/>
                  </a:lnTo>
                  <a:lnTo>
                    <a:pt x="227" y="255"/>
                  </a:lnTo>
                  <a:lnTo>
                    <a:pt x="170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4" name="Freeform 128"/>
            <p:cNvSpPr>
              <a:spLocks/>
            </p:cNvSpPr>
            <p:nvPr/>
          </p:nvSpPr>
          <p:spPr bwMode="auto">
            <a:xfrm>
              <a:off x="2709863" y="795338"/>
              <a:ext cx="585788" cy="855663"/>
            </a:xfrm>
            <a:custGeom>
              <a:avLst/>
              <a:gdLst>
                <a:gd name="T0" fmla="*/ 255 w 369"/>
                <a:gd name="T1" fmla="*/ 510 h 539"/>
                <a:gd name="T2" fmla="*/ 312 w 369"/>
                <a:gd name="T3" fmla="*/ 539 h 539"/>
                <a:gd name="T4" fmla="*/ 284 w 369"/>
                <a:gd name="T5" fmla="*/ 510 h 539"/>
                <a:gd name="T6" fmla="*/ 341 w 369"/>
                <a:gd name="T7" fmla="*/ 482 h 539"/>
                <a:gd name="T8" fmla="*/ 284 w 369"/>
                <a:gd name="T9" fmla="*/ 482 h 539"/>
                <a:gd name="T10" fmla="*/ 284 w 369"/>
                <a:gd name="T11" fmla="*/ 453 h 539"/>
                <a:gd name="T12" fmla="*/ 284 w 369"/>
                <a:gd name="T13" fmla="*/ 397 h 539"/>
                <a:gd name="T14" fmla="*/ 312 w 369"/>
                <a:gd name="T15" fmla="*/ 397 h 539"/>
                <a:gd name="T16" fmla="*/ 341 w 369"/>
                <a:gd name="T17" fmla="*/ 340 h 539"/>
                <a:gd name="T18" fmla="*/ 369 w 369"/>
                <a:gd name="T19" fmla="*/ 255 h 539"/>
                <a:gd name="T20" fmla="*/ 341 w 369"/>
                <a:gd name="T21" fmla="*/ 227 h 539"/>
                <a:gd name="T22" fmla="*/ 369 w 369"/>
                <a:gd name="T23" fmla="*/ 198 h 539"/>
                <a:gd name="T24" fmla="*/ 312 w 369"/>
                <a:gd name="T25" fmla="*/ 170 h 539"/>
                <a:gd name="T26" fmla="*/ 369 w 369"/>
                <a:gd name="T27" fmla="*/ 142 h 539"/>
                <a:gd name="T28" fmla="*/ 369 w 369"/>
                <a:gd name="T29" fmla="*/ 57 h 539"/>
                <a:gd name="T30" fmla="*/ 341 w 369"/>
                <a:gd name="T31" fmla="*/ 0 h 539"/>
                <a:gd name="T32" fmla="*/ 170 w 369"/>
                <a:gd name="T33" fmla="*/ 28 h 539"/>
                <a:gd name="T34" fmla="*/ 142 w 369"/>
                <a:gd name="T35" fmla="*/ 85 h 539"/>
                <a:gd name="T36" fmla="*/ 0 w 369"/>
                <a:gd name="T37" fmla="*/ 142 h 539"/>
                <a:gd name="T38" fmla="*/ 29 w 369"/>
                <a:gd name="T39" fmla="*/ 198 h 539"/>
                <a:gd name="T40" fmla="*/ 29 w 369"/>
                <a:gd name="T41" fmla="*/ 227 h 539"/>
                <a:gd name="T42" fmla="*/ 57 w 369"/>
                <a:gd name="T43" fmla="*/ 227 h 539"/>
                <a:gd name="T44" fmla="*/ 57 w 369"/>
                <a:gd name="T45" fmla="*/ 283 h 539"/>
                <a:gd name="T46" fmla="*/ 85 w 369"/>
                <a:gd name="T47" fmla="*/ 312 h 539"/>
                <a:gd name="T48" fmla="*/ 57 w 369"/>
                <a:gd name="T49" fmla="*/ 340 h 539"/>
                <a:gd name="T50" fmla="*/ 114 w 369"/>
                <a:gd name="T51" fmla="*/ 340 h 539"/>
                <a:gd name="T52" fmla="*/ 142 w 369"/>
                <a:gd name="T53" fmla="*/ 397 h 539"/>
                <a:gd name="T54" fmla="*/ 142 w 369"/>
                <a:gd name="T55" fmla="*/ 425 h 539"/>
                <a:gd name="T56" fmla="*/ 170 w 369"/>
                <a:gd name="T57" fmla="*/ 425 h 539"/>
                <a:gd name="T58" fmla="*/ 170 w 369"/>
                <a:gd name="T59" fmla="*/ 453 h 539"/>
                <a:gd name="T60" fmla="*/ 199 w 369"/>
                <a:gd name="T61" fmla="*/ 453 h 539"/>
                <a:gd name="T62" fmla="*/ 227 w 369"/>
                <a:gd name="T63" fmla="*/ 510 h 539"/>
                <a:gd name="T64" fmla="*/ 255 w 369"/>
                <a:gd name="T65" fmla="*/ 51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9" h="539">
                  <a:moveTo>
                    <a:pt x="255" y="510"/>
                  </a:moveTo>
                  <a:lnTo>
                    <a:pt x="312" y="539"/>
                  </a:lnTo>
                  <a:lnTo>
                    <a:pt x="284" y="510"/>
                  </a:lnTo>
                  <a:lnTo>
                    <a:pt x="341" y="482"/>
                  </a:lnTo>
                  <a:lnTo>
                    <a:pt x="284" y="482"/>
                  </a:lnTo>
                  <a:lnTo>
                    <a:pt x="284" y="453"/>
                  </a:lnTo>
                  <a:lnTo>
                    <a:pt x="284" y="397"/>
                  </a:lnTo>
                  <a:lnTo>
                    <a:pt x="312" y="397"/>
                  </a:lnTo>
                  <a:lnTo>
                    <a:pt x="341" y="340"/>
                  </a:lnTo>
                  <a:lnTo>
                    <a:pt x="369" y="255"/>
                  </a:lnTo>
                  <a:lnTo>
                    <a:pt x="341" y="227"/>
                  </a:lnTo>
                  <a:lnTo>
                    <a:pt x="369" y="198"/>
                  </a:lnTo>
                  <a:lnTo>
                    <a:pt x="312" y="170"/>
                  </a:lnTo>
                  <a:lnTo>
                    <a:pt x="369" y="142"/>
                  </a:lnTo>
                  <a:lnTo>
                    <a:pt x="369" y="57"/>
                  </a:lnTo>
                  <a:lnTo>
                    <a:pt x="341" y="0"/>
                  </a:lnTo>
                  <a:lnTo>
                    <a:pt x="170" y="28"/>
                  </a:lnTo>
                  <a:lnTo>
                    <a:pt x="142" y="85"/>
                  </a:lnTo>
                  <a:lnTo>
                    <a:pt x="0" y="142"/>
                  </a:lnTo>
                  <a:lnTo>
                    <a:pt x="29" y="198"/>
                  </a:lnTo>
                  <a:lnTo>
                    <a:pt x="29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85" y="312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42" y="397"/>
                  </a:lnTo>
                  <a:lnTo>
                    <a:pt x="142" y="425"/>
                  </a:lnTo>
                  <a:lnTo>
                    <a:pt x="170" y="425"/>
                  </a:lnTo>
                  <a:lnTo>
                    <a:pt x="170" y="453"/>
                  </a:lnTo>
                  <a:lnTo>
                    <a:pt x="199" y="453"/>
                  </a:lnTo>
                  <a:lnTo>
                    <a:pt x="227" y="510"/>
                  </a:lnTo>
                  <a:lnTo>
                    <a:pt x="255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5" name="Freeform 131"/>
            <p:cNvSpPr>
              <a:spLocks/>
            </p:cNvSpPr>
            <p:nvPr/>
          </p:nvSpPr>
          <p:spPr bwMode="auto">
            <a:xfrm>
              <a:off x="3430588" y="300038"/>
              <a:ext cx="1214438" cy="1169988"/>
            </a:xfrm>
            <a:custGeom>
              <a:avLst/>
              <a:gdLst>
                <a:gd name="T0" fmla="*/ 28 w 765"/>
                <a:gd name="T1" fmla="*/ 312 h 737"/>
                <a:gd name="T2" fmla="*/ 57 w 765"/>
                <a:gd name="T3" fmla="*/ 340 h 737"/>
                <a:gd name="T4" fmla="*/ 0 w 765"/>
                <a:gd name="T5" fmla="*/ 369 h 737"/>
                <a:gd name="T6" fmla="*/ 28 w 765"/>
                <a:gd name="T7" fmla="*/ 397 h 737"/>
                <a:gd name="T8" fmla="*/ 57 w 765"/>
                <a:gd name="T9" fmla="*/ 397 h 737"/>
                <a:gd name="T10" fmla="*/ 85 w 765"/>
                <a:gd name="T11" fmla="*/ 369 h 737"/>
                <a:gd name="T12" fmla="*/ 85 w 765"/>
                <a:gd name="T13" fmla="*/ 397 h 737"/>
                <a:gd name="T14" fmla="*/ 113 w 765"/>
                <a:gd name="T15" fmla="*/ 369 h 737"/>
                <a:gd name="T16" fmla="*/ 142 w 765"/>
                <a:gd name="T17" fmla="*/ 369 h 737"/>
                <a:gd name="T18" fmla="*/ 142 w 765"/>
                <a:gd name="T19" fmla="*/ 425 h 737"/>
                <a:gd name="T20" fmla="*/ 170 w 765"/>
                <a:gd name="T21" fmla="*/ 425 h 737"/>
                <a:gd name="T22" fmla="*/ 142 w 765"/>
                <a:gd name="T23" fmla="*/ 510 h 737"/>
                <a:gd name="T24" fmla="*/ 113 w 765"/>
                <a:gd name="T25" fmla="*/ 539 h 737"/>
                <a:gd name="T26" fmla="*/ 142 w 765"/>
                <a:gd name="T27" fmla="*/ 539 h 737"/>
                <a:gd name="T28" fmla="*/ 85 w 765"/>
                <a:gd name="T29" fmla="*/ 652 h 737"/>
                <a:gd name="T30" fmla="*/ 57 w 765"/>
                <a:gd name="T31" fmla="*/ 680 h 737"/>
                <a:gd name="T32" fmla="*/ 57 w 765"/>
                <a:gd name="T33" fmla="*/ 709 h 737"/>
                <a:gd name="T34" fmla="*/ 113 w 765"/>
                <a:gd name="T35" fmla="*/ 737 h 737"/>
                <a:gd name="T36" fmla="*/ 142 w 765"/>
                <a:gd name="T37" fmla="*/ 680 h 737"/>
                <a:gd name="T38" fmla="*/ 198 w 765"/>
                <a:gd name="T39" fmla="*/ 680 h 737"/>
                <a:gd name="T40" fmla="*/ 170 w 765"/>
                <a:gd name="T41" fmla="*/ 737 h 737"/>
                <a:gd name="T42" fmla="*/ 283 w 765"/>
                <a:gd name="T43" fmla="*/ 737 h 737"/>
                <a:gd name="T44" fmla="*/ 312 w 765"/>
                <a:gd name="T45" fmla="*/ 680 h 737"/>
                <a:gd name="T46" fmla="*/ 397 w 765"/>
                <a:gd name="T47" fmla="*/ 680 h 737"/>
                <a:gd name="T48" fmla="*/ 425 w 765"/>
                <a:gd name="T49" fmla="*/ 624 h 737"/>
                <a:gd name="T50" fmla="*/ 510 w 765"/>
                <a:gd name="T51" fmla="*/ 652 h 737"/>
                <a:gd name="T52" fmla="*/ 539 w 765"/>
                <a:gd name="T53" fmla="*/ 595 h 737"/>
                <a:gd name="T54" fmla="*/ 624 w 765"/>
                <a:gd name="T55" fmla="*/ 624 h 737"/>
                <a:gd name="T56" fmla="*/ 595 w 765"/>
                <a:gd name="T57" fmla="*/ 680 h 737"/>
                <a:gd name="T58" fmla="*/ 680 w 765"/>
                <a:gd name="T59" fmla="*/ 624 h 737"/>
                <a:gd name="T60" fmla="*/ 737 w 765"/>
                <a:gd name="T61" fmla="*/ 624 h 737"/>
                <a:gd name="T62" fmla="*/ 765 w 765"/>
                <a:gd name="T63" fmla="*/ 595 h 737"/>
                <a:gd name="T64" fmla="*/ 737 w 765"/>
                <a:gd name="T65" fmla="*/ 595 h 737"/>
                <a:gd name="T66" fmla="*/ 737 w 765"/>
                <a:gd name="T67" fmla="*/ 510 h 737"/>
                <a:gd name="T68" fmla="*/ 765 w 765"/>
                <a:gd name="T69" fmla="*/ 425 h 737"/>
                <a:gd name="T70" fmla="*/ 652 w 765"/>
                <a:gd name="T71" fmla="*/ 397 h 737"/>
                <a:gd name="T72" fmla="*/ 624 w 765"/>
                <a:gd name="T73" fmla="*/ 340 h 737"/>
                <a:gd name="T74" fmla="*/ 539 w 765"/>
                <a:gd name="T75" fmla="*/ 284 h 737"/>
                <a:gd name="T76" fmla="*/ 482 w 765"/>
                <a:gd name="T77" fmla="*/ 284 h 737"/>
                <a:gd name="T78" fmla="*/ 454 w 765"/>
                <a:gd name="T79" fmla="*/ 255 h 737"/>
                <a:gd name="T80" fmla="*/ 454 w 765"/>
                <a:gd name="T81" fmla="*/ 227 h 737"/>
                <a:gd name="T82" fmla="*/ 368 w 765"/>
                <a:gd name="T83" fmla="*/ 113 h 737"/>
                <a:gd name="T84" fmla="*/ 425 w 765"/>
                <a:gd name="T85" fmla="*/ 0 h 737"/>
                <a:gd name="T86" fmla="*/ 283 w 765"/>
                <a:gd name="T87" fmla="*/ 0 h 737"/>
                <a:gd name="T88" fmla="*/ 255 w 765"/>
                <a:gd name="T89" fmla="*/ 57 h 737"/>
                <a:gd name="T90" fmla="*/ 255 w 765"/>
                <a:gd name="T91" fmla="*/ 170 h 737"/>
                <a:gd name="T92" fmla="*/ 142 w 765"/>
                <a:gd name="T93" fmla="*/ 227 h 737"/>
                <a:gd name="T94" fmla="*/ 85 w 765"/>
                <a:gd name="T95" fmla="*/ 284 h 737"/>
                <a:gd name="T96" fmla="*/ 28 w 765"/>
                <a:gd name="T97" fmla="*/ 31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65" h="737">
                  <a:moveTo>
                    <a:pt x="28" y="312"/>
                  </a:moveTo>
                  <a:lnTo>
                    <a:pt x="57" y="340"/>
                  </a:lnTo>
                  <a:lnTo>
                    <a:pt x="0" y="369"/>
                  </a:lnTo>
                  <a:lnTo>
                    <a:pt x="28" y="397"/>
                  </a:lnTo>
                  <a:lnTo>
                    <a:pt x="57" y="397"/>
                  </a:lnTo>
                  <a:lnTo>
                    <a:pt x="85" y="369"/>
                  </a:lnTo>
                  <a:lnTo>
                    <a:pt x="85" y="397"/>
                  </a:lnTo>
                  <a:lnTo>
                    <a:pt x="113" y="369"/>
                  </a:lnTo>
                  <a:lnTo>
                    <a:pt x="142" y="369"/>
                  </a:lnTo>
                  <a:lnTo>
                    <a:pt x="142" y="425"/>
                  </a:lnTo>
                  <a:lnTo>
                    <a:pt x="170" y="425"/>
                  </a:lnTo>
                  <a:lnTo>
                    <a:pt x="142" y="510"/>
                  </a:lnTo>
                  <a:lnTo>
                    <a:pt x="113" y="539"/>
                  </a:lnTo>
                  <a:lnTo>
                    <a:pt x="142" y="539"/>
                  </a:lnTo>
                  <a:lnTo>
                    <a:pt x="85" y="652"/>
                  </a:lnTo>
                  <a:lnTo>
                    <a:pt x="57" y="680"/>
                  </a:lnTo>
                  <a:lnTo>
                    <a:pt x="57" y="709"/>
                  </a:lnTo>
                  <a:lnTo>
                    <a:pt x="113" y="737"/>
                  </a:lnTo>
                  <a:lnTo>
                    <a:pt x="142" y="680"/>
                  </a:lnTo>
                  <a:lnTo>
                    <a:pt x="198" y="680"/>
                  </a:lnTo>
                  <a:lnTo>
                    <a:pt x="170" y="737"/>
                  </a:lnTo>
                  <a:lnTo>
                    <a:pt x="283" y="737"/>
                  </a:lnTo>
                  <a:lnTo>
                    <a:pt x="312" y="680"/>
                  </a:lnTo>
                  <a:lnTo>
                    <a:pt x="397" y="680"/>
                  </a:lnTo>
                  <a:lnTo>
                    <a:pt x="425" y="624"/>
                  </a:lnTo>
                  <a:lnTo>
                    <a:pt x="510" y="652"/>
                  </a:lnTo>
                  <a:lnTo>
                    <a:pt x="539" y="595"/>
                  </a:lnTo>
                  <a:lnTo>
                    <a:pt x="624" y="624"/>
                  </a:lnTo>
                  <a:lnTo>
                    <a:pt x="595" y="680"/>
                  </a:lnTo>
                  <a:lnTo>
                    <a:pt x="680" y="624"/>
                  </a:lnTo>
                  <a:lnTo>
                    <a:pt x="737" y="624"/>
                  </a:lnTo>
                  <a:lnTo>
                    <a:pt x="765" y="595"/>
                  </a:lnTo>
                  <a:lnTo>
                    <a:pt x="737" y="595"/>
                  </a:lnTo>
                  <a:lnTo>
                    <a:pt x="737" y="510"/>
                  </a:lnTo>
                  <a:lnTo>
                    <a:pt x="765" y="425"/>
                  </a:lnTo>
                  <a:lnTo>
                    <a:pt x="652" y="397"/>
                  </a:lnTo>
                  <a:lnTo>
                    <a:pt x="624" y="340"/>
                  </a:lnTo>
                  <a:lnTo>
                    <a:pt x="539" y="284"/>
                  </a:lnTo>
                  <a:lnTo>
                    <a:pt x="482" y="284"/>
                  </a:lnTo>
                  <a:lnTo>
                    <a:pt x="454" y="255"/>
                  </a:lnTo>
                  <a:lnTo>
                    <a:pt x="454" y="227"/>
                  </a:lnTo>
                  <a:lnTo>
                    <a:pt x="368" y="113"/>
                  </a:lnTo>
                  <a:lnTo>
                    <a:pt x="425" y="0"/>
                  </a:lnTo>
                  <a:lnTo>
                    <a:pt x="283" y="0"/>
                  </a:lnTo>
                  <a:lnTo>
                    <a:pt x="255" y="57"/>
                  </a:lnTo>
                  <a:lnTo>
                    <a:pt x="255" y="170"/>
                  </a:lnTo>
                  <a:lnTo>
                    <a:pt x="142" y="227"/>
                  </a:lnTo>
                  <a:lnTo>
                    <a:pt x="85" y="284"/>
                  </a:lnTo>
                  <a:lnTo>
                    <a:pt x="28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Freeform 132"/>
            <p:cNvSpPr>
              <a:spLocks/>
            </p:cNvSpPr>
            <p:nvPr/>
          </p:nvSpPr>
          <p:spPr bwMode="auto">
            <a:xfrm>
              <a:off x="1585913" y="885826"/>
              <a:ext cx="1528763" cy="1258888"/>
            </a:xfrm>
            <a:custGeom>
              <a:avLst/>
              <a:gdLst>
                <a:gd name="T0" fmla="*/ 737 w 963"/>
                <a:gd name="T1" fmla="*/ 793 h 793"/>
                <a:gd name="T2" fmla="*/ 793 w 963"/>
                <a:gd name="T3" fmla="*/ 793 h 793"/>
                <a:gd name="T4" fmla="*/ 765 w 963"/>
                <a:gd name="T5" fmla="*/ 737 h 793"/>
                <a:gd name="T6" fmla="*/ 822 w 963"/>
                <a:gd name="T7" fmla="*/ 708 h 793"/>
                <a:gd name="T8" fmla="*/ 765 w 963"/>
                <a:gd name="T9" fmla="*/ 652 h 793"/>
                <a:gd name="T10" fmla="*/ 793 w 963"/>
                <a:gd name="T11" fmla="*/ 652 h 793"/>
                <a:gd name="T12" fmla="*/ 793 w 963"/>
                <a:gd name="T13" fmla="*/ 623 h 793"/>
                <a:gd name="T14" fmla="*/ 878 w 963"/>
                <a:gd name="T15" fmla="*/ 595 h 793"/>
                <a:gd name="T16" fmla="*/ 878 w 963"/>
                <a:gd name="T17" fmla="*/ 538 h 793"/>
                <a:gd name="T18" fmla="*/ 963 w 963"/>
                <a:gd name="T19" fmla="*/ 453 h 793"/>
                <a:gd name="T20" fmla="*/ 935 w 963"/>
                <a:gd name="T21" fmla="*/ 453 h 793"/>
                <a:gd name="T22" fmla="*/ 907 w 963"/>
                <a:gd name="T23" fmla="*/ 396 h 793"/>
                <a:gd name="T24" fmla="*/ 878 w 963"/>
                <a:gd name="T25" fmla="*/ 396 h 793"/>
                <a:gd name="T26" fmla="*/ 878 w 963"/>
                <a:gd name="T27" fmla="*/ 368 h 793"/>
                <a:gd name="T28" fmla="*/ 850 w 963"/>
                <a:gd name="T29" fmla="*/ 368 h 793"/>
                <a:gd name="T30" fmla="*/ 850 w 963"/>
                <a:gd name="T31" fmla="*/ 340 h 793"/>
                <a:gd name="T32" fmla="*/ 822 w 963"/>
                <a:gd name="T33" fmla="*/ 283 h 793"/>
                <a:gd name="T34" fmla="*/ 765 w 963"/>
                <a:gd name="T35" fmla="*/ 283 h 793"/>
                <a:gd name="T36" fmla="*/ 793 w 963"/>
                <a:gd name="T37" fmla="*/ 255 h 793"/>
                <a:gd name="T38" fmla="*/ 765 w 963"/>
                <a:gd name="T39" fmla="*/ 226 h 793"/>
                <a:gd name="T40" fmla="*/ 765 w 963"/>
                <a:gd name="T41" fmla="*/ 170 h 793"/>
                <a:gd name="T42" fmla="*/ 737 w 963"/>
                <a:gd name="T43" fmla="*/ 170 h 793"/>
                <a:gd name="T44" fmla="*/ 737 w 963"/>
                <a:gd name="T45" fmla="*/ 141 h 793"/>
                <a:gd name="T46" fmla="*/ 708 w 963"/>
                <a:gd name="T47" fmla="*/ 85 h 793"/>
                <a:gd name="T48" fmla="*/ 623 w 963"/>
                <a:gd name="T49" fmla="*/ 56 h 793"/>
                <a:gd name="T50" fmla="*/ 538 w 963"/>
                <a:gd name="T51" fmla="*/ 85 h 793"/>
                <a:gd name="T52" fmla="*/ 510 w 963"/>
                <a:gd name="T53" fmla="*/ 56 h 793"/>
                <a:gd name="T54" fmla="*/ 510 w 963"/>
                <a:gd name="T55" fmla="*/ 28 h 793"/>
                <a:gd name="T56" fmla="*/ 425 w 963"/>
                <a:gd name="T57" fmla="*/ 0 h 793"/>
                <a:gd name="T58" fmla="*/ 340 w 963"/>
                <a:gd name="T59" fmla="*/ 28 h 793"/>
                <a:gd name="T60" fmla="*/ 226 w 963"/>
                <a:gd name="T61" fmla="*/ 311 h 793"/>
                <a:gd name="T62" fmla="*/ 141 w 963"/>
                <a:gd name="T63" fmla="*/ 425 h 793"/>
                <a:gd name="T64" fmla="*/ 141 w 963"/>
                <a:gd name="T65" fmla="*/ 482 h 793"/>
                <a:gd name="T66" fmla="*/ 0 w 963"/>
                <a:gd name="T67" fmla="*/ 623 h 793"/>
                <a:gd name="T68" fmla="*/ 85 w 963"/>
                <a:gd name="T69" fmla="*/ 680 h 793"/>
                <a:gd name="T70" fmla="*/ 170 w 963"/>
                <a:gd name="T71" fmla="*/ 680 h 793"/>
                <a:gd name="T72" fmla="*/ 198 w 963"/>
                <a:gd name="T73" fmla="*/ 765 h 793"/>
                <a:gd name="T74" fmla="*/ 226 w 963"/>
                <a:gd name="T75" fmla="*/ 737 h 793"/>
                <a:gd name="T76" fmla="*/ 255 w 963"/>
                <a:gd name="T77" fmla="*/ 708 h 793"/>
                <a:gd name="T78" fmla="*/ 283 w 963"/>
                <a:gd name="T79" fmla="*/ 708 h 793"/>
                <a:gd name="T80" fmla="*/ 368 w 963"/>
                <a:gd name="T81" fmla="*/ 737 h 793"/>
                <a:gd name="T82" fmla="*/ 425 w 963"/>
                <a:gd name="T83" fmla="*/ 737 h 793"/>
                <a:gd name="T84" fmla="*/ 482 w 963"/>
                <a:gd name="T85" fmla="*/ 680 h 793"/>
                <a:gd name="T86" fmla="*/ 538 w 963"/>
                <a:gd name="T87" fmla="*/ 680 h 793"/>
                <a:gd name="T88" fmla="*/ 567 w 963"/>
                <a:gd name="T89" fmla="*/ 623 h 793"/>
                <a:gd name="T90" fmla="*/ 680 w 963"/>
                <a:gd name="T91" fmla="*/ 652 h 793"/>
                <a:gd name="T92" fmla="*/ 708 w 963"/>
                <a:gd name="T93" fmla="*/ 680 h 793"/>
                <a:gd name="T94" fmla="*/ 680 w 963"/>
                <a:gd name="T95" fmla="*/ 737 h 793"/>
                <a:gd name="T96" fmla="*/ 708 w 963"/>
                <a:gd name="T97" fmla="*/ 737 h 793"/>
                <a:gd name="T98" fmla="*/ 737 w 963"/>
                <a:gd name="T99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63" h="793">
                  <a:moveTo>
                    <a:pt x="737" y="793"/>
                  </a:moveTo>
                  <a:lnTo>
                    <a:pt x="793" y="793"/>
                  </a:lnTo>
                  <a:lnTo>
                    <a:pt x="765" y="737"/>
                  </a:lnTo>
                  <a:lnTo>
                    <a:pt x="822" y="708"/>
                  </a:lnTo>
                  <a:lnTo>
                    <a:pt x="765" y="652"/>
                  </a:lnTo>
                  <a:lnTo>
                    <a:pt x="793" y="652"/>
                  </a:lnTo>
                  <a:lnTo>
                    <a:pt x="793" y="623"/>
                  </a:lnTo>
                  <a:lnTo>
                    <a:pt x="878" y="595"/>
                  </a:lnTo>
                  <a:lnTo>
                    <a:pt x="878" y="538"/>
                  </a:lnTo>
                  <a:lnTo>
                    <a:pt x="963" y="453"/>
                  </a:lnTo>
                  <a:lnTo>
                    <a:pt x="935" y="453"/>
                  </a:lnTo>
                  <a:lnTo>
                    <a:pt x="907" y="396"/>
                  </a:lnTo>
                  <a:lnTo>
                    <a:pt x="878" y="396"/>
                  </a:lnTo>
                  <a:lnTo>
                    <a:pt x="878" y="368"/>
                  </a:lnTo>
                  <a:lnTo>
                    <a:pt x="850" y="368"/>
                  </a:lnTo>
                  <a:lnTo>
                    <a:pt x="850" y="340"/>
                  </a:lnTo>
                  <a:lnTo>
                    <a:pt x="822" y="283"/>
                  </a:lnTo>
                  <a:lnTo>
                    <a:pt x="765" y="283"/>
                  </a:lnTo>
                  <a:lnTo>
                    <a:pt x="793" y="255"/>
                  </a:lnTo>
                  <a:lnTo>
                    <a:pt x="765" y="226"/>
                  </a:lnTo>
                  <a:lnTo>
                    <a:pt x="765" y="170"/>
                  </a:lnTo>
                  <a:lnTo>
                    <a:pt x="737" y="170"/>
                  </a:lnTo>
                  <a:lnTo>
                    <a:pt x="737" y="141"/>
                  </a:lnTo>
                  <a:lnTo>
                    <a:pt x="708" y="85"/>
                  </a:lnTo>
                  <a:lnTo>
                    <a:pt x="623" y="56"/>
                  </a:lnTo>
                  <a:lnTo>
                    <a:pt x="538" y="85"/>
                  </a:lnTo>
                  <a:lnTo>
                    <a:pt x="510" y="56"/>
                  </a:lnTo>
                  <a:lnTo>
                    <a:pt x="510" y="28"/>
                  </a:lnTo>
                  <a:lnTo>
                    <a:pt x="425" y="0"/>
                  </a:lnTo>
                  <a:lnTo>
                    <a:pt x="340" y="28"/>
                  </a:lnTo>
                  <a:lnTo>
                    <a:pt x="226" y="311"/>
                  </a:lnTo>
                  <a:lnTo>
                    <a:pt x="141" y="425"/>
                  </a:lnTo>
                  <a:lnTo>
                    <a:pt x="141" y="482"/>
                  </a:lnTo>
                  <a:lnTo>
                    <a:pt x="0" y="623"/>
                  </a:lnTo>
                  <a:lnTo>
                    <a:pt x="85" y="680"/>
                  </a:lnTo>
                  <a:lnTo>
                    <a:pt x="170" y="680"/>
                  </a:lnTo>
                  <a:lnTo>
                    <a:pt x="198" y="765"/>
                  </a:lnTo>
                  <a:lnTo>
                    <a:pt x="226" y="737"/>
                  </a:lnTo>
                  <a:lnTo>
                    <a:pt x="255" y="708"/>
                  </a:lnTo>
                  <a:lnTo>
                    <a:pt x="283" y="708"/>
                  </a:lnTo>
                  <a:lnTo>
                    <a:pt x="368" y="737"/>
                  </a:lnTo>
                  <a:lnTo>
                    <a:pt x="425" y="737"/>
                  </a:lnTo>
                  <a:lnTo>
                    <a:pt x="482" y="680"/>
                  </a:lnTo>
                  <a:lnTo>
                    <a:pt x="538" y="680"/>
                  </a:lnTo>
                  <a:lnTo>
                    <a:pt x="567" y="623"/>
                  </a:lnTo>
                  <a:lnTo>
                    <a:pt x="680" y="652"/>
                  </a:lnTo>
                  <a:lnTo>
                    <a:pt x="708" y="680"/>
                  </a:lnTo>
                  <a:lnTo>
                    <a:pt x="680" y="737"/>
                  </a:lnTo>
                  <a:lnTo>
                    <a:pt x="708" y="737"/>
                  </a:lnTo>
                  <a:lnTo>
                    <a:pt x="737" y="79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7" name="Freeform 133"/>
            <p:cNvSpPr>
              <a:spLocks/>
            </p:cNvSpPr>
            <p:nvPr/>
          </p:nvSpPr>
          <p:spPr bwMode="auto">
            <a:xfrm>
              <a:off x="2486025" y="2820988"/>
              <a:ext cx="269875" cy="358775"/>
            </a:xfrm>
            <a:custGeom>
              <a:avLst/>
              <a:gdLst>
                <a:gd name="T0" fmla="*/ 141 w 170"/>
                <a:gd name="T1" fmla="*/ 226 h 226"/>
                <a:gd name="T2" fmla="*/ 85 w 170"/>
                <a:gd name="T3" fmla="*/ 226 h 226"/>
                <a:gd name="T4" fmla="*/ 56 w 170"/>
                <a:gd name="T5" fmla="*/ 170 h 226"/>
                <a:gd name="T6" fmla="*/ 0 w 170"/>
                <a:gd name="T7" fmla="*/ 141 h 226"/>
                <a:gd name="T8" fmla="*/ 28 w 170"/>
                <a:gd name="T9" fmla="*/ 0 h 226"/>
                <a:gd name="T10" fmla="*/ 56 w 170"/>
                <a:gd name="T11" fmla="*/ 0 h 226"/>
                <a:gd name="T12" fmla="*/ 56 w 170"/>
                <a:gd name="T13" fmla="*/ 28 h 226"/>
                <a:gd name="T14" fmla="*/ 113 w 170"/>
                <a:gd name="T15" fmla="*/ 28 h 226"/>
                <a:gd name="T16" fmla="*/ 85 w 170"/>
                <a:gd name="T17" fmla="*/ 56 h 226"/>
                <a:gd name="T18" fmla="*/ 141 w 170"/>
                <a:gd name="T19" fmla="*/ 56 h 226"/>
                <a:gd name="T20" fmla="*/ 170 w 170"/>
                <a:gd name="T21" fmla="*/ 0 h 226"/>
                <a:gd name="T22" fmla="*/ 170 w 170"/>
                <a:gd name="T23" fmla="*/ 85 h 226"/>
                <a:gd name="T24" fmla="*/ 141 w 170"/>
                <a:gd name="T25" fmla="*/ 141 h 226"/>
                <a:gd name="T26" fmla="*/ 141 w 170"/>
                <a:gd name="T27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226">
                  <a:moveTo>
                    <a:pt x="141" y="226"/>
                  </a:moveTo>
                  <a:lnTo>
                    <a:pt x="85" y="226"/>
                  </a:lnTo>
                  <a:lnTo>
                    <a:pt x="56" y="170"/>
                  </a:lnTo>
                  <a:lnTo>
                    <a:pt x="0" y="141"/>
                  </a:lnTo>
                  <a:lnTo>
                    <a:pt x="28" y="0"/>
                  </a:lnTo>
                  <a:lnTo>
                    <a:pt x="56" y="0"/>
                  </a:lnTo>
                  <a:lnTo>
                    <a:pt x="56" y="28"/>
                  </a:lnTo>
                  <a:lnTo>
                    <a:pt x="113" y="28"/>
                  </a:lnTo>
                  <a:lnTo>
                    <a:pt x="85" y="56"/>
                  </a:lnTo>
                  <a:lnTo>
                    <a:pt x="141" y="56"/>
                  </a:lnTo>
                  <a:lnTo>
                    <a:pt x="170" y="0"/>
                  </a:lnTo>
                  <a:lnTo>
                    <a:pt x="170" y="85"/>
                  </a:lnTo>
                  <a:lnTo>
                    <a:pt x="141" y="141"/>
                  </a:lnTo>
                  <a:lnTo>
                    <a:pt x="141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8" name="Freeform 135"/>
            <p:cNvSpPr>
              <a:spLocks/>
            </p:cNvSpPr>
            <p:nvPr/>
          </p:nvSpPr>
          <p:spPr bwMode="auto">
            <a:xfrm>
              <a:off x="2079625" y="2505076"/>
              <a:ext cx="765175" cy="765175"/>
            </a:xfrm>
            <a:custGeom>
              <a:avLst/>
              <a:gdLst>
                <a:gd name="T0" fmla="*/ 369 w 482"/>
                <a:gd name="T1" fmla="*/ 29 h 482"/>
                <a:gd name="T2" fmla="*/ 341 w 482"/>
                <a:gd name="T3" fmla="*/ 85 h 482"/>
                <a:gd name="T4" fmla="*/ 426 w 482"/>
                <a:gd name="T5" fmla="*/ 85 h 482"/>
                <a:gd name="T6" fmla="*/ 426 w 482"/>
                <a:gd name="T7" fmla="*/ 142 h 482"/>
                <a:gd name="T8" fmla="*/ 454 w 482"/>
                <a:gd name="T9" fmla="*/ 170 h 482"/>
                <a:gd name="T10" fmla="*/ 482 w 482"/>
                <a:gd name="T11" fmla="*/ 255 h 482"/>
                <a:gd name="T12" fmla="*/ 426 w 482"/>
                <a:gd name="T13" fmla="*/ 284 h 482"/>
                <a:gd name="T14" fmla="*/ 426 w 482"/>
                <a:gd name="T15" fmla="*/ 199 h 482"/>
                <a:gd name="T16" fmla="*/ 397 w 482"/>
                <a:gd name="T17" fmla="*/ 255 h 482"/>
                <a:gd name="T18" fmla="*/ 341 w 482"/>
                <a:gd name="T19" fmla="*/ 255 h 482"/>
                <a:gd name="T20" fmla="*/ 369 w 482"/>
                <a:gd name="T21" fmla="*/ 227 h 482"/>
                <a:gd name="T22" fmla="*/ 312 w 482"/>
                <a:gd name="T23" fmla="*/ 227 h 482"/>
                <a:gd name="T24" fmla="*/ 312 w 482"/>
                <a:gd name="T25" fmla="*/ 199 h 482"/>
                <a:gd name="T26" fmla="*/ 284 w 482"/>
                <a:gd name="T27" fmla="*/ 199 h 482"/>
                <a:gd name="T28" fmla="*/ 256 w 482"/>
                <a:gd name="T29" fmla="*/ 340 h 482"/>
                <a:gd name="T30" fmla="*/ 227 w 482"/>
                <a:gd name="T31" fmla="*/ 397 h 482"/>
                <a:gd name="T32" fmla="*/ 227 w 482"/>
                <a:gd name="T33" fmla="*/ 425 h 482"/>
                <a:gd name="T34" fmla="*/ 284 w 482"/>
                <a:gd name="T35" fmla="*/ 425 h 482"/>
                <a:gd name="T36" fmla="*/ 284 w 482"/>
                <a:gd name="T37" fmla="*/ 482 h 482"/>
                <a:gd name="T38" fmla="*/ 199 w 482"/>
                <a:gd name="T39" fmla="*/ 482 h 482"/>
                <a:gd name="T40" fmla="*/ 199 w 482"/>
                <a:gd name="T41" fmla="*/ 454 h 482"/>
                <a:gd name="T42" fmla="*/ 142 w 482"/>
                <a:gd name="T43" fmla="*/ 482 h 482"/>
                <a:gd name="T44" fmla="*/ 142 w 482"/>
                <a:gd name="T45" fmla="*/ 425 h 482"/>
                <a:gd name="T46" fmla="*/ 114 w 482"/>
                <a:gd name="T47" fmla="*/ 397 h 482"/>
                <a:gd name="T48" fmla="*/ 142 w 482"/>
                <a:gd name="T49" fmla="*/ 340 h 482"/>
                <a:gd name="T50" fmla="*/ 114 w 482"/>
                <a:gd name="T51" fmla="*/ 312 h 482"/>
                <a:gd name="T52" fmla="*/ 114 w 482"/>
                <a:gd name="T53" fmla="*/ 227 h 482"/>
                <a:gd name="T54" fmla="*/ 85 w 482"/>
                <a:gd name="T55" fmla="*/ 170 h 482"/>
                <a:gd name="T56" fmla="*/ 29 w 482"/>
                <a:gd name="T57" fmla="*/ 142 h 482"/>
                <a:gd name="T58" fmla="*/ 0 w 482"/>
                <a:gd name="T59" fmla="*/ 85 h 482"/>
                <a:gd name="T60" fmla="*/ 114 w 482"/>
                <a:gd name="T61" fmla="*/ 85 h 482"/>
                <a:gd name="T62" fmla="*/ 227 w 482"/>
                <a:gd name="T63" fmla="*/ 29 h 482"/>
                <a:gd name="T64" fmla="*/ 256 w 482"/>
                <a:gd name="T65" fmla="*/ 29 h 482"/>
                <a:gd name="T66" fmla="*/ 284 w 482"/>
                <a:gd name="T67" fmla="*/ 0 h 482"/>
                <a:gd name="T68" fmla="*/ 312 w 482"/>
                <a:gd name="T69" fmla="*/ 29 h 482"/>
                <a:gd name="T70" fmla="*/ 341 w 482"/>
                <a:gd name="T71" fmla="*/ 0 h 482"/>
                <a:gd name="T72" fmla="*/ 369 w 482"/>
                <a:gd name="T73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2" h="482">
                  <a:moveTo>
                    <a:pt x="369" y="29"/>
                  </a:moveTo>
                  <a:lnTo>
                    <a:pt x="341" y="85"/>
                  </a:lnTo>
                  <a:lnTo>
                    <a:pt x="426" y="85"/>
                  </a:lnTo>
                  <a:lnTo>
                    <a:pt x="426" y="142"/>
                  </a:lnTo>
                  <a:lnTo>
                    <a:pt x="454" y="170"/>
                  </a:lnTo>
                  <a:lnTo>
                    <a:pt x="482" y="255"/>
                  </a:lnTo>
                  <a:lnTo>
                    <a:pt x="426" y="284"/>
                  </a:lnTo>
                  <a:lnTo>
                    <a:pt x="426" y="199"/>
                  </a:lnTo>
                  <a:lnTo>
                    <a:pt x="397" y="255"/>
                  </a:lnTo>
                  <a:lnTo>
                    <a:pt x="341" y="255"/>
                  </a:lnTo>
                  <a:lnTo>
                    <a:pt x="369" y="227"/>
                  </a:lnTo>
                  <a:lnTo>
                    <a:pt x="312" y="227"/>
                  </a:lnTo>
                  <a:lnTo>
                    <a:pt x="312" y="199"/>
                  </a:lnTo>
                  <a:lnTo>
                    <a:pt x="284" y="199"/>
                  </a:lnTo>
                  <a:lnTo>
                    <a:pt x="256" y="340"/>
                  </a:lnTo>
                  <a:lnTo>
                    <a:pt x="227" y="397"/>
                  </a:lnTo>
                  <a:lnTo>
                    <a:pt x="227" y="425"/>
                  </a:lnTo>
                  <a:lnTo>
                    <a:pt x="284" y="425"/>
                  </a:lnTo>
                  <a:lnTo>
                    <a:pt x="284" y="482"/>
                  </a:lnTo>
                  <a:lnTo>
                    <a:pt x="199" y="482"/>
                  </a:lnTo>
                  <a:lnTo>
                    <a:pt x="199" y="454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114" y="397"/>
                  </a:lnTo>
                  <a:lnTo>
                    <a:pt x="142" y="340"/>
                  </a:lnTo>
                  <a:lnTo>
                    <a:pt x="114" y="312"/>
                  </a:lnTo>
                  <a:lnTo>
                    <a:pt x="114" y="227"/>
                  </a:lnTo>
                  <a:lnTo>
                    <a:pt x="85" y="170"/>
                  </a:lnTo>
                  <a:lnTo>
                    <a:pt x="29" y="142"/>
                  </a:lnTo>
                  <a:lnTo>
                    <a:pt x="0" y="85"/>
                  </a:lnTo>
                  <a:lnTo>
                    <a:pt x="114" y="85"/>
                  </a:lnTo>
                  <a:lnTo>
                    <a:pt x="227" y="29"/>
                  </a:lnTo>
                  <a:lnTo>
                    <a:pt x="256" y="29"/>
                  </a:lnTo>
                  <a:lnTo>
                    <a:pt x="284" y="0"/>
                  </a:lnTo>
                  <a:lnTo>
                    <a:pt x="312" y="29"/>
                  </a:lnTo>
                  <a:lnTo>
                    <a:pt x="341" y="0"/>
                  </a:lnTo>
                  <a:lnTo>
                    <a:pt x="369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9" name="Freeform 138"/>
            <p:cNvSpPr>
              <a:spLocks/>
            </p:cNvSpPr>
            <p:nvPr/>
          </p:nvSpPr>
          <p:spPr bwMode="auto">
            <a:xfrm>
              <a:off x="2979738" y="5475288"/>
              <a:ext cx="990600" cy="811213"/>
            </a:xfrm>
            <a:custGeom>
              <a:avLst/>
              <a:gdLst>
                <a:gd name="T0" fmla="*/ 624 w 624"/>
                <a:gd name="T1" fmla="*/ 57 h 511"/>
                <a:gd name="T2" fmla="*/ 596 w 624"/>
                <a:gd name="T3" fmla="*/ 142 h 511"/>
                <a:gd name="T4" fmla="*/ 624 w 624"/>
                <a:gd name="T5" fmla="*/ 170 h 511"/>
                <a:gd name="T6" fmla="*/ 511 w 624"/>
                <a:gd name="T7" fmla="*/ 454 h 511"/>
                <a:gd name="T8" fmla="*/ 426 w 624"/>
                <a:gd name="T9" fmla="*/ 397 h 511"/>
                <a:gd name="T10" fmla="*/ 454 w 624"/>
                <a:gd name="T11" fmla="*/ 482 h 511"/>
                <a:gd name="T12" fmla="*/ 426 w 624"/>
                <a:gd name="T13" fmla="*/ 511 h 511"/>
                <a:gd name="T14" fmla="*/ 341 w 624"/>
                <a:gd name="T15" fmla="*/ 482 h 511"/>
                <a:gd name="T16" fmla="*/ 284 w 624"/>
                <a:gd name="T17" fmla="*/ 482 h 511"/>
                <a:gd name="T18" fmla="*/ 142 w 624"/>
                <a:gd name="T19" fmla="*/ 425 h 511"/>
                <a:gd name="T20" fmla="*/ 85 w 624"/>
                <a:gd name="T21" fmla="*/ 425 h 511"/>
                <a:gd name="T22" fmla="*/ 57 w 624"/>
                <a:gd name="T23" fmla="*/ 369 h 511"/>
                <a:gd name="T24" fmla="*/ 85 w 624"/>
                <a:gd name="T25" fmla="*/ 312 h 511"/>
                <a:gd name="T26" fmla="*/ 29 w 624"/>
                <a:gd name="T27" fmla="*/ 284 h 511"/>
                <a:gd name="T28" fmla="*/ 0 w 624"/>
                <a:gd name="T29" fmla="*/ 255 h 511"/>
                <a:gd name="T30" fmla="*/ 85 w 624"/>
                <a:gd name="T31" fmla="*/ 142 h 511"/>
                <a:gd name="T32" fmla="*/ 114 w 624"/>
                <a:gd name="T33" fmla="*/ 199 h 511"/>
                <a:gd name="T34" fmla="*/ 171 w 624"/>
                <a:gd name="T35" fmla="*/ 199 h 511"/>
                <a:gd name="T36" fmla="*/ 227 w 624"/>
                <a:gd name="T37" fmla="*/ 170 h 511"/>
                <a:gd name="T38" fmla="*/ 284 w 624"/>
                <a:gd name="T39" fmla="*/ 199 h 511"/>
                <a:gd name="T40" fmla="*/ 369 w 624"/>
                <a:gd name="T41" fmla="*/ 170 h 511"/>
                <a:gd name="T42" fmla="*/ 397 w 624"/>
                <a:gd name="T43" fmla="*/ 227 h 511"/>
                <a:gd name="T44" fmla="*/ 426 w 624"/>
                <a:gd name="T45" fmla="*/ 199 h 511"/>
                <a:gd name="T46" fmla="*/ 397 w 624"/>
                <a:gd name="T47" fmla="*/ 142 h 511"/>
                <a:gd name="T48" fmla="*/ 397 w 624"/>
                <a:gd name="T49" fmla="*/ 57 h 511"/>
                <a:gd name="T50" fmla="*/ 426 w 624"/>
                <a:gd name="T51" fmla="*/ 57 h 511"/>
                <a:gd name="T52" fmla="*/ 426 w 624"/>
                <a:gd name="T53" fmla="*/ 0 h 511"/>
                <a:gd name="T54" fmla="*/ 482 w 624"/>
                <a:gd name="T55" fmla="*/ 29 h 511"/>
                <a:gd name="T56" fmla="*/ 539 w 624"/>
                <a:gd name="T57" fmla="*/ 0 h 511"/>
                <a:gd name="T58" fmla="*/ 567 w 624"/>
                <a:gd name="T59" fmla="*/ 0 h 511"/>
                <a:gd name="T60" fmla="*/ 567 w 624"/>
                <a:gd name="T61" fmla="*/ 57 h 511"/>
                <a:gd name="T62" fmla="*/ 624 w 624"/>
                <a:gd name="T63" fmla="*/ 57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511">
                  <a:moveTo>
                    <a:pt x="624" y="57"/>
                  </a:moveTo>
                  <a:lnTo>
                    <a:pt x="596" y="142"/>
                  </a:lnTo>
                  <a:lnTo>
                    <a:pt x="624" y="170"/>
                  </a:lnTo>
                  <a:lnTo>
                    <a:pt x="511" y="454"/>
                  </a:lnTo>
                  <a:lnTo>
                    <a:pt x="426" y="397"/>
                  </a:lnTo>
                  <a:lnTo>
                    <a:pt x="454" y="482"/>
                  </a:lnTo>
                  <a:lnTo>
                    <a:pt x="426" y="511"/>
                  </a:lnTo>
                  <a:lnTo>
                    <a:pt x="341" y="482"/>
                  </a:lnTo>
                  <a:lnTo>
                    <a:pt x="284" y="482"/>
                  </a:lnTo>
                  <a:lnTo>
                    <a:pt x="142" y="425"/>
                  </a:lnTo>
                  <a:lnTo>
                    <a:pt x="85" y="425"/>
                  </a:lnTo>
                  <a:lnTo>
                    <a:pt x="57" y="369"/>
                  </a:lnTo>
                  <a:lnTo>
                    <a:pt x="85" y="312"/>
                  </a:lnTo>
                  <a:lnTo>
                    <a:pt x="29" y="284"/>
                  </a:lnTo>
                  <a:lnTo>
                    <a:pt x="0" y="255"/>
                  </a:lnTo>
                  <a:lnTo>
                    <a:pt x="85" y="142"/>
                  </a:lnTo>
                  <a:lnTo>
                    <a:pt x="114" y="199"/>
                  </a:lnTo>
                  <a:lnTo>
                    <a:pt x="171" y="199"/>
                  </a:lnTo>
                  <a:lnTo>
                    <a:pt x="227" y="170"/>
                  </a:lnTo>
                  <a:lnTo>
                    <a:pt x="284" y="199"/>
                  </a:lnTo>
                  <a:lnTo>
                    <a:pt x="369" y="170"/>
                  </a:lnTo>
                  <a:lnTo>
                    <a:pt x="397" y="227"/>
                  </a:lnTo>
                  <a:lnTo>
                    <a:pt x="426" y="199"/>
                  </a:lnTo>
                  <a:lnTo>
                    <a:pt x="397" y="142"/>
                  </a:lnTo>
                  <a:lnTo>
                    <a:pt x="397" y="57"/>
                  </a:lnTo>
                  <a:lnTo>
                    <a:pt x="426" y="57"/>
                  </a:lnTo>
                  <a:lnTo>
                    <a:pt x="426" y="0"/>
                  </a:lnTo>
                  <a:lnTo>
                    <a:pt x="482" y="29"/>
                  </a:lnTo>
                  <a:lnTo>
                    <a:pt x="539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0" name="Freeform 141"/>
            <p:cNvSpPr>
              <a:spLocks/>
            </p:cNvSpPr>
            <p:nvPr/>
          </p:nvSpPr>
          <p:spPr bwMode="auto">
            <a:xfrm>
              <a:off x="2620963" y="5475288"/>
              <a:ext cx="630238" cy="1395413"/>
            </a:xfrm>
            <a:custGeom>
              <a:avLst/>
              <a:gdLst>
                <a:gd name="T0" fmla="*/ 397 w 397"/>
                <a:gd name="T1" fmla="*/ 0 h 879"/>
                <a:gd name="T2" fmla="*/ 311 w 397"/>
                <a:gd name="T3" fmla="*/ 0 h 879"/>
                <a:gd name="T4" fmla="*/ 226 w 397"/>
                <a:gd name="T5" fmla="*/ 0 h 879"/>
                <a:gd name="T6" fmla="*/ 141 w 397"/>
                <a:gd name="T7" fmla="*/ 57 h 879"/>
                <a:gd name="T8" fmla="*/ 85 w 397"/>
                <a:gd name="T9" fmla="*/ 29 h 879"/>
                <a:gd name="T10" fmla="*/ 0 w 397"/>
                <a:gd name="T11" fmla="*/ 0 h 879"/>
                <a:gd name="T12" fmla="*/ 0 w 397"/>
                <a:gd name="T13" fmla="*/ 29 h 879"/>
                <a:gd name="T14" fmla="*/ 0 w 397"/>
                <a:gd name="T15" fmla="*/ 57 h 879"/>
                <a:gd name="T16" fmla="*/ 28 w 397"/>
                <a:gd name="T17" fmla="*/ 85 h 879"/>
                <a:gd name="T18" fmla="*/ 0 w 397"/>
                <a:gd name="T19" fmla="*/ 227 h 879"/>
                <a:gd name="T20" fmla="*/ 28 w 397"/>
                <a:gd name="T21" fmla="*/ 312 h 879"/>
                <a:gd name="T22" fmla="*/ 0 w 397"/>
                <a:gd name="T23" fmla="*/ 340 h 879"/>
                <a:gd name="T24" fmla="*/ 28 w 397"/>
                <a:gd name="T25" fmla="*/ 425 h 879"/>
                <a:gd name="T26" fmla="*/ 56 w 397"/>
                <a:gd name="T27" fmla="*/ 425 h 879"/>
                <a:gd name="T28" fmla="*/ 85 w 397"/>
                <a:gd name="T29" fmla="*/ 369 h 879"/>
                <a:gd name="T30" fmla="*/ 113 w 397"/>
                <a:gd name="T31" fmla="*/ 425 h 879"/>
                <a:gd name="T32" fmla="*/ 85 w 397"/>
                <a:gd name="T33" fmla="*/ 425 h 879"/>
                <a:gd name="T34" fmla="*/ 198 w 397"/>
                <a:gd name="T35" fmla="*/ 511 h 879"/>
                <a:gd name="T36" fmla="*/ 198 w 397"/>
                <a:gd name="T37" fmla="*/ 567 h 879"/>
                <a:gd name="T38" fmla="*/ 255 w 397"/>
                <a:gd name="T39" fmla="*/ 681 h 879"/>
                <a:gd name="T40" fmla="*/ 226 w 397"/>
                <a:gd name="T41" fmla="*/ 822 h 879"/>
                <a:gd name="T42" fmla="*/ 255 w 397"/>
                <a:gd name="T43" fmla="*/ 851 h 879"/>
                <a:gd name="T44" fmla="*/ 283 w 397"/>
                <a:gd name="T45" fmla="*/ 822 h 879"/>
                <a:gd name="T46" fmla="*/ 311 w 397"/>
                <a:gd name="T47" fmla="*/ 879 h 879"/>
                <a:gd name="T48" fmla="*/ 368 w 397"/>
                <a:gd name="T49" fmla="*/ 851 h 879"/>
                <a:gd name="T50" fmla="*/ 340 w 397"/>
                <a:gd name="T51" fmla="*/ 822 h 879"/>
                <a:gd name="T52" fmla="*/ 340 w 397"/>
                <a:gd name="T53" fmla="*/ 766 h 879"/>
                <a:gd name="T54" fmla="*/ 368 w 397"/>
                <a:gd name="T55" fmla="*/ 737 h 879"/>
                <a:gd name="T56" fmla="*/ 340 w 397"/>
                <a:gd name="T57" fmla="*/ 709 h 879"/>
                <a:gd name="T58" fmla="*/ 340 w 397"/>
                <a:gd name="T59" fmla="*/ 596 h 879"/>
                <a:gd name="T60" fmla="*/ 397 w 397"/>
                <a:gd name="T61" fmla="*/ 567 h 879"/>
                <a:gd name="T62" fmla="*/ 311 w 397"/>
                <a:gd name="T63" fmla="*/ 454 h 879"/>
                <a:gd name="T64" fmla="*/ 311 w 397"/>
                <a:gd name="T65" fmla="*/ 425 h 879"/>
                <a:gd name="T66" fmla="*/ 283 w 397"/>
                <a:gd name="T67" fmla="*/ 369 h 879"/>
                <a:gd name="T68" fmla="*/ 311 w 397"/>
                <a:gd name="T69" fmla="*/ 312 h 879"/>
                <a:gd name="T70" fmla="*/ 255 w 397"/>
                <a:gd name="T71" fmla="*/ 284 h 879"/>
                <a:gd name="T72" fmla="*/ 226 w 397"/>
                <a:gd name="T73" fmla="*/ 255 h 879"/>
                <a:gd name="T74" fmla="*/ 311 w 397"/>
                <a:gd name="T75" fmla="*/ 142 h 879"/>
                <a:gd name="T76" fmla="*/ 397 w 397"/>
                <a:gd name="T77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97" h="879">
                  <a:moveTo>
                    <a:pt x="397" y="0"/>
                  </a:moveTo>
                  <a:lnTo>
                    <a:pt x="311" y="0"/>
                  </a:lnTo>
                  <a:lnTo>
                    <a:pt x="226" y="0"/>
                  </a:lnTo>
                  <a:lnTo>
                    <a:pt x="141" y="57"/>
                  </a:lnTo>
                  <a:lnTo>
                    <a:pt x="85" y="29"/>
                  </a:lnTo>
                  <a:lnTo>
                    <a:pt x="0" y="0"/>
                  </a:lnTo>
                  <a:lnTo>
                    <a:pt x="0" y="29"/>
                  </a:lnTo>
                  <a:lnTo>
                    <a:pt x="0" y="57"/>
                  </a:lnTo>
                  <a:lnTo>
                    <a:pt x="28" y="85"/>
                  </a:lnTo>
                  <a:lnTo>
                    <a:pt x="0" y="227"/>
                  </a:lnTo>
                  <a:lnTo>
                    <a:pt x="28" y="312"/>
                  </a:lnTo>
                  <a:lnTo>
                    <a:pt x="0" y="340"/>
                  </a:lnTo>
                  <a:lnTo>
                    <a:pt x="28" y="425"/>
                  </a:lnTo>
                  <a:lnTo>
                    <a:pt x="56" y="425"/>
                  </a:lnTo>
                  <a:lnTo>
                    <a:pt x="85" y="369"/>
                  </a:lnTo>
                  <a:lnTo>
                    <a:pt x="113" y="425"/>
                  </a:lnTo>
                  <a:lnTo>
                    <a:pt x="85" y="425"/>
                  </a:lnTo>
                  <a:lnTo>
                    <a:pt x="198" y="511"/>
                  </a:lnTo>
                  <a:lnTo>
                    <a:pt x="198" y="567"/>
                  </a:lnTo>
                  <a:lnTo>
                    <a:pt x="255" y="681"/>
                  </a:lnTo>
                  <a:lnTo>
                    <a:pt x="226" y="822"/>
                  </a:lnTo>
                  <a:lnTo>
                    <a:pt x="255" y="851"/>
                  </a:lnTo>
                  <a:lnTo>
                    <a:pt x="283" y="822"/>
                  </a:lnTo>
                  <a:lnTo>
                    <a:pt x="311" y="879"/>
                  </a:lnTo>
                  <a:lnTo>
                    <a:pt x="368" y="851"/>
                  </a:lnTo>
                  <a:lnTo>
                    <a:pt x="340" y="822"/>
                  </a:lnTo>
                  <a:lnTo>
                    <a:pt x="340" y="766"/>
                  </a:lnTo>
                  <a:lnTo>
                    <a:pt x="368" y="737"/>
                  </a:lnTo>
                  <a:lnTo>
                    <a:pt x="340" y="709"/>
                  </a:lnTo>
                  <a:lnTo>
                    <a:pt x="340" y="596"/>
                  </a:lnTo>
                  <a:lnTo>
                    <a:pt x="397" y="567"/>
                  </a:lnTo>
                  <a:lnTo>
                    <a:pt x="311" y="454"/>
                  </a:lnTo>
                  <a:lnTo>
                    <a:pt x="311" y="425"/>
                  </a:lnTo>
                  <a:lnTo>
                    <a:pt x="283" y="369"/>
                  </a:lnTo>
                  <a:lnTo>
                    <a:pt x="311" y="312"/>
                  </a:lnTo>
                  <a:lnTo>
                    <a:pt x="255" y="284"/>
                  </a:lnTo>
                  <a:lnTo>
                    <a:pt x="226" y="255"/>
                  </a:lnTo>
                  <a:lnTo>
                    <a:pt x="311" y="142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1" name="Freeform 147"/>
            <p:cNvSpPr>
              <a:spLocks/>
            </p:cNvSpPr>
            <p:nvPr/>
          </p:nvSpPr>
          <p:spPr bwMode="auto">
            <a:xfrm>
              <a:off x="3790950" y="5475288"/>
              <a:ext cx="765175" cy="1260475"/>
            </a:xfrm>
            <a:custGeom>
              <a:avLst/>
              <a:gdLst>
                <a:gd name="T0" fmla="*/ 397 w 482"/>
                <a:gd name="T1" fmla="*/ 340 h 794"/>
                <a:gd name="T2" fmla="*/ 482 w 482"/>
                <a:gd name="T3" fmla="*/ 340 h 794"/>
                <a:gd name="T4" fmla="*/ 397 w 482"/>
                <a:gd name="T5" fmla="*/ 369 h 794"/>
                <a:gd name="T6" fmla="*/ 255 w 482"/>
                <a:gd name="T7" fmla="*/ 454 h 794"/>
                <a:gd name="T8" fmla="*/ 198 w 482"/>
                <a:gd name="T9" fmla="*/ 539 h 794"/>
                <a:gd name="T10" fmla="*/ 56 w 482"/>
                <a:gd name="T11" fmla="*/ 794 h 794"/>
                <a:gd name="T12" fmla="*/ 28 w 482"/>
                <a:gd name="T13" fmla="*/ 737 h 794"/>
                <a:gd name="T14" fmla="*/ 0 w 482"/>
                <a:gd name="T15" fmla="*/ 624 h 794"/>
                <a:gd name="T16" fmla="*/ 28 w 482"/>
                <a:gd name="T17" fmla="*/ 596 h 794"/>
                <a:gd name="T18" fmla="*/ 0 w 482"/>
                <a:gd name="T19" fmla="*/ 596 h 794"/>
                <a:gd name="T20" fmla="*/ 113 w 482"/>
                <a:gd name="T21" fmla="*/ 312 h 794"/>
                <a:gd name="T22" fmla="*/ 113 w 482"/>
                <a:gd name="T23" fmla="*/ 227 h 794"/>
                <a:gd name="T24" fmla="*/ 255 w 482"/>
                <a:gd name="T25" fmla="*/ 170 h 794"/>
                <a:gd name="T26" fmla="*/ 368 w 482"/>
                <a:gd name="T27" fmla="*/ 57 h 794"/>
                <a:gd name="T28" fmla="*/ 425 w 482"/>
                <a:gd name="T29" fmla="*/ 0 h 794"/>
                <a:gd name="T30" fmla="*/ 425 w 482"/>
                <a:gd name="T31" fmla="*/ 57 h 794"/>
                <a:gd name="T32" fmla="*/ 453 w 482"/>
                <a:gd name="T33" fmla="*/ 85 h 794"/>
                <a:gd name="T34" fmla="*/ 397 w 482"/>
                <a:gd name="T35" fmla="*/ 142 h 794"/>
                <a:gd name="T36" fmla="*/ 368 w 482"/>
                <a:gd name="T37" fmla="*/ 199 h 794"/>
                <a:gd name="T38" fmla="*/ 312 w 482"/>
                <a:gd name="T39" fmla="*/ 227 h 794"/>
                <a:gd name="T40" fmla="*/ 340 w 482"/>
                <a:gd name="T41" fmla="*/ 312 h 794"/>
                <a:gd name="T42" fmla="*/ 368 w 482"/>
                <a:gd name="T43" fmla="*/ 284 h 794"/>
                <a:gd name="T44" fmla="*/ 397 w 482"/>
                <a:gd name="T45" fmla="*/ 34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2" h="794">
                  <a:moveTo>
                    <a:pt x="397" y="340"/>
                  </a:moveTo>
                  <a:lnTo>
                    <a:pt x="482" y="340"/>
                  </a:lnTo>
                  <a:lnTo>
                    <a:pt x="397" y="369"/>
                  </a:lnTo>
                  <a:lnTo>
                    <a:pt x="255" y="454"/>
                  </a:lnTo>
                  <a:lnTo>
                    <a:pt x="198" y="539"/>
                  </a:lnTo>
                  <a:lnTo>
                    <a:pt x="56" y="794"/>
                  </a:lnTo>
                  <a:lnTo>
                    <a:pt x="28" y="737"/>
                  </a:lnTo>
                  <a:lnTo>
                    <a:pt x="0" y="624"/>
                  </a:lnTo>
                  <a:lnTo>
                    <a:pt x="28" y="596"/>
                  </a:lnTo>
                  <a:lnTo>
                    <a:pt x="0" y="596"/>
                  </a:lnTo>
                  <a:lnTo>
                    <a:pt x="113" y="312"/>
                  </a:lnTo>
                  <a:lnTo>
                    <a:pt x="113" y="227"/>
                  </a:lnTo>
                  <a:lnTo>
                    <a:pt x="255" y="170"/>
                  </a:lnTo>
                  <a:lnTo>
                    <a:pt x="368" y="57"/>
                  </a:lnTo>
                  <a:lnTo>
                    <a:pt x="425" y="0"/>
                  </a:lnTo>
                  <a:lnTo>
                    <a:pt x="425" y="57"/>
                  </a:lnTo>
                  <a:lnTo>
                    <a:pt x="453" y="85"/>
                  </a:lnTo>
                  <a:lnTo>
                    <a:pt x="397" y="142"/>
                  </a:lnTo>
                  <a:lnTo>
                    <a:pt x="368" y="199"/>
                  </a:lnTo>
                  <a:lnTo>
                    <a:pt x="312" y="227"/>
                  </a:lnTo>
                  <a:lnTo>
                    <a:pt x="340" y="312"/>
                  </a:lnTo>
                  <a:lnTo>
                    <a:pt x="368" y="284"/>
                  </a:lnTo>
                  <a:lnTo>
                    <a:pt x="39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2" name="Freeform 148"/>
            <p:cNvSpPr>
              <a:spLocks/>
            </p:cNvSpPr>
            <p:nvPr/>
          </p:nvSpPr>
          <p:spPr bwMode="auto">
            <a:xfrm>
              <a:off x="3970338" y="5745163"/>
              <a:ext cx="1709738" cy="1485900"/>
            </a:xfrm>
            <a:custGeom>
              <a:avLst/>
              <a:gdLst>
                <a:gd name="T0" fmla="*/ 114 w 1077"/>
                <a:gd name="T1" fmla="*/ 397 h 936"/>
                <a:gd name="T2" fmla="*/ 85 w 1077"/>
                <a:gd name="T3" fmla="*/ 681 h 936"/>
                <a:gd name="T4" fmla="*/ 114 w 1077"/>
                <a:gd name="T5" fmla="*/ 681 h 936"/>
                <a:gd name="T6" fmla="*/ 199 w 1077"/>
                <a:gd name="T7" fmla="*/ 794 h 936"/>
                <a:gd name="T8" fmla="*/ 284 w 1077"/>
                <a:gd name="T9" fmla="*/ 908 h 936"/>
                <a:gd name="T10" fmla="*/ 397 w 1077"/>
                <a:gd name="T11" fmla="*/ 879 h 936"/>
                <a:gd name="T12" fmla="*/ 510 w 1077"/>
                <a:gd name="T13" fmla="*/ 851 h 936"/>
                <a:gd name="T14" fmla="*/ 624 w 1077"/>
                <a:gd name="T15" fmla="*/ 936 h 936"/>
                <a:gd name="T16" fmla="*/ 709 w 1077"/>
                <a:gd name="T17" fmla="*/ 822 h 936"/>
                <a:gd name="T18" fmla="*/ 794 w 1077"/>
                <a:gd name="T19" fmla="*/ 879 h 936"/>
                <a:gd name="T20" fmla="*/ 851 w 1077"/>
                <a:gd name="T21" fmla="*/ 851 h 936"/>
                <a:gd name="T22" fmla="*/ 964 w 1077"/>
                <a:gd name="T23" fmla="*/ 908 h 936"/>
                <a:gd name="T24" fmla="*/ 1077 w 1077"/>
                <a:gd name="T25" fmla="*/ 766 h 936"/>
                <a:gd name="T26" fmla="*/ 1021 w 1077"/>
                <a:gd name="T27" fmla="*/ 681 h 936"/>
                <a:gd name="T28" fmla="*/ 1021 w 1077"/>
                <a:gd name="T29" fmla="*/ 652 h 936"/>
                <a:gd name="T30" fmla="*/ 936 w 1077"/>
                <a:gd name="T31" fmla="*/ 596 h 936"/>
                <a:gd name="T32" fmla="*/ 822 w 1077"/>
                <a:gd name="T33" fmla="*/ 482 h 936"/>
                <a:gd name="T34" fmla="*/ 766 w 1077"/>
                <a:gd name="T35" fmla="*/ 511 h 936"/>
                <a:gd name="T36" fmla="*/ 737 w 1077"/>
                <a:gd name="T37" fmla="*/ 426 h 936"/>
                <a:gd name="T38" fmla="*/ 794 w 1077"/>
                <a:gd name="T39" fmla="*/ 454 h 936"/>
                <a:gd name="T40" fmla="*/ 794 w 1077"/>
                <a:gd name="T41" fmla="*/ 369 h 936"/>
                <a:gd name="T42" fmla="*/ 766 w 1077"/>
                <a:gd name="T43" fmla="*/ 312 h 936"/>
                <a:gd name="T44" fmla="*/ 794 w 1077"/>
                <a:gd name="T45" fmla="*/ 284 h 936"/>
                <a:gd name="T46" fmla="*/ 879 w 1077"/>
                <a:gd name="T47" fmla="*/ 284 h 936"/>
                <a:gd name="T48" fmla="*/ 907 w 1077"/>
                <a:gd name="T49" fmla="*/ 227 h 936"/>
                <a:gd name="T50" fmla="*/ 851 w 1077"/>
                <a:gd name="T51" fmla="*/ 170 h 936"/>
                <a:gd name="T52" fmla="*/ 709 w 1077"/>
                <a:gd name="T53" fmla="*/ 199 h 936"/>
                <a:gd name="T54" fmla="*/ 737 w 1077"/>
                <a:gd name="T55" fmla="*/ 142 h 936"/>
                <a:gd name="T56" fmla="*/ 737 w 1077"/>
                <a:gd name="T57" fmla="*/ 85 h 936"/>
                <a:gd name="T58" fmla="*/ 482 w 1077"/>
                <a:gd name="T59" fmla="*/ 170 h 936"/>
                <a:gd name="T60" fmla="*/ 510 w 1077"/>
                <a:gd name="T61" fmla="*/ 29 h 936"/>
                <a:gd name="T62" fmla="*/ 369 w 1077"/>
                <a:gd name="T63" fmla="*/ 114 h 936"/>
                <a:gd name="T64" fmla="*/ 340 w 1077"/>
                <a:gd name="T65" fmla="*/ 142 h 936"/>
                <a:gd name="T66" fmla="*/ 369 w 1077"/>
                <a:gd name="T67" fmla="*/ 170 h 936"/>
                <a:gd name="T68" fmla="*/ 142 w 1077"/>
                <a:gd name="T69" fmla="*/ 284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7" h="936">
                  <a:moveTo>
                    <a:pt x="85" y="369"/>
                  </a:moveTo>
                  <a:lnTo>
                    <a:pt x="114" y="397"/>
                  </a:lnTo>
                  <a:lnTo>
                    <a:pt x="0" y="652"/>
                  </a:lnTo>
                  <a:lnTo>
                    <a:pt x="85" y="681"/>
                  </a:lnTo>
                  <a:lnTo>
                    <a:pt x="142" y="539"/>
                  </a:lnTo>
                  <a:lnTo>
                    <a:pt x="114" y="681"/>
                  </a:lnTo>
                  <a:lnTo>
                    <a:pt x="142" y="766"/>
                  </a:lnTo>
                  <a:lnTo>
                    <a:pt x="199" y="794"/>
                  </a:lnTo>
                  <a:lnTo>
                    <a:pt x="255" y="879"/>
                  </a:lnTo>
                  <a:lnTo>
                    <a:pt x="284" y="908"/>
                  </a:lnTo>
                  <a:lnTo>
                    <a:pt x="397" y="936"/>
                  </a:lnTo>
                  <a:lnTo>
                    <a:pt x="397" y="879"/>
                  </a:lnTo>
                  <a:lnTo>
                    <a:pt x="425" y="908"/>
                  </a:lnTo>
                  <a:lnTo>
                    <a:pt x="510" y="851"/>
                  </a:lnTo>
                  <a:lnTo>
                    <a:pt x="539" y="851"/>
                  </a:lnTo>
                  <a:lnTo>
                    <a:pt x="624" y="936"/>
                  </a:lnTo>
                  <a:lnTo>
                    <a:pt x="737" y="851"/>
                  </a:lnTo>
                  <a:lnTo>
                    <a:pt x="709" y="822"/>
                  </a:lnTo>
                  <a:lnTo>
                    <a:pt x="766" y="822"/>
                  </a:lnTo>
                  <a:lnTo>
                    <a:pt x="794" y="879"/>
                  </a:lnTo>
                  <a:lnTo>
                    <a:pt x="851" y="908"/>
                  </a:lnTo>
                  <a:lnTo>
                    <a:pt x="851" y="851"/>
                  </a:lnTo>
                  <a:lnTo>
                    <a:pt x="936" y="851"/>
                  </a:lnTo>
                  <a:lnTo>
                    <a:pt x="964" y="908"/>
                  </a:lnTo>
                  <a:lnTo>
                    <a:pt x="1049" y="851"/>
                  </a:lnTo>
                  <a:lnTo>
                    <a:pt x="1077" y="766"/>
                  </a:lnTo>
                  <a:lnTo>
                    <a:pt x="1077" y="681"/>
                  </a:lnTo>
                  <a:lnTo>
                    <a:pt x="1021" y="681"/>
                  </a:lnTo>
                  <a:lnTo>
                    <a:pt x="1049" y="652"/>
                  </a:lnTo>
                  <a:lnTo>
                    <a:pt x="1021" y="652"/>
                  </a:lnTo>
                  <a:lnTo>
                    <a:pt x="964" y="596"/>
                  </a:lnTo>
                  <a:lnTo>
                    <a:pt x="936" y="596"/>
                  </a:lnTo>
                  <a:lnTo>
                    <a:pt x="879" y="539"/>
                  </a:lnTo>
                  <a:lnTo>
                    <a:pt x="822" y="482"/>
                  </a:lnTo>
                  <a:lnTo>
                    <a:pt x="794" y="511"/>
                  </a:lnTo>
                  <a:lnTo>
                    <a:pt x="766" y="511"/>
                  </a:lnTo>
                  <a:lnTo>
                    <a:pt x="709" y="426"/>
                  </a:lnTo>
                  <a:lnTo>
                    <a:pt x="737" y="426"/>
                  </a:lnTo>
                  <a:lnTo>
                    <a:pt x="737" y="397"/>
                  </a:lnTo>
                  <a:lnTo>
                    <a:pt x="794" y="454"/>
                  </a:lnTo>
                  <a:lnTo>
                    <a:pt x="822" y="397"/>
                  </a:lnTo>
                  <a:lnTo>
                    <a:pt x="794" y="369"/>
                  </a:lnTo>
                  <a:lnTo>
                    <a:pt x="737" y="341"/>
                  </a:lnTo>
                  <a:lnTo>
                    <a:pt x="766" y="312"/>
                  </a:lnTo>
                  <a:lnTo>
                    <a:pt x="794" y="312"/>
                  </a:lnTo>
                  <a:lnTo>
                    <a:pt x="794" y="284"/>
                  </a:lnTo>
                  <a:lnTo>
                    <a:pt x="822" y="312"/>
                  </a:lnTo>
                  <a:lnTo>
                    <a:pt x="879" y="284"/>
                  </a:lnTo>
                  <a:lnTo>
                    <a:pt x="879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851" y="170"/>
                  </a:lnTo>
                  <a:lnTo>
                    <a:pt x="709" y="255"/>
                  </a:lnTo>
                  <a:lnTo>
                    <a:pt x="709" y="199"/>
                  </a:lnTo>
                  <a:lnTo>
                    <a:pt x="766" y="199"/>
                  </a:lnTo>
                  <a:lnTo>
                    <a:pt x="737" y="142"/>
                  </a:lnTo>
                  <a:lnTo>
                    <a:pt x="766" y="114"/>
                  </a:lnTo>
                  <a:lnTo>
                    <a:pt x="737" y="85"/>
                  </a:lnTo>
                  <a:lnTo>
                    <a:pt x="624" y="170"/>
                  </a:lnTo>
                  <a:lnTo>
                    <a:pt x="482" y="170"/>
                  </a:lnTo>
                  <a:lnTo>
                    <a:pt x="482" y="85"/>
                  </a:lnTo>
                  <a:lnTo>
                    <a:pt x="510" y="29"/>
                  </a:lnTo>
                  <a:lnTo>
                    <a:pt x="482" y="0"/>
                  </a:lnTo>
                  <a:lnTo>
                    <a:pt x="369" y="114"/>
                  </a:lnTo>
                  <a:lnTo>
                    <a:pt x="340" y="114"/>
                  </a:lnTo>
                  <a:lnTo>
                    <a:pt x="340" y="142"/>
                  </a:lnTo>
                  <a:lnTo>
                    <a:pt x="284" y="170"/>
                  </a:lnTo>
                  <a:lnTo>
                    <a:pt x="369" y="170"/>
                  </a:lnTo>
                  <a:lnTo>
                    <a:pt x="284" y="199"/>
                  </a:lnTo>
                  <a:lnTo>
                    <a:pt x="142" y="284"/>
                  </a:lnTo>
                  <a:lnTo>
                    <a:pt x="85" y="36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3" name="Freeform 150"/>
            <p:cNvSpPr>
              <a:spLocks/>
            </p:cNvSpPr>
            <p:nvPr/>
          </p:nvSpPr>
          <p:spPr bwMode="auto">
            <a:xfrm>
              <a:off x="5591175" y="6196013"/>
              <a:ext cx="1214438" cy="1169988"/>
            </a:xfrm>
            <a:custGeom>
              <a:avLst/>
              <a:gdLst>
                <a:gd name="T0" fmla="*/ 56 w 765"/>
                <a:gd name="T1" fmla="*/ 737 h 737"/>
                <a:gd name="T2" fmla="*/ 170 w 765"/>
                <a:gd name="T3" fmla="*/ 652 h 737"/>
                <a:gd name="T4" fmla="*/ 141 w 765"/>
                <a:gd name="T5" fmla="*/ 595 h 737"/>
                <a:gd name="T6" fmla="*/ 170 w 765"/>
                <a:gd name="T7" fmla="*/ 453 h 737"/>
                <a:gd name="T8" fmla="*/ 198 w 765"/>
                <a:gd name="T9" fmla="*/ 425 h 737"/>
                <a:gd name="T10" fmla="*/ 255 w 765"/>
                <a:gd name="T11" fmla="*/ 453 h 737"/>
                <a:gd name="T12" fmla="*/ 340 w 765"/>
                <a:gd name="T13" fmla="*/ 368 h 737"/>
                <a:gd name="T14" fmla="*/ 397 w 765"/>
                <a:gd name="T15" fmla="*/ 397 h 737"/>
                <a:gd name="T16" fmla="*/ 482 w 765"/>
                <a:gd name="T17" fmla="*/ 397 h 737"/>
                <a:gd name="T18" fmla="*/ 510 w 765"/>
                <a:gd name="T19" fmla="*/ 453 h 737"/>
                <a:gd name="T20" fmla="*/ 680 w 765"/>
                <a:gd name="T21" fmla="*/ 453 h 737"/>
                <a:gd name="T22" fmla="*/ 737 w 765"/>
                <a:gd name="T23" fmla="*/ 453 h 737"/>
                <a:gd name="T24" fmla="*/ 737 w 765"/>
                <a:gd name="T25" fmla="*/ 425 h 737"/>
                <a:gd name="T26" fmla="*/ 765 w 765"/>
                <a:gd name="T27" fmla="*/ 397 h 737"/>
                <a:gd name="T28" fmla="*/ 708 w 765"/>
                <a:gd name="T29" fmla="*/ 340 h 737"/>
                <a:gd name="T30" fmla="*/ 708 w 765"/>
                <a:gd name="T31" fmla="*/ 312 h 737"/>
                <a:gd name="T32" fmla="*/ 765 w 765"/>
                <a:gd name="T33" fmla="*/ 340 h 737"/>
                <a:gd name="T34" fmla="*/ 765 w 765"/>
                <a:gd name="T35" fmla="*/ 283 h 737"/>
                <a:gd name="T36" fmla="*/ 737 w 765"/>
                <a:gd name="T37" fmla="*/ 255 h 737"/>
                <a:gd name="T38" fmla="*/ 623 w 765"/>
                <a:gd name="T39" fmla="*/ 255 h 737"/>
                <a:gd name="T40" fmla="*/ 567 w 765"/>
                <a:gd name="T41" fmla="*/ 227 h 737"/>
                <a:gd name="T42" fmla="*/ 510 w 765"/>
                <a:gd name="T43" fmla="*/ 142 h 737"/>
                <a:gd name="T44" fmla="*/ 538 w 765"/>
                <a:gd name="T45" fmla="*/ 85 h 737"/>
                <a:gd name="T46" fmla="*/ 397 w 765"/>
                <a:gd name="T47" fmla="*/ 0 h 737"/>
                <a:gd name="T48" fmla="*/ 397 w 765"/>
                <a:gd name="T49" fmla="*/ 28 h 737"/>
                <a:gd name="T50" fmla="*/ 340 w 765"/>
                <a:gd name="T51" fmla="*/ 0 h 737"/>
                <a:gd name="T52" fmla="*/ 283 w 765"/>
                <a:gd name="T53" fmla="*/ 28 h 737"/>
                <a:gd name="T54" fmla="*/ 227 w 765"/>
                <a:gd name="T55" fmla="*/ 85 h 737"/>
                <a:gd name="T56" fmla="*/ 227 w 765"/>
                <a:gd name="T57" fmla="*/ 113 h 737"/>
                <a:gd name="T58" fmla="*/ 170 w 765"/>
                <a:gd name="T59" fmla="*/ 142 h 737"/>
                <a:gd name="T60" fmla="*/ 170 w 765"/>
                <a:gd name="T61" fmla="*/ 170 h 737"/>
                <a:gd name="T62" fmla="*/ 198 w 765"/>
                <a:gd name="T63" fmla="*/ 198 h 737"/>
                <a:gd name="T64" fmla="*/ 170 w 765"/>
                <a:gd name="T65" fmla="*/ 255 h 737"/>
                <a:gd name="T66" fmla="*/ 198 w 765"/>
                <a:gd name="T67" fmla="*/ 312 h 737"/>
                <a:gd name="T68" fmla="*/ 170 w 765"/>
                <a:gd name="T69" fmla="*/ 312 h 737"/>
                <a:gd name="T70" fmla="*/ 170 w 765"/>
                <a:gd name="T71" fmla="*/ 340 h 737"/>
                <a:gd name="T72" fmla="*/ 141 w 765"/>
                <a:gd name="T73" fmla="*/ 368 h 737"/>
                <a:gd name="T74" fmla="*/ 85 w 765"/>
                <a:gd name="T75" fmla="*/ 312 h 737"/>
                <a:gd name="T76" fmla="*/ 28 w 765"/>
                <a:gd name="T77" fmla="*/ 368 h 737"/>
                <a:gd name="T78" fmla="*/ 0 w 765"/>
                <a:gd name="T79" fmla="*/ 397 h 737"/>
                <a:gd name="T80" fmla="*/ 56 w 765"/>
                <a:gd name="T81" fmla="*/ 397 h 737"/>
                <a:gd name="T82" fmla="*/ 56 w 765"/>
                <a:gd name="T83" fmla="*/ 482 h 737"/>
                <a:gd name="T84" fmla="*/ 28 w 765"/>
                <a:gd name="T85" fmla="*/ 567 h 737"/>
                <a:gd name="T86" fmla="*/ 85 w 765"/>
                <a:gd name="T87" fmla="*/ 624 h 737"/>
                <a:gd name="T88" fmla="*/ 28 w 765"/>
                <a:gd name="T89" fmla="*/ 709 h 737"/>
                <a:gd name="T90" fmla="*/ 56 w 765"/>
                <a:gd name="T91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65" h="737">
                  <a:moveTo>
                    <a:pt x="56" y="737"/>
                  </a:moveTo>
                  <a:lnTo>
                    <a:pt x="170" y="652"/>
                  </a:lnTo>
                  <a:lnTo>
                    <a:pt x="141" y="595"/>
                  </a:lnTo>
                  <a:lnTo>
                    <a:pt x="170" y="453"/>
                  </a:lnTo>
                  <a:lnTo>
                    <a:pt x="198" y="425"/>
                  </a:lnTo>
                  <a:lnTo>
                    <a:pt x="255" y="453"/>
                  </a:lnTo>
                  <a:lnTo>
                    <a:pt x="340" y="368"/>
                  </a:lnTo>
                  <a:lnTo>
                    <a:pt x="397" y="397"/>
                  </a:lnTo>
                  <a:lnTo>
                    <a:pt x="482" y="397"/>
                  </a:lnTo>
                  <a:lnTo>
                    <a:pt x="510" y="453"/>
                  </a:lnTo>
                  <a:lnTo>
                    <a:pt x="680" y="453"/>
                  </a:lnTo>
                  <a:lnTo>
                    <a:pt x="737" y="453"/>
                  </a:lnTo>
                  <a:lnTo>
                    <a:pt x="737" y="425"/>
                  </a:lnTo>
                  <a:lnTo>
                    <a:pt x="765" y="397"/>
                  </a:lnTo>
                  <a:lnTo>
                    <a:pt x="708" y="340"/>
                  </a:lnTo>
                  <a:lnTo>
                    <a:pt x="708" y="312"/>
                  </a:lnTo>
                  <a:lnTo>
                    <a:pt x="765" y="340"/>
                  </a:lnTo>
                  <a:lnTo>
                    <a:pt x="765" y="283"/>
                  </a:lnTo>
                  <a:lnTo>
                    <a:pt x="737" y="255"/>
                  </a:lnTo>
                  <a:lnTo>
                    <a:pt x="623" y="255"/>
                  </a:lnTo>
                  <a:lnTo>
                    <a:pt x="567" y="227"/>
                  </a:lnTo>
                  <a:lnTo>
                    <a:pt x="510" y="142"/>
                  </a:lnTo>
                  <a:lnTo>
                    <a:pt x="538" y="85"/>
                  </a:lnTo>
                  <a:lnTo>
                    <a:pt x="397" y="0"/>
                  </a:lnTo>
                  <a:lnTo>
                    <a:pt x="397" y="28"/>
                  </a:lnTo>
                  <a:lnTo>
                    <a:pt x="340" y="0"/>
                  </a:lnTo>
                  <a:lnTo>
                    <a:pt x="283" y="28"/>
                  </a:lnTo>
                  <a:lnTo>
                    <a:pt x="227" y="85"/>
                  </a:lnTo>
                  <a:lnTo>
                    <a:pt x="227" y="113"/>
                  </a:lnTo>
                  <a:lnTo>
                    <a:pt x="170" y="142"/>
                  </a:lnTo>
                  <a:lnTo>
                    <a:pt x="170" y="170"/>
                  </a:lnTo>
                  <a:lnTo>
                    <a:pt x="198" y="198"/>
                  </a:lnTo>
                  <a:lnTo>
                    <a:pt x="170" y="255"/>
                  </a:lnTo>
                  <a:lnTo>
                    <a:pt x="198" y="312"/>
                  </a:lnTo>
                  <a:lnTo>
                    <a:pt x="170" y="312"/>
                  </a:lnTo>
                  <a:lnTo>
                    <a:pt x="170" y="340"/>
                  </a:lnTo>
                  <a:lnTo>
                    <a:pt x="141" y="368"/>
                  </a:lnTo>
                  <a:lnTo>
                    <a:pt x="85" y="312"/>
                  </a:lnTo>
                  <a:lnTo>
                    <a:pt x="28" y="368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82"/>
                  </a:lnTo>
                  <a:lnTo>
                    <a:pt x="28" y="567"/>
                  </a:lnTo>
                  <a:lnTo>
                    <a:pt x="85" y="624"/>
                  </a:lnTo>
                  <a:lnTo>
                    <a:pt x="28" y="709"/>
                  </a:lnTo>
                  <a:lnTo>
                    <a:pt x="56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4" name="Freeform 151"/>
            <p:cNvSpPr>
              <a:spLocks/>
            </p:cNvSpPr>
            <p:nvPr/>
          </p:nvSpPr>
          <p:spPr bwMode="auto">
            <a:xfrm>
              <a:off x="6400800" y="5791201"/>
              <a:ext cx="1800225" cy="1304925"/>
            </a:xfrm>
            <a:custGeom>
              <a:avLst/>
              <a:gdLst>
                <a:gd name="T0" fmla="*/ 198 w 1134"/>
                <a:gd name="T1" fmla="*/ 595 h 822"/>
                <a:gd name="T2" fmla="*/ 255 w 1134"/>
                <a:gd name="T3" fmla="*/ 595 h 822"/>
                <a:gd name="T4" fmla="*/ 227 w 1134"/>
                <a:gd name="T5" fmla="*/ 510 h 822"/>
                <a:gd name="T6" fmla="*/ 57 w 1134"/>
                <a:gd name="T7" fmla="*/ 482 h 822"/>
                <a:gd name="T8" fmla="*/ 28 w 1134"/>
                <a:gd name="T9" fmla="*/ 340 h 822"/>
                <a:gd name="T10" fmla="*/ 57 w 1134"/>
                <a:gd name="T11" fmla="*/ 198 h 822"/>
                <a:gd name="T12" fmla="*/ 113 w 1134"/>
                <a:gd name="T13" fmla="*/ 141 h 822"/>
                <a:gd name="T14" fmla="*/ 227 w 1134"/>
                <a:gd name="T15" fmla="*/ 170 h 822"/>
                <a:gd name="T16" fmla="*/ 340 w 1134"/>
                <a:gd name="T17" fmla="*/ 141 h 822"/>
                <a:gd name="T18" fmla="*/ 454 w 1134"/>
                <a:gd name="T19" fmla="*/ 113 h 822"/>
                <a:gd name="T20" fmla="*/ 539 w 1134"/>
                <a:gd name="T21" fmla="*/ 85 h 822"/>
                <a:gd name="T22" fmla="*/ 595 w 1134"/>
                <a:gd name="T23" fmla="*/ 141 h 822"/>
                <a:gd name="T24" fmla="*/ 680 w 1134"/>
                <a:gd name="T25" fmla="*/ 113 h 822"/>
                <a:gd name="T26" fmla="*/ 709 w 1134"/>
                <a:gd name="T27" fmla="*/ 141 h 822"/>
                <a:gd name="T28" fmla="*/ 822 w 1134"/>
                <a:gd name="T29" fmla="*/ 85 h 822"/>
                <a:gd name="T30" fmla="*/ 879 w 1134"/>
                <a:gd name="T31" fmla="*/ 0 h 822"/>
                <a:gd name="T32" fmla="*/ 936 w 1134"/>
                <a:gd name="T33" fmla="*/ 28 h 822"/>
                <a:gd name="T34" fmla="*/ 1134 w 1134"/>
                <a:gd name="T35" fmla="*/ 255 h 822"/>
                <a:gd name="T36" fmla="*/ 1106 w 1134"/>
                <a:gd name="T37" fmla="*/ 312 h 822"/>
                <a:gd name="T38" fmla="*/ 1134 w 1134"/>
                <a:gd name="T39" fmla="*/ 397 h 822"/>
                <a:gd name="T40" fmla="*/ 1021 w 1134"/>
                <a:gd name="T41" fmla="*/ 397 h 822"/>
                <a:gd name="T42" fmla="*/ 936 w 1134"/>
                <a:gd name="T43" fmla="*/ 453 h 822"/>
                <a:gd name="T44" fmla="*/ 964 w 1134"/>
                <a:gd name="T45" fmla="*/ 652 h 822"/>
                <a:gd name="T46" fmla="*/ 822 w 1134"/>
                <a:gd name="T47" fmla="*/ 708 h 822"/>
                <a:gd name="T48" fmla="*/ 822 w 1134"/>
                <a:gd name="T49" fmla="*/ 793 h 822"/>
                <a:gd name="T50" fmla="*/ 765 w 1134"/>
                <a:gd name="T51" fmla="*/ 737 h 822"/>
                <a:gd name="T52" fmla="*/ 680 w 1134"/>
                <a:gd name="T53" fmla="*/ 765 h 822"/>
                <a:gd name="T54" fmla="*/ 539 w 1134"/>
                <a:gd name="T55" fmla="*/ 793 h 822"/>
                <a:gd name="T56" fmla="*/ 397 w 1134"/>
                <a:gd name="T57" fmla="*/ 793 h 822"/>
                <a:gd name="T58" fmla="*/ 397 w 1134"/>
                <a:gd name="T59" fmla="*/ 765 h 822"/>
                <a:gd name="T60" fmla="*/ 283 w 1134"/>
                <a:gd name="T61" fmla="*/ 822 h 822"/>
                <a:gd name="T62" fmla="*/ 340 w 1134"/>
                <a:gd name="T63" fmla="*/ 765 h 822"/>
                <a:gd name="T64" fmla="*/ 255 w 1134"/>
                <a:gd name="T65" fmla="*/ 65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822">
                  <a:moveTo>
                    <a:pt x="255" y="652"/>
                  </a:moveTo>
                  <a:lnTo>
                    <a:pt x="198" y="595"/>
                  </a:lnTo>
                  <a:lnTo>
                    <a:pt x="198" y="567"/>
                  </a:lnTo>
                  <a:lnTo>
                    <a:pt x="255" y="595"/>
                  </a:lnTo>
                  <a:lnTo>
                    <a:pt x="255" y="538"/>
                  </a:lnTo>
                  <a:lnTo>
                    <a:pt x="227" y="510"/>
                  </a:lnTo>
                  <a:lnTo>
                    <a:pt x="113" y="510"/>
                  </a:lnTo>
                  <a:lnTo>
                    <a:pt x="57" y="482"/>
                  </a:lnTo>
                  <a:lnTo>
                    <a:pt x="0" y="397"/>
                  </a:lnTo>
                  <a:lnTo>
                    <a:pt x="28" y="340"/>
                  </a:lnTo>
                  <a:lnTo>
                    <a:pt x="0" y="255"/>
                  </a:lnTo>
                  <a:lnTo>
                    <a:pt x="57" y="198"/>
                  </a:lnTo>
                  <a:lnTo>
                    <a:pt x="57" y="170"/>
                  </a:lnTo>
                  <a:lnTo>
                    <a:pt x="113" y="141"/>
                  </a:lnTo>
                  <a:lnTo>
                    <a:pt x="142" y="198"/>
                  </a:lnTo>
                  <a:lnTo>
                    <a:pt x="227" y="170"/>
                  </a:lnTo>
                  <a:lnTo>
                    <a:pt x="255" y="198"/>
                  </a:lnTo>
                  <a:lnTo>
                    <a:pt x="340" y="141"/>
                  </a:lnTo>
                  <a:lnTo>
                    <a:pt x="425" y="141"/>
                  </a:lnTo>
                  <a:lnTo>
                    <a:pt x="454" y="113"/>
                  </a:lnTo>
                  <a:lnTo>
                    <a:pt x="482" y="113"/>
                  </a:lnTo>
                  <a:lnTo>
                    <a:pt x="539" y="85"/>
                  </a:lnTo>
                  <a:lnTo>
                    <a:pt x="539" y="113"/>
                  </a:lnTo>
                  <a:lnTo>
                    <a:pt x="595" y="141"/>
                  </a:lnTo>
                  <a:lnTo>
                    <a:pt x="652" y="113"/>
                  </a:lnTo>
                  <a:lnTo>
                    <a:pt x="680" y="113"/>
                  </a:lnTo>
                  <a:lnTo>
                    <a:pt x="680" y="141"/>
                  </a:lnTo>
                  <a:lnTo>
                    <a:pt x="709" y="141"/>
                  </a:lnTo>
                  <a:lnTo>
                    <a:pt x="765" y="170"/>
                  </a:lnTo>
                  <a:lnTo>
                    <a:pt x="822" y="85"/>
                  </a:lnTo>
                  <a:lnTo>
                    <a:pt x="822" y="28"/>
                  </a:lnTo>
                  <a:lnTo>
                    <a:pt x="879" y="0"/>
                  </a:lnTo>
                  <a:lnTo>
                    <a:pt x="936" y="0"/>
                  </a:lnTo>
                  <a:lnTo>
                    <a:pt x="936" y="28"/>
                  </a:lnTo>
                  <a:lnTo>
                    <a:pt x="1021" y="85"/>
                  </a:lnTo>
                  <a:lnTo>
                    <a:pt x="1134" y="255"/>
                  </a:lnTo>
                  <a:lnTo>
                    <a:pt x="1106" y="255"/>
                  </a:lnTo>
                  <a:lnTo>
                    <a:pt x="1106" y="312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049" y="425"/>
                  </a:lnTo>
                  <a:lnTo>
                    <a:pt x="1021" y="397"/>
                  </a:lnTo>
                  <a:lnTo>
                    <a:pt x="992" y="453"/>
                  </a:lnTo>
                  <a:lnTo>
                    <a:pt x="936" y="453"/>
                  </a:lnTo>
                  <a:lnTo>
                    <a:pt x="992" y="567"/>
                  </a:lnTo>
                  <a:lnTo>
                    <a:pt x="964" y="652"/>
                  </a:lnTo>
                  <a:lnTo>
                    <a:pt x="879" y="652"/>
                  </a:lnTo>
                  <a:lnTo>
                    <a:pt x="822" y="708"/>
                  </a:lnTo>
                  <a:lnTo>
                    <a:pt x="850" y="793"/>
                  </a:lnTo>
                  <a:lnTo>
                    <a:pt x="822" y="793"/>
                  </a:lnTo>
                  <a:lnTo>
                    <a:pt x="794" y="737"/>
                  </a:lnTo>
                  <a:lnTo>
                    <a:pt x="765" y="737"/>
                  </a:lnTo>
                  <a:lnTo>
                    <a:pt x="709" y="737"/>
                  </a:lnTo>
                  <a:lnTo>
                    <a:pt x="680" y="765"/>
                  </a:lnTo>
                  <a:lnTo>
                    <a:pt x="539" y="822"/>
                  </a:lnTo>
                  <a:lnTo>
                    <a:pt x="539" y="793"/>
                  </a:lnTo>
                  <a:lnTo>
                    <a:pt x="454" y="822"/>
                  </a:lnTo>
                  <a:lnTo>
                    <a:pt x="397" y="793"/>
                  </a:lnTo>
                  <a:lnTo>
                    <a:pt x="425" y="765"/>
                  </a:lnTo>
                  <a:lnTo>
                    <a:pt x="397" y="765"/>
                  </a:lnTo>
                  <a:lnTo>
                    <a:pt x="340" y="822"/>
                  </a:lnTo>
                  <a:lnTo>
                    <a:pt x="283" y="822"/>
                  </a:lnTo>
                  <a:lnTo>
                    <a:pt x="255" y="793"/>
                  </a:lnTo>
                  <a:lnTo>
                    <a:pt x="340" y="765"/>
                  </a:lnTo>
                  <a:lnTo>
                    <a:pt x="255" y="737"/>
                  </a:lnTo>
                  <a:lnTo>
                    <a:pt x="255" y="6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5" name="Freeform 152"/>
            <p:cNvSpPr>
              <a:spLocks/>
            </p:cNvSpPr>
            <p:nvPr/>
          </p:nvSpPr>
          <p:spPr bwMode="auto">
            <a:xfrm>
              <a:off x="4330700" y="7680326"/>
              <a:ext cx="2835275" cy="1620838"/>
            </a:xfrm>
            <a:custGeom>
              <a:avLst/>
              <a:gdLst>
                <a:gd name="T0" fmla="*/ 1786 w 1786"/>
                <a:gd name="T1" fmla="*/ 567 h 1021"/>
                <a:gd name="T2" fmla="*/ 1758 w 1786"/>
                <a:gd name="T3" fmla="*/ 454 h 1021"/>
                <a:gd name="T4" fmla="*/ 1729 w 1786"/>
                <a:gd name="T5" fmla="*/ 482 h 1021"/>
                <a:gd name="T6" fmla="*/ 1587 w 1786"/>
                <a:gd name="T7" fmla="*/ 454 h 1021"/>
                <a:gd name="T8" fmla="*/ 1616 w 1786"/>
                <a:gd name="T9" fmla="*/ 397 h 1021"/>
                <a:gd name="T10" fmla="*/ 1616 w 1786"/>
                <a:gd name="T11" fmla="*/ 341 h 1021"/>
                <a:gd name="T12" fmla="*/ 1502 w 1786"/>
                <a:gd name="T13" fmla="*/ 341 h 1021"/>
                <a:gd name="T14" fmla="*/ 1531 w 1786"/>
                <a:gd name="T15" fmla="*/ 256 h 1021"/>
                <a:gd name="T16" fmla="*/ 1559 w 1786"/>
                <a:gd name="T17" fmla="*/ 256 h 1021"/>
                <a:gd name="T18" fmla="*/ 1559 w 1786"/>
                <a:gd name="T19" fmla="*/ 29 h 1021"/>
                <a:gd name="T20" fmla="*/ 1474 w 1786"/>
                <a:gd name="T21" fmla="*/ 0 h 1021"/>
                <a:gd name="T22" fmla="*/ 1332 w 1786"/>
                <a:gd name="T23" fmla="*/ 85 h 1021"/>
                <a:gd name="T24" fmla="*/ 1361 w 1786"/>
                <a:gd name="T25" fmla="*/ 142 h 1021"/>
                <a:gd name="T26" fmla="*/ 1332 w 1786"/>
                <a:gd name="T27" fmla="*/ 227 h 1021"/>
                <a:gd name="T28" fmla="*/ 1276 w 1786"/>
                <a:gd name="T29" fmla="*/ 170 h 1021"/>
                <a:gd name="T30" fmla="*/ 1247 w 1786"/>
                <a:gd name="T31" fmla="*/ 170 h 1021"/>
                <a:gd name="T32" fmla="*/ 1162 w 1786"/>
                <a:gd name="T33" fmla="*/ 227 h 1021"/>
                <a:gd name="T34" fmla="*/ 1219 w 1786"/>
                <a:gd name="T35" fmla="*/ 284 h 1021"/>
                <a:gd name="T36" fmla="*/ 1162 w 1786"/>
                <a:gd name="T37" fmla="*/ 312 h 1021"/>
                <a:gd name="T38" fmla="*/ 1134 w 1786"/>
                <a:gd name="T39" fmla="*/ 369 h 1021"/>
                <a:gd name="T40" fmla="*/ 1049 w 1786"/>
                <a:gd name="T41" fmla="*/ 369 h 1021"/>
                <a:gd name="T42" fmla="*/ 992 w 1786"/>
                <a:gd name="T43" fmla="*/ 454 h 1021"/>
                <a:gd name="T44" fmla="*/ 964 w 1786"/>
                <a:gd name="T45" fmla="*/ 426 h 1021"/>
                <a:gd name="T46" fmla="*/ 794 w 1786"/>
                <a:gd name="T47" fmla="*/ 539 h 1021"/>
                <a:gd name="T48" fmla="*/ 737 w 1786"/>
                <a:gd name="T49" fmla="*/ 511 h 1021"/>
                <a:gd name="T50" fmla="*/ 709 w 1786"/>
                <a:gd name="T51" fmla="*/ 539 h 1021"/>
                <a:gd name="T52" fmla="*/ 624 w 1786"/>
                <a:gd name="T53" fmla="*/ 511 h 1021"/>
                <a:gd name="T54" fmla="*/ 595 w 1786"/>
                <a:gd name="T55" fmla="*/ 539 h 1021"/>
                <a:gd name="T56" fmla="*/ 709 w 1786"/>
                <a:gd name="T57" fmla="*/ 567 h 1021"/>
                <a:gd name="T58" fmla="*/ 595 w 1786"/>
                <a:gd name="T59" fmla="*/ 652 h 1021"/>
                <a:gd name="T60" fmla="*/ 510 w 1786"/>
                <a:gd name="T61" fmla="*/ 624 h 1021"/>
                <a:gd name="T62" fmla="*/ 454 w 1786"/>
                <a:gd name="T63" fmla="*/ 652 h 1021"/>
                <a:gd name="T64" fmla="*/ 482 w 1786"/>
                <a:gd name="T65" fmla="*/ 596 h 1021"/>
                <a:gd name="T66" fmla="*/ 397 w 1786"/>
                <a:gd name="T67" fmla="*/ 567 h 1021"/>
                <a:gd name="T68" fmla="*/ 368 w 1786"/>
                <a:gd name="T69" fmla="*/ 539 h 1021"/>
                <a:gd name="T70" fmla="*/ 397 w 1786"/>
                <a:gd name="T71" fmla="*/ 539 h 1021"/>
                <a:gd name="T72" fmla="*/ 425 w 1786"/>
                <a:gd name="T73" fmla="*/ 511 h 1021"/>
                <a:gd name="T74" fmla="*/ 368 w 1786"/>
                <a:gd name="T75" fmla="*/ 511 h 1021"/>
                <a:gd name="T76" fmla="*/ 340 w 1786"/>
                <a:gd name="T77" fmla="*/ 454 h 1021"/>
                <a:gd name="T78" fmla="*/ 283 w 1786"/>
                <a:gd name="T79" fmla="*/ 482 h 1021"/>
                <a:gd name="T80" fmla="*/ 113 w 1786"/>
                <a:gd name="T81" fmla="*/ 766 h 1021"/>
                <a:gd name="T82" fmla="*/ 57 w 1786"/>
                <a:gd name="T83" fmla="*/ 964 h 1021"/>
                <a:gd name="T84" fmla="*/ 0 w 1786"/>
                <a:gd name="T85" fmla="*/ 993 h 1021"/>
                <a:gd name="T86" fmla="*/ 0 w 1786"/>
                <a:gd name="T87" fmla="*/ 1021 h 1021"/>
                <a:gd name="T88" fmla="*/ 113 w 1786"/>
                <a:gd name="T89" fmla="*/ 1021 h 1021"/>
                <a:gd name="T90" fmla="*/ 454 w 1786"/>
                <a:gd name="T91" fmla="*/ 936 h 1021"/>
                <a:gd name="T92" fmla="*/ 567 w 1786"/>
                <a:gd name="T93" fmla="*/ 964 h 1021"/>
                <a:gd name="T94" fmla="*/ 737 w 1786"/>
                <a:gd name="T95" fmla="*/ 936 h 1021"/>
                <a:gd name="T96" fmla="*/ 1786 w 1786"/>
                <a:gd name="T97" fmla="*/ 567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86" h="1021">
                  <a:moveTo>
                    <a:pt x="1786" y="567"/>
                  </a:moveTo>
                  <a:lnTo>
                    <a:pt x="1758" y="454"/>
                  </a:lnTo>
                  <a:lnTo>
                    <a:pt x="1729" y="482"/>
                  </a:lnTo>
                  <a:lnTo>
                    <a:pt x="1587" y="454"/>
                  </a:lnTo>
                  <a:lnTo>
                    <a:pt x="1616" y="397"/>
                  </a:lnTo>
                  <a:lnTo>
                    <a:pt x="1616" y="341"/>
                  </a:lnTo>
                  <a:lnTo>
                    <a:pt x="1502" y="341"/>
                  </a:lnTo>
                  <a:lnTo>
                    <a:pt x="1531" y="256"/>
                  </a:lnTo>
                  <a:lnTo>
                    <a:pt x="1559" y="256"/>
                  </a:lnTo>
                  <a:lnTo>
                    <a:pt x="1559" y="29"/>
                  </a:lnTo>
                  <a:lnTo>
                    <a:pt x="1474" y="0"/>
                  </a:lnTo>
                  <a:lnTo>
                    <a:pt x="1332" y="85"/>
                  </a:lnTo>
                  <a:lnTo>
                    <a:pt x="1361" y="142"/>
                  </a:lnTo>
                  <a:lnTo>
                    <a:pt x="1332" y="227"/>
                  </a:lnTo>
                  <a:lnTo>
                    <a:pt x="1276" y="170"/>
                  </a:lnTo>
                  <a:lnTo>
                    <a:pt x="1247" y="170"/>
                  </a:lnTo>
                  <a:lnTo>
                    <a:pt x="1162" y="227"/>
                  </a:lnTo>
                  <a:lnTo>
                    <a:pt x="1219" y="284"/>
                  </a:lnTo>
                  <a:lnTo>
                    <a:pt x="1162" y="312"/>
                  </a:lnTo>
                  <a:lnTo>
                    <a:pt x="1134" y="369"/>
                  </a:lnTo>
                  <a:lnTo>
                    <a:pt x="1049" y="369"/>
                  </a:lnTo>
                  <a:lnTo>
                    <a:pt x="992" y="454"/>
                  </a:lnTo>
                  <a:lnTo>
                    <a:pt x="964" y="426"/>
                  </a:lnTo>
                  <a:lnTo>
                    <a:pt x="794" y="539"/>
                  </a:lnTo>
                  <a:lnTo>
                    <a:pt x="737" y="511"/>
                  </a:lnTo>
                  <a:lnTo>
                    <a:pt x="709" y="539"/>
                  </a:lnTo>
                  <a:lnTo>
                    <a:pt x="624" y="511"/>
                  </a:lnTo>
                  <a:lnTo>
                    <a:pt x="595" y="539"/>
                  </a:lnTo>
                  <a:lnTo>
                    <a:pt x="709" y="567"/>
                  </a:lnTo>
                  <a:lnTo>
                    <a:pt x="595" y="652"/>
                  </a:lnTo>
                  <a:lnTo>
                    <a:pt x="510" y="624"/>
                  </a:lnTo>
                  <a:lnTo>
                    <a:pt x="454" y="652"/>
                  </a:lnTo>
                  <a:lnTo>
                    <a:pt x="482" y="596"/>
                  </a:lnTo>
                  <a:lnTo>
                    <a:pt x="397" y="567"/>
                  </a:lnTo>
                  <a:lnTo>
                    <a:pt x="368" y="539"/>
                  </a:lnTo>
                  <a:lnTo>
                    <a:pt x="397" y="539"/>
                  </a:lnTo>
                  <a:lnTo>
                    <a:pt x="425" y="511"/>
                  </a:lnTo>
                  <a:lnTo>
                    <a:pt x="368" y="511"/>
                  </a:lnTo>
                  <a:lnTo>
                    <a:pt x="340" y="454"/>
                  </a:lnTo>
                  <a:lnTo>
                    <a:pt x="283" y="482"/>
                  </a:lnTo>
                  <a:lnTo>
                    <a:pt x="113" y="766"/>
                  </a:lnTo>
                  <a:lnTo>
                    <a:pt x="57" y="964"/>
                  </a:lnTo>
                  <a:lnTo>
                    <a:pt x="0" y="993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454" y="936"/>
                  </a:lnTo>
                  <a:lnTo>
                    <a:pt x="567" y="964"/>
                  </a:lnTo>
                  <a:lnTo>
                    <a:pt x="737" y="936"/>
                  </a:lnTo>
                  <a:lnTo>
                    <a:pt x="1786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6" name="Freeform 153"/>
            <p:cNvSpPr>
              <a:spLocks/>
            </p:cNvSpPr>
            <p:nvPr/>
          </p:nvSpPr>
          <p:spPr bwMode="auto">
            <a:xfrm>
              <a:off x="6850063" y="6286501"/>
              <a:ext cx="1711325" cy="2293938"/>
            </a:xfrm>
            <a:custGeom>
              <a:avLst/>
              <a:gdLst>
                <a:gd name="T0" fmla="*/ 171 w 1078"/>
                <a:gd name="T1" fmla="*/ 1332 h 1445"/>
                <a:gd name="T2" fmla="*/ 0 w 1078"/>
                <a:gd name="T3" fmla="*/ 1332 h 1445"/>
                <a:gd name="T4" fmla="*/ 29 w 1078"/>
                <a:gd name="T5" fmla="*/ 1219 h 1445"/>
                <a:gd name="T6" fmla="*/ 29 w 1078"/>
                <a:gd name="T7" fmla="*/ 1077 h 1445"/>
                <a:gd name="T8" fmla="*/ 114 w 1078"/>
                <a:gd name="T9" fmla="*/ 935 h 1445"/>
                <a:gd name="T10" fmla="*/ 171 w 1078"/>
                <a:gd name="T11" fmla="*/ 963 h 1445"/>
                <a:gd name="T12" fmla="*/ 256 w 1078"/>
                <a:gd name="T13" fmla="*/ 907 h 1445"/>
                <a:gd name="T14" fmla="*/ 142 w 1078"/>
                <a:gd name="T15" fmla="*/ 907 h 1445"/>
                <a:gd name="T16" fmla="*/ 29 w 1078"/>
                <a:gd name="T17" fmla="*/ 793 h 1445"/>
                <a:gd name="T18" fmla="*/ 86 w 1078"/>
                <a:gd name="T19" fmla="*/ 652 h 1445"/>
                <a:gd name="T20" fmla="*/ 171 w 1078"/>
                <a:gd name="T21" fmla="*/ 567 h 1445"/>
                <a:gd name="T22" fmla="*/ 57 w 1078"/>
                <a:gd name="T23" fmla="*/ 567 h 1445"/>
                <a:gd name="T24" fmla="*/ 0 w 1078"/>
                <a:gd name="T25" fmla="*/ 510 h 1445"/>
                <a:gd name="T26" fmla="*/ 114 w 1078"/>
                <a:gd name="T27" fmla="*/ 453 h 1445"/>
                <a:gd name="T28" fmla="*/ 114 w 1078"/>
                <a:gd name="T29" fmla="*/ 481 h 1445"/>
                <a:gd name="T30" fmla="*/ 256 w 1078"/>
                <a:gd name="T31" fmla="*/ 481 h 1445"/>
                <a:gd name="T32" fmla="*/ 397 w 1078"/>
                <a:gd name="T33" fmla="*/ 453 h 1445"/>
                <a:gd name="T34" fmla="*/ 511 w 1078"/>
                <a:gd name="T35" fmla="*/ 425 h 1445"/>
                <a:gd name="T36" fmla="*/ 567 w 1078"/>
                <a:gd name="T37" fmla="*/ 481 h 1445"/>
                <a:gd name="T38" fmla="*/ 596 w 1078"/>
                <a:gd name="T39" fmla="*/ 340 h 1445"/>
                <a:gd name="T40" fmla="*/ 709 w 1078"/>
                <a:gd name="T41" fmla="*/ 255 h 1445"/>
                <a:gd name="T42" fmla="*/ 709 w 1078"/>
                <a:gd name="T43" fmla="*/ 141 h 1445"/>
                <a:gd name="T44" fmla="*/ 766 w 1078"/>
                <a:gd name="T45" fmla="*/ 113 h 1445"/>
                <a:gd name="T46" fmla="*/ 851 w 1078"/>
                <a:gd name="T47" fmla="*/ 28 h 1445"/>
                <a:gd name="T48" fmla="*/ 964 w 1078"/>
                <a:gd name="T49" fmla="*/ 28 h 1445"/>
                <a:gd name="T50" fmla="*/ 993 w 1078"/>
                <a:gd name="T51" fmla="*/ 141 h 1445"/>
                <a:gd name="T52" fmla="*/ 1078 w 1078"/>
                <a:gd name="T53" fmla="*/ 255 h 1445"/>
                <a:gd name="T54" fmla="*/ 993 w 1078"/>
                <a:gd name="T55" fmla="*/ 396 h 1445"/>
                <a:gd name="T56" fmla="*/ 1021 w 1078"/>
                <a:gd name="T57" fmla="*/ 453 h 1445"/>
                <a:gd name="T58" fmla="*/ 936 w 1078"/>
                <a:gd name="T59" fmla="*/ 567 h 1445"/>
                <a:gd name="T60" fmla="*/ 936 w 1078"/>
                <a:gd name="T61" fmla="*/ 737 h 1445"/>
                <a:gd name="T62" fmla="*/ 964 w 1078"/>
                <a:gd name="T63" fmla="*/ 822 h 1445"/>
                <a:gd name="T64" fmla="*/ 964 w 1078"/>
                <a:gd name="T65" fmla="*/ 878 h 1445"/>
                <a:gd name="T66" fmla="*/ 1021 w 1078"/>
                <a:gd name="T67" fmla="*/ 992 h 1445"/>
                <a:gd name="T68" fmla="*/ 964 w 1078"/>
                <a:gd name="T69" fmla="*/ 1219 h 1445"/>
                <a:gd name="T70" fmla="*/ 199 w 1078"/>
                <a:gd name="T71" fmla="*/ 1445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78" h="1445">
                  <a:moveTo>
                    <a:pt x="199" y="1445"/>
                  </a:moveTo>
                  <a:lnTo>
                    <a:pt x="171" y="1332"/>
                  </a:lnTo>
                  <a:lnTo>
                    <a:pt x="142" y="1360"/>
                  </a:lnTo>
                  <a:lnTo>
                    <a:pt x="0" y="1332"/>
                  </a:lnTo>
                  <a:lnTo>
                    <a:pt x="29" y="1275"/>
                  </a:lnTo>
                  <a:lnTo>
                    <a:pt x="29" y="1219"/>
                  </a:lnTo>
                  <a:lnTo>
                    <a:pt x="114" y="1105"/>
                  </a:lnTo>
                  <a:lnTo>
                    <a:pt x="29" y="1077"/>
                  </a:lnTo>
                  <a:lnTo>
                    <a:pt x="29" y="935"/>
                  </a:lnTo>
                  <a:lnTo>
                    <a:pt x="114" y="935"/>
                  </a:lnTo>
                  <a:lnTo>
                    <a:pt x="114" y="963"/>
                  </a:lnTo>
                  <a:lnTo>
                    <a:pt x="171" y="963"/>
                  </a:lnTo>
                  <a:lnTo>
                    <a:pt x="171" y="935"/>
                  </a:lnTo>
                  <a:lnTo>
                    <a:pt x="256" y="907"/>
                  </a:lnTo>
                  <a:lnTo>
                    <a:pt x="227" y="878"/>
                  </a:lnTo>
                  <a:lnTo>
                    <a:pt x="142" y="907"/>
                  </a:lnTo>
                  <a:lnTo>
                    <a:pt x="0" y="850"/>
                  </a:lnTo>
                  <a:lnTo>
                    <a:pt x="29" y="793"/>
                  </a:lnTo>
                  <a:lnTo>
                    <a:pt x="86" y="765"/>
                  </a:lnTo>
                  <a:lnTo>
                    <a:pt x="86" y="652"/>
                  </a:lnTo>
                  <a:lnTo>
                    <a:pt x="142" y="595"/>
                  </a:lnTo>
                  <a:lnTo>
                    <a:pt x="171" y="567"/>
                  </a:lnTo>
                  <a:lnTo>
                    <a:pt x="114" y="538"/>
                  </a:lnTo>
                  <a:lnTo>
                    <a:pt x="57" y="567"/>
                  </a:lnTo>
                  <a:lnTo>
                    <a:pt x="0" y="595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114" y="453"/>
                  </a:lnTo>
                  <a:lnTo>
                    <a:pt x="142" y="453"/>
                  </a:lnTo>
                  <a:lnTo>
                    <a:pt x="114" y="481"/>
                  </a:lnTo>
                  <a:lnTo>
                    <a:pt x="171" y="510"/>
                  </a:lnTo>
                  <a:lnTo>
                    <a:pt x="256" y="481"/>
                  </a:lnTo>
                  <a:lnTo>
                    <a:pt x="256" y="510"/>
                  </a:lnTo>
                  <a:lnTo>
                    <a:pt x="397" y="453"/>
                  </a:lnTo>
                  <a:lnTo>
                    <a:pt x="426" y="425"/>
                  </a:lnTo>
                  <a:lnTo>
                    <a:pt x="511" y="425"/>
                  </a:lnTo>
                  <a:lnTo>
                    <a:pt x="539" y="481"/>
                  </a:lnTo>
                  <a:lnTo>
                    <a:pt x="567" y="481"/>
                  </a:lnTo>
                  <a:lnTo>
                    <a:pt x="539" y="396"/>
                  </a:lnTo>
                  <a:lnTo>
                    <a:pt x="596" y="340"/>
                  </a:lnTo>
                  <a:lnTo>
                    <a:pt x="681" y="340"/>
                  </a:lnTo>
                  <a:lnTo>
                    <a:pt x="709" y="255"/>
                  </a:lnTo>
                  <a:lnTo>
                    <a:pt x="653" y="141"/>
                  </a:lnTo>
                  <a:lnTo>
                    <a:pt x="709" y="141"/>
                  </a:lnTo>
                  <a:lnTo>
                    <a:pt x="738" y="85"/>
                  </a:lnTo>
                  <a:lnTo>
                    <a:pt x="766" y="113"/>
                  </a:lnTo>
                  <a:lnTo>
                    <a:pt x="851" y="85"/>
                  </a:lnTo>
                  <a:lnTo>
                    <a:pt x="851" y="28"/>
                  </a:lnTo>
                  <a:lnTo>
                    <a:pt x="908" y="0"/>
                  </a:lnTo>
                  <a:lnTo>
                    <a:pt x="964" y="28"/>
                  </a:lnTo>
                  <a:lnTo>
                    <a:pt x="964" y="113"/>
                  </a:lnTo>
                  <a:lnTo>
                    <a:pt x="993" y="141"/>
                  </a:lnTo>
                  <a:lnTo>
                    <a:pt x="993" y="198"/>
                  </a:lnTo>
                  <a:lnTo>
                    <a:pt x="1078" y="255"/>
                  </a:lnTo>
                  <a:lnTo>
                    <a:pt x="993" y="340"/>
                  </a:lnTo>
                  <a:lnTo>
                    <a:pt x="993" y="396"/>
                  </a:lnTo>
                  <a:lnTo>
                    <a:pt x="1021" y="425"/>
                  </a:lnTo>
                  <a:lnTo>
                    <a:pt x="1021" y="453"/>
                  </a:lnTo>
                  <a:lnTo>
                    <a:pt x="1049" y="510"/>
                  </a:lnTo>
                  <a:lnTo>
                    <a:pt x="936" y="567"/>
                  </a:lnTo>
                  <a:lnTo>
                    <a:pt x="964" y="595"/>
                  </a:lnTo>
                  <a:lnTo>
                    <a:pt x="936" y="737"/>
                  </a:lnTo>
                  <a:lnTo>
                    <a:pt x="908" y="765"/>
                  </a:lnTo>
                  <a:lnTo>
                    <a:pt x="964" y="822"/>
                  </a:lnTo>
                  <a:lnTo>
                    <a:pt x="936" y="878"/>
                  </a:lnTo>
                  <a:lnTo>
                    <a:pt x="964" y="878"/>
                  </a:lnTo>
                  <a:lnTo>
                    <a:pt x="964" y="963"/>
                  </a:lnTo>
                  <a:lnTo>
                    <a:pt x="1021" y="992"/>
                  </a:lnTo>
                  <a:lnTo>
                    <a:pt x="1021" y="1134"/>
                  </a:lnTo>
                  <a:lnTo>
                    <a:pt x="964" y="1219"/>
                  </a:lnTo>
                  <a:lnTo>
                    <a:pt x="993" y="1275"/>
                  </a:lnTo>
                  <a:lnTo>
                    <a:pt x="199" y="144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7" name="Freeform 155"/>
            <p:cNvSpPr>
              <a:spLocks/>
            </p:cNvSpPr>
            <p:nvPr/>
          </p:nvSpPr>
          <p:spPr bwMode="auto">
            <a:xfrm>
              <a:off x="1360488" y="1874838"/>
              <a:ext cx="1439863" cy="900113"/>
            </a:xfrm>
            <a:custGeom>
              <a:avLst/>
              <a:gdLst>
                <a:gd name="T0" fmla="*/ 453 w 907"/>
                <a:gd name="T1" fmla="*/ 482 h 567"/>
                <a:gd name="T2" fmla="*/ 567 w 907"/>
                <a:gd name="T3" fmla="*/ 482 h 567"/>
                <a:gd name="T4" fmla="*/ 680 w 907"/>
                <a:gd name="T5" fmla="*/ 426 h 567"/>
                <a:gd name="T6" fmla="*/ 709 w 907"/>
                <a:gd name="T7" fmla="*/ 426 h 567"/>
                <a:gd name="T8" fmla="*/ 737 w 907"/>
                <a:gd name="T9" fmla="*/ 397 h 567"/>
                <a:gd name="T10" fmla="*/ 765 w 907"/>
                <a:gd name="T11" fmla="*/ 426 h 567"/>
                <a:gd name="T12" fmla="*/ 794 w 907"/>
                <a:gd name="T13" fmla="*/ 397 h 567"/>
                <a:gd name="T14" fmla="*/ 822 w 907"/>
                <a:gd name="T15" fmla="*/ 426 h 567"/>
                <a:gd name="T16" fmla="*/ 794 w 907"/>
                <a:gd name="T17" fmla="*/ 369 h 567"/>
                <a:gd name="T18" fmla="*/ 879 w 907"/>
                <a:gd name="T19" fmla="*/ 369 h 567"/>
                <a:gd name="T20" fmla="*/ 850 w 907"/>
                <a:gd name="T21" fmla="*/ 312 h 567"/>
                <a:gd name="T22" fmla="*/ 907 w 907"/>
                <a:gd name="T23" fmla="*/ 312 h 567"/>
                <a:gd name="T24" fmla="*/ 850 w 907"/>
                <a:gd name="T25" fmla="*/ 284 h 567"/>
                <a:gd name="T26" fmla="*/ 822 w 907"/>
                <a:gd name="T27" fmla="*/ 255 h 567"/>
                <a:gd name="T28" fmla="*/ 879 w 907"/>
                <a:gd name="T29" fmla="*/ 170 h 567"/>
                <a:gd name="T30" fmla="*/ 850 w 907"/>
                <a:gd name="T31" fmla="*/ 114 h 567"/>
                <a:gd name="T32" fmla="*/ 822 w 907"/>
                <a:gd name="T33" fmla="*/ 114 h 567"/>
                <a:gd name="T34" fmla="*/ 850 w 907"/>
                <a:gd name="T35" fmla="*/ 57 h 567"/>
                <a:gd name="T36" fmla="*/ 822 w 907"/>
                <a:gd name="T37" fmla="*/ 29 h 567"/>
                <a:gd name="T38" fmla="*/ 709 w 907"/>
                <a:gd name="T39" fmla="*/ 0 h 567"/>
                <a:gd name="T40" fmla="*/ 680 w 907"/>
                <a:gd name="T41" fmla="*/ 57 h 567"/>
                <a:gd name="T42" fmla="*/ 624 w 907"/>
                <a:gd name="T43" fmla="*/ 57 h 567"/>
                <a:gd name="T44" fmla="*/ 567 w 907"/>
                <a:gd name="T45" fmla="*/ 114 h 567"/>
                <a:gd name="T46" fmla="*/ 510 w 907"/>
                <a:gd name="T47" fmla="*/ 114 h 567"/>
                <a:gd name="T48" fmla="*/ 425 w 907"/>
                <a:gd name="T49" fmla="*/ 85 h 567"/>
                <a:gd name="T50" fmla="*/ 397 w 907"/>
                <a:gd name="T51" fmla="*/ 85 h 567"/>
                <a:gd name="T52" fmla="*/ 340 w 907"/>
                <a:gd name="T53" fmla="*/ 142 h 567"/>
                <a:gd name="T54" fmla="*/ 312 w 907"/>
                <a:gd name="T55" fmla="*/ 57 h 567"/>
                <a:gd name="T56" fmla="*/ 227 w 907"/>
                <a:gd name="T57" fmla="*/ 57 h 567"/>
                <a:gd name="T58" fmla="*/ 142 w 907"/>
                <a:gd name="T59" fmla="*/ 0 h 567"/>
                <a:gd name="T60" fmla="*/ 113 w 907"/>
                <a:gd name="T61" fmla="*/ 142 h 567"/>
                <a:gd name="T62" fmla="*/ 28 w 907"/>
                <a:gd name="T63" fmla="*/ 227 h 567"/>
                <a:gd name="T64" fmla="*/ 0 w 907"/>
                <a:gd name="T65" fmla="*/ 312 h 567"/>
                <a:gd name="T66" fmla="*/ 28 w 907"/>
                <a:gd name="T67" fmla="*/ 340 h 567"/>
                <a:gd name="T68" fmla="*/ 57 w 907"/>
                <a:gd name="T69" fmla="*/ 312 h 567"/>
                <a:gd name="T70" fmla="*/ 57 w 907"/>
                <a:gd name="T71" fmla="*/ 284 h 567"/>
                <a:gd name="T72" fmla="*/ 85 w 907"/>
                <a:gd name="T73" fmla="*/ 284 h 567"/>
                <a:gd name="T74" fmla="*/ 170 w 907"/>
                <a:gd name="T75" fmla="*/ 312 h 567"/>
                <a:gd name="T76" fmla="*/ 170 w 907"/>
                <a:gd name="T77" fmla="*/ 340 h 567"/>
                <a:gd name="T78" fmla="*/ 227 w 907"/>
                <a:gd name="T79" fmla="*/ 312 h 567"/>
                <a:gd name="T80" fmla="*/ 227 w 907"/>
                <a:gd name="T81" fmla="*/ 284 h 567"/>
                <a:gd name="T82" fmla="*/ 255 w 907"/>
                <a:gd name="T83" fmla="*/ 312 h 567"/>
                <a:gd name="T84" fmla="*/ 227 w 907"/>
                <a:gd name="T85" fmla="*/ 369 h 567"/>
                <a:gd name="T86" fmla="*/ 255 w 907"/>
                <a:gd name="T87" fmla="*/ 397 h 567"/>
                <a:gd name="T88" fmla="*/ 312 w 907"/>
                <a:gd name="T89" fmla="*/ 397 h 567"/>
                <a:gd name="T90" fmla="*/ 283 w 907"/>
                <a:gd name="T91" fmla="*/ 426 h 567"/>
                <a:gd name="T92" fmla="*/ 283 w 907"/>
                <a:gd name="T93" fmla="*/ 482 h 567"/>
                <a:gd name="T94" fmla="*/ 255 w 907"/>
                <a:gd name="T95" fmla="*/ 511 h 567"/>
                <a:gd name="T96" fmla="*/ 283 w 907"/>
                <a:gd name="T97" fmla="*/ 539 h 567"/>
                <a:gd name="T98" fmla="*/ 368 w 907"/>
                <a:gd name="T99" fmla="*/ 567 h 567"/>
                <a:gd name="T100" fmla="*/ 397 w 907"/>
                <a:gd name="T101" fmla="*/ 539 h 567"/>
                <a:gd name="T102" fmla="*/ 397 w 907"/>
                <a:gd name="T103" fmla="*/ 511 h 567"/>
                <a:gd name="T104" fmla="*/ 453 w 907"/>
                <a:gd name="T105" fmla="*/ 48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7" h="567">
                  <a:moveTo>
                    <a:pt x="453" y="482"/>
                  </a:moveTo>
                  <a:lnTo>
                    <a:pt x="567" y="482"/>
                  </a:lnTo>
                  <a:lnTo>
                    <a:pt x="680" y="426"/>
                  </a:lnTo>
                  <a:lnTo>
                    <a:pt x="709" y="426"/>
                  </a:lnTo>
                  <a:lnTo>
                    <a:pt x="737" y="397"/>
                  </a:lnTo>
                  <a:lnTo>
                    <a:pt x="765" y="426"/>
                  </a:lnTo>
                  <a:lnTo>
                    <a:pt x="794" y="397"/>
                  </a:lnTo>
                  <a:lnTo>
                    <a:pt x="822" y="426"/>
                  </a:lnTo>
                  <a:lnTo>
                    <a:pt x="794" y="369"/>
                  </a:lnTo>
                  <a:lnTo>
                    <a:pt x="879" y="369"/>
                  </a:lnTo>
                  <a:lnTo>
                    <a:pt x="850" y="312"/>
                  </a:lnTo>
                  <a:lnTo>
                    <a:pt x="907" y="312"/>
                  </a:lnTo>
                  <a:lnTo>
                    <a:pt x="850" y="284"/>
                  </a:lnTo>
                  <a:lnTo>
                    <a:pt x="822" y="255"/>
                  </a:lnTo>
                  <a:lnTo>
                    <a:pt x="879" y="170"/>
                  </a:lnTo>
                  <a:lnTo>
                    <a:pt x="850" y="114"/>
                  </a:lnTo>
                  <a:lnTo>
                    <a:pt x="822" y="114"/>
                  </a:lnTo>
                  <a:lnTo>
                    <a:pt x="850" y="57"/>
                  </a:lnTo>
                  <a:lnTo>
                    <a:pt x="822" y="29"/>
                  </a:lnTo>
                  <a:lnTo>
                    <a:pt x="709" y="0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425" y="85"/>
                  </a:lnTo>
                  <a:lnTo>
                    <a:pt x="397" y="85"/>
                  </a:lnTo>
                  <a:lnTo>
                    <a:pt x="340" y="142"/>
                  </a:lnTo>
                  <a:lnTo>
                    <a:pt x="312" y="57"/>
                  </a:lnTo>
                  <a:lnTo>
                    <a:pt x="227" y="57"/>
                  </a:lnTo>
                  <a:lnTo>
                    <a:pt x="142" y="0"/>
                  </a:lnTo>
                  <a:lnTo>
                    <a:pt x="113" y="142"/>
                  </a:lnTo>
                  <a:lnTo>
                    <a:pt x="28" y="227"/>
                  </a:lnTo>
                  <a:lnTo>
                    <a:pt x="0" y="312"/>
                  </a:lnTo>
                  <a:lnTo>
                    <a:pt x="28" y="340"/>
                  </a:lnTo>
                  <a:lnTo>
                    <a:pt x="57" y="312"/>
                  </a:lnTo>
                  <a:lnTo>
                    <a:pt x="57" y="284"/>
                  </a:lnTo>
                  <a:lnTo>
                    <a:pt x="85" y="284"/>
                  </a:lnTo>
                  <a:lnTo>
                    <a:pt x="170" y="312"/>
                  </a:lnTo>
                  <a:lnTo>
                    <a:pt x="170" y="340"/>
                  </a:lnTo>
                  <a:lnTo>
                    <a:pt x="227" y="312"/>
                  </a:lnTo>
                  <a:lnTo>
                    <a:pt x="227" y="284"/>
                  </a:lnTo>
                  <a:lnTo>
                    <a:pt x="255" y="312"/>
                  </a:lnTo>
                  <a:lnTo>
                    <a:pt x="227" y="369"/>
                  </a:lnTo>
                  <a:lnTo>
                    <a:pt x="255" y="397"/>
                  </a:lnTo>
                  <a:lnTo>
                    <a:pt x="312" y="397"/>
                  </a:lnTo>
                  <a:lnTo>
                    <a:pt x="283" y="426"/>
                  </a:lnTo>
                  <a:lnTo>
                    <a:pt x="283" y="482"/>
                  </a:lnTo>
                  <a:lnTo>
                    <a:pt x="255" y="511"/>
                  </a:lnTo>
                  <a:lnTo>
                    <a:pt x="283" y="539"/>
                  </a:lnTo>
                  <a:lnTo>
                    <a:pt x="368" y="567"/>
                  </a:lnTo>
                  <a:lnTo>
                    <a:pt x="397" y="539"/>
                  </a:lnTo>
                  <a:lnTo>
                    <a:pt x="397" y="511"/>
                  </a:lnTo>
                  <a:lnTo>
                    <a:pt x="453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8" name="Freeform 156"/>
            <p:cNvSpPr>
              <a:spLocks/>
            </p:cNvSpPr>
            <p:nvPr/>
          </p:nvSpPr>
          <p:spPr bwMode="auto">
            <a:xfrm>
              <a:off x="1585913" y="2730501"/>
              <a:ext cx="719138" cy="674688"/>
            </a:xfrm>
            <a:custGeom>
              <a:avLst/>
              <a:gdLst>
                <a:gd name="T0" fmla="*/ 340 w 453"/>
                <a:gd name="T1" fmla="*/ 0 h 425"/>
                <a:gd name="T2" fmla="*/ 396 w 453"/>
                <a:gd name="T3" fmla="*/ 28 h 425"/>
                <a:gd name="T4" fmla="*/ 425 w 453"/>
                <a:gd name="T5" fmla="*/ 85 h 425"/>
                <a:gd name="T6" fmla="*/ 425 w 453"/>
                <a:gd name="T7" fmla="*/ 170 h 425"/>
                <a:gd name="T8" fmla="*/ 453 w 453"/>
                <a:gd name="T9" fmla="*/ 198 h 425"/>
                <a:gd name="T10" fmla="*/ 425 w 453"/>
                <a:gd name="T11" fmla="*/ 255 h 425"/>
                <a:gd name="T12" fmla="*/ 453 w 453"/>
                <a:gd name="T13" fmla="*/ 283 h 425"/>
                <a:gd name="T14" fmla="*/ 425 w 453"/>
                <a:gd name="T15" fmla="*/ 340 h 425"/>
                <a:gd name="T16" fmla="*/ 368 w 453"/>
                <a:gd name="T17" fmla="*/ 312 h 425"/>
                <a:gd name="T18" fmla="*/ 368 w 453"/>
                <a:gd name="T19" fmla="*/ 368 h 425"/>
                <a:gd name="T20" fmla="*/ 368 w 453"/>
                <a:gd name="T21" fmla="*/ 425 h 425"/>
                <a:gd name="T22" fmla="*/ 311 w 453"/>
                <a:gd name="T23" fmla="*/ 425 h 425"/>
                <a:gd name="T24" fmla="*/ 283 w 453"/>
                <a:gd name="T25" fmla="*/ 340 h 425"/>
                <a:gd name="T26" fmla="*/ 255 w 453"/>
                <a:gd name="T27" fmla="*/ 312 h 425"/>
                <a:gd name="T28" fmla="*/ 226 w 453"/>
                <a:gd name="T29" fmla="*/ 255 h 425"/>
                <a:gd name="T30" fmla="*/ 141 w 453"/>
                <a:gd name="T31" fmla="*/ 198 h 425"/>
                <a:gd name="T32" fmla="*/ 28 w 453"/>
                <a:gd name="T33" fmla="*/ 227 h 425"/>
                <a:gd name="T34" fmla="*/ 28 w 453"/>
                <a:gd name="T35" fmla="*/ 170 h 425"/>
                <a:gd name="T36" fmla="*/ 0 w 453"/>
                <a:gd name="T37" fmla="*/ 113 h 425"/>
                <a:gd name="T38" fmla="*/ 28 w 453"/>
                <a:gd name="T39" fmla="*/ 57 h 425"/>
                <a:gd name="T40" fmla="*/ 85 w 453"/>
                <a:gd name="T41" fmla="*/ 57 h 425"/>
                <a:gd name="T42" fmla="*/ 113 w 453"/>
                <a:gd name="T43" fmla="*/ 85 h 425"/>
                <a:gd name="T44" fmla="*/ 141 w 453"/>
                <a:gd name="T45" fmla="*/ 57 h 425"/>
                <a:gd name="T46" fmla="*/ 170 w 453"/>
                <a:gd name="T47" fmla="*/ 57 h 425"/>
                <a:gd name="T48" fmla="*/ 141 w 453"/>
                <a:gd name="T49" fmla="*/ 113 h 425"/>
                <a:gd name="T50" fmla="*/ 198 w 453"/>
                <a:gd name="T51" fmla="*/ 85 h 425"/>
                <a:gd name="T52" fmla="*/ 198 w 453"/>
                <a:gd name="T53" fmla="*/ 113 h 425"/>
                <a:gd name="T54" fmla="*/ 255 w 453"/>
                <a:gd name="T55" fmla="*/ 113 h 425"/>
                <a:gd name="T56" fmla="*/ 283 w 453"/>
                <a:gd name="T57" fmla="*/ 142 h 425"/>
                <a:gd name="T58" fmla="*/ 283 w 453"/>
                <a:gd name="T59" fmla="*/ 85 h 425"/>
                <a:gd name="T60" fmla="*/ 311 w 453"/>
                <a:gd name="T61" fmla="*/ 57 h 425"/>
                <a:gd name="T62" fmla="*/ 283 w 453"/>
                <a:gd name="T63" fmla="*/ 28 h 425"/>
                <a:gd name="T64" fmla="*/ 340 w 453"/>
                <a:gd name="T65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3" h="425">
                  <a:moveTo>
                    <a:pt x="340" y="0"/>
                  </a:moveTo>
                  <a:lnTo>
                    <a:pt x="396" y="28"/>
                  </a:lnTo>
                  <a:lnTo>
                    <a:pt x="425" y="85"/>
                  </a:lnTo>
                  <a:lnTo>
                    <a:pt x="425" y="170"/>
                  </a:lnTo>
                  <a:lnTo>
                    <a:pt x="453" y="198"/>
                  </a:lnTo>
                  <a:lnTo>
                    <a:pt x="425" y="255"/>
                  </a:lnTo>
                  <a:lnTo>
                    <a:pt x="453" y="283"/>
                  </a:lnTo>
                  <a:lnTo>
                    <a:pt x="425" y="340"/>
                  </a:lnTo>
                  <a:lnTo>
                    <a:pt x="368" y="312"/>
                  </a:lnTo>
                  <a:lnTo>
                    <a:pt x="368" y="368"/>
                  </a:lnTo>
                  <a:lnTo>
                    <a:pt x="368" y="425"/>
                  </a:lnTo>
                  <a:lnTo>
                    <a:pt x="311" y="425"/>
                  </a:lnTo>
                  <a:lnTo>
                    <a:pt x="283" y="340"/>
                  </a:lnTo>
                  <a:lnTo>
                    <a:pt x="255" y="312"/>
                  </a:lnTo>
                  <a:lnTo>
                    <a:pt x="226" y="255"/>
                  </a:lnTo>
                  <a:lnTo>
                    <a:pt x="141" y="198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57"/>
                  </a:lnTo>
                  <a:lnTo>
                    <a:pt x="85" y="57"/>
                  </a:lnTo>
                  <a:lnTo>
                    <a:pt x="113" y="85"/>
                  </a:lnTo>
                  <a:lnTo>
                    <a:pt x="141" y="57"/>
                  </a:lnTo>
                  <a:lnTo>
                    <a:pt x="170" y="57"/>
                  </a:lnTo>
                  <a:lnTo>
                    <a:pt x="141" y="113"/>
                  </a:lnTo>
                  <a:lnTo>
                    <a:pt x="198" y="85"/>
                  </a:lnTo>
                  <a:lnTo>
                    <a:pt x="198" y="113"/>
                  </a:lnTo>
                  <a:lnTo>
                    <a:pt x="255" y="113"/>
                  </a:lnTo>
                  <a:lnTo>
                    <a:pt x="283" y="142"/>
                  </a:lnTo>
                  <a:lnTo>
                    <a:pt x="283" y="85"/>
                  </a:lnTo>
                  <a:lnTo>
                    <a:pt x="311" y="57"/>
                  </a:lnTo>
                  <a:lnTo>
                    <a:pt x="283" y="28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9" name="Freeform 157"/>
            <p:cNvSpPr>
              <a:spLocks/>
            </p:cNvSpPr>
            <p:nvPr/>
          </p:nvSpPr>
          <p:spPr bwMode="auto">
            <a:xfrm>
              <a:off x="2439988" y="4665663"/>
              <a:ext cx="180975" cy="225425"/>
            </a:xfrm>
            <a:custGeom>
              <a:avLst/>
              <a:gdLst>
                <a:gd name="T0" fmla="*/ 0 w 114"/>
                <a:gd name="T1" fmla="*/ 85 h 142"/>
                <a:gd name="T2" fmla="*/ 114 w 114"/>
                <a:gd name="T3" fmla="*/ 0 h 142"/>
                <a:gd name="T4" fmla="*/ 114 w 114"/>
                <a:gd name="T5" fmla="*/ 57 h 142"/>
                <a:gd name="T6" fmla="*/ 57 w 114"/>
                <a:gd name="T7" fmla="*/ 142 h 142"/>
                <a:gd name="T8" fmla="*/ 0 w 114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2">
                  <a:moveTo>
                    <a:pt x="0" y="85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57" y="142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0" name="Freeform 158"/>
            <p:cNvSpPr>
              <a:spLocks/>
            </p:cNvSpPr>
            <p:nvPr/>
          </p:nvSpPr>
          <p:spPr bwMode="auto">
            <a:xfrm>
              <a:off x="2530475" y="4710113"/>
              <a:ext cx="900113" cy="855663"/>
            </a:xfrm>
            <a:custGeom>
              <a:avLst/>
              <a:gdLst>
                <a:gd name="T0" fmla="*/ 57 w 567"/>
                <a:gd name="T1" fmla="*/ 482 h 539"/>
                <a:gd name="T2" fmla="*/ 142 w 567"/>
                <a:gd name="T3" fmla="*/ 511 h 539"/>
                <a:gd name="T4" fmla="*/ 198 w 567"/>
                <a:gd name="T5" fmla="*/ 539 h 539"/>
                <a:gd name="T6" fmla="*/ 283 w 567"/>
                <a:gd name="T7" fmla="*/ 482 h 539"/>
                <a:gd name="T8" fmla="*/ 368 w 567"/>
                <a:gd name="T9" fmla="*/ 482 h 539"/>
                <a:gd name="T10" fmla="*/ 340 w 567"/>
                <a:gd name="T11" fmla="*/ 426 h 539"/>
                <a:gd name="T12" fmla="*/ 397 w 567"/>
                <a:gd name="T13" fmla="*/ 369 h 539"/>
                <a:gd name="T14" fmla="*/ 454 w 567"/>
                <a:gd name="T15" fmla="*/ 369 h 539"/>
                <a:gd name="T16" fmla="*/ 539 w 567"/>
                <a:gd name="T17" fmla="*/ 397 h 539"/>
                <a:gd name="T18" fmla="*/ 567 w 567"/>
                <a:gd name="T19" fmla="*/ 340 h 539"/>
                <a:gd name="T20" fmla="*/ 567 w 567"/>
                <a:gd name="T21" fmla="*/ 255 h 539"/>
                <a:gd name="T22" fmla="*/ 510 w 567"/>
                <a:gd name="T23" fmla="*/ 199 h 539"/>
                <a:gd name="T24" fmla="*/ 482 w 567"/>
                <a:gd name="T25" fmla="*/ 199 h 539"/>
                <a:gd name="T26" fmla="*/ 454 w 567"/>
                <a:gd name="T27" fmla="*/ 114 h 539"/>
                <a:gd name="T28" fmla="*/ 425 w 567"/>
                <a:gd name="T29" fmla="*/ 114 h 539"/>
                <a:gd name="T30" fmla="*/ 425 w 567"/>
                <a:gd name="T31" fmla="*/ 57 h 539"/>
                <a:gd name="T32" fmla="*/ 368 w 567"/>
                <a:gd name="T33" fmla="*/ 57 h 539"/>
                <a:gd name="T34" fmla="*/ 312 w 567"/>
                <a:gd name="T35" fmla="*/ 29 h 539"/>
                <a:gd name="T36" fmla="*/ 198 w 567"/>
                <a:gd name="T37" fmla="*/ 0 h 539"/>
                <a:gd name="T38" fmla="*/ 170 w 567"/>
                <a:gd name="T39" fmla="*/ 57 h 539"/>
                <a:gd name="T40" fmla="*/ 255 w 567"/>
                <a:gd name="T41" fmla="*/ 57 h 539"/>
                <a:gd name="T42" fmla="*/ 227 w 567"/>
                <a:gd name="T43" fmla="*/ 85 h 539"/>
                <a:gd name="T44" fmla="*/ 198 w 567"/>
                <a:gd name="T45" fmla="*/ 85 h 539"/>
                <a:gd name="T46" fmla="*/ 113 w 567"/>
                <a:gd name="T47" fmla="*/ 199 h 539"/>
                <a:gd name="T48" fmla="*/ 142 w 567"/>
                <a:gd name="T49" fmla="*/ 199 h 539"/>
                <a:gd name="T50" fmla="*/ 142 w 567"/>
                <a:gd name="T51" fmla="*/ 227 h 539"/>
                <a:gd name="T52" fmla="*/ 113 w 567"/>
                <a:gd name="T53" fmla="*/ 227 h 539"/>
                <a:gd name="T54" fmla="*/ 0 w 567"/>
                <a:gd name="T55" fmla="*/ 397 h 539"/>
                <a:gd name="T56" fmla="*/ 57 w 567"/>
                <a:gd name="T57" fmla="*/ 426 h 539"/>
                <a:gd name="T58" fmla="*/ 85 w 567"/>
                <a:gd name="T59" fmla="*/ 369 h 539"/>
                <a:gd name="T60" fmla="*/ 85 w 567"/>
                <a:gd name="T61" fmla="*/ 454 h 539"/>
                <a:gd name="T62" fmla="*/ 57 w 567"/>
                <a:gd name="T63" fmla="*/ 48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67" h="539">
                  <a:moveTo>
                    <a:pt x="57" y="482"/>
                  </a:moveTo>
                  <a:lnTo>
                    <a:pt x="142" y="511"/>
                  </a:lnTo>
                  <a:lnTo>
                    <a:pt x="198" y="539"/>
                  </a:lnTo>
                  <a:lnTo>
                    <a:pt x="283" y="482"/>
                  </a:lnTo>
                  <a:lnTo>
                    <a:pt x="368" y="482"/>
                  </a:lnTo>
                  <a:lnTo>
                    <a:pt x="340" y="426"/>
                  </a:lnTo>
                  <a:lnTo>
                    <a:pt x="397" y="369"/>
                  </a:lnTo>
                  <a:lnTo>
                    <a:pt x="454" y="369"/>
                  </a:lnTo>
                  <a:lnTo>
                    <a:pt x="539" y="397"/>
                  </a:lnTo>
                  <a:lnTo>
                    <a:pt x="567" y="340"/>
                  </a:lnTo>
                  <a:lnTo>
                    <a:pt x="567" y="255"/>
                  </a:lnTo>
                  <a:lnTo>
                    <a:pt x="510" y="199"/>
                  </a:lnTo>
                  <a:lnTo>
                    <a:pt x="482" y="199"/>
                  </a:lnTo>
                  <a:lnTo>
                    <a:pt x="454" y="114"/>
                  </a:lnTo>
                  <a:lnTo>
                    <a:pt x="425" y="114"/>
                  </a:lnTo>
                  <a:lnTo>
                    <a:pt x="425" y="57"/>
                  </a:lnTo>
                  <a:lnTo>
                    <a:pt x="368" y="57"/>
                  </a:lnTo>
                  <a:lnTo>
                    <a:pt x="312" y="29"/>
                  </a:lnTo>
                  <a:lnTo>
                    <a:pt x="198" y="0"/>
                  </a:lnTo>
                  <a:lnTo>
                    <a:pt x="170" y="57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198" y="85"/>
                  </a:lnTo>
                  <a:lnTo>
                    <a:pt x="113" y="199"/>
                  </a:lnTo>
                  <a:lnTo>
                    <a:pt x="142" y="199"/>
                  </a:lnTo>
                  <a:lnTo>
                    <a:pt x="142" y="227"/>
                  </a:lnTo>
                  <a:lnTo>
                    <a:pt x="113" y="227"/>
                  </a:lnTo>
                  <a:lnTo>
                    <a:pt x="0" y="397"/>
                  </a:lnTo>
                  <a:lnTo>
                    <a:pt x="57" y="426"/>
                  </a:lnTo>
                  <a:lnTo>
                    <a:pt x="85" y="369"/>
                  </a:lnTo>
                  <a:lnTo>
                    <a:pt x="85" y="454"/>
                  </a:lnTo>
                  <a:lnTo>
                    <a:pt x="57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1" name="Freeform 159"/>
            <p:cNvSpPr>
              <a:spLocks/>
            </p:cNvSpPr>
            <p:nvPr/>
          </p:nvSpPr>
          <p:spPr bwMode="auto">
            <a:xfrm>
              <a:off x="2890838" y="4125913"/>
              <a:ext cx="765175" cy="989013"/>
            </a:xfrm>
            <a:custGeom>
              <a:avLst/>
              <a:gdLst>
                <a:gd name="T0" fmla="*/ 85 w 482"/>
                <a:gd name="T1" fmla="*/ 397 h 623"/>
                <a:gd name="T2" fmla="*/ 141 w 482"/>
                <a:gd name="T3" fmla="*/ 425 h 623"/>
                <a:gd name="T4" fmla="*/ 198 w 482"/>
                <a:gd name="T5" fmla="*/ 425 h 623"/>
                <a:gd name="T6" fmla="*/ 198 w 482"/>
                <a:gd name="T7" fmla="*/ 482 h 623"/>
                <a:gd name="T8" fmla="*/ 227 w 482"/>
                <a:gd name="T9" fmla="*/ 482 h 623"/>
                <a:gd name="T10" fmla="*/ 255 w 482"/>
                <a:gd name="T11" fmla="*/ 567 h 623"/>
                <a:gd name="T12" fmla="*/ 283 w 482"/>
                <a:gd name="T13" fmla="*/ 567 h 623"/>
                <a:gd name="T14" fmla="*/ 340 w 482"/>
                <a:gd name="T15" fmla="*/ 623 h 623"/>
                <a:gd name="T16" fmla="*/ 397 w 482"/>
                <a:gd name="T17" fmla="*/ 595 h 623"/>
                <a:gd name="T18" fmla="*/ 340 w 482"/>
                <a:gd name="T19" fmla="*/ 510 h 623"/>
                <a:gd name="T20" fmla="*/ 340 w 482"/>
                <a:gd name="T21" fmla="*/ 368 h 623"/>
                <a:gd name="T22" fmla="*/ 397 w 482"/>
                <a:gd name="T23" fmla="*/ 397 h 623"/>
                <a:gd name="T24" fmla="*/ 425 w 482"/>
                <a:gd name="T25" fmla="*/ 340 h 623"/>
                <a:gd name="T26" fmla="*/ 453 w 482"/>
                <a:gd name="T27" fmla="*/ 368 h 623"/>
                <a:gd name="T28" fmla="*/ 482 w 482"/>
                <a:gd name="T29" fmla="*/ 340 h 623"/>
                <a:gd name="T30" fmla="*/ 425 w 482"/>
                <a:gd name="T31" fmla="*/ 312 h 623"/>
                <a:gd name="T32" fmla="*/ 453 w 482"/>
                <a:gd name="T33" fmla="*/ 283 h 623"/>
                <a:gd name="T34" fmla="*/ 397 w 482"/>
                <a:gd name="T35" fmla="*/ 255 h 623"/>
                <a:gd name="T36" fmla="*/ 397 w 482"/>
                <a:gd name="T37" fmla="*/ 227 h 623"/>
                <a:gd name="T38" fmla="*/ 453 w 482"/>
                <a:gd name="T39" fmla="*/ 170 h 623"/>
                <a:gd name="T40" fmla="*/ 425 w 482"/>
                <a:gd name="T41" fmla="*/ 113 h 623"/>
                <a:gd name="T42" fmla="*/ 397 w 482"/>
                <a:gd name="T43" fmla="*/ 28 h 623"/>
                <a:gd name="T44" fmla="*/ 340 w 482"/>
                <a:gd name="T45" fmla="*/ 56 h 623"/>
                <a:gd name="T46" fmla="*/ 340 w 482"/>
                <a:gd name="T47" fmla="*/ 0 h 623"/>
                <a:gd name="T48" fmla="*/ 255 w 482"/>
                <a:gd name="T49" fmla="*/ 0 h 623"/>
                <a:gd name="T50" fmla="*/ 227 w 482"/>
                <a:gd name="T51" fmla="*/ 0 h 623"/>
                <a:gd name="T52" fmla="*/ 170 w 482"/>
                <a:gd name="T53" fmla="*/ 28 h 623"/>
                <a:gd name="T54" fmla="*/ 141 w 482"/>
                <a:gd name="T55" fmla="*/ 142 h 623"/>
                <a:gd name="T56" fmla="*/ 227 w 482"/>
                <a:gd name="T57" fmla="*/ 142 h 623"/>
                <a:gd name="T58" fmla="*/ 198 w 482"/>
                <a:gd name="T59" fmla="*/ 170 h 623"/>
                <a:gd name="T60" fmla="*/ 85 w 482"/>
                <a:gd name="T61" fmla="*/ 170 h 623"/>
                <a:gd name="T62" fmla="*/ 0 w 482"/>
                <a:gd name="T63" fmla="*/ 340 h 623"/>
                <a:gd name="T64" fmla="*/ 113 w 482"/>
                <a:gd name="T65" fmla="*/ 368 h 623"/>
                <a:gd name="T66" fmla="*/ 85 w 482"/>
                <a:gd name="T67" fmla="*/ 397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82" h="623">
                  <a:moveTo>
                    <a:pt x="85" y="397"/>
                  </a:moveTo>
                  <a:lnTo>
                    <a:pt x="141" y="425"/>
                  </a:lnTo>
                  <a:lnTo>
                    <a:pt x="198" y="425"/>
                  </a:lnTo>
                  <a:lnTo>
                    <a:pt x="198" y="482"/>
                  </a:lnTo>
                  <a:lnTo>
                    <a:pt x="227" y="482"/>
                  </a:lnTo>
                  <a:lnTo>
                    <a:pt x="255" y="567"/>
                  </a:lnTo>
                  <a:lnTo>
                    <a:pt x="283" y="567"/>
                  </a:lnTo>
                  <a:lnTo>
                    <a:pt x="340" y="623"/>
                  </a:lnTo>
                  <a:lnTo>
                    <a:pt x="397" y="595"/>
                  </a:lnTo>
                  <a:lnTo>
                    <a:pt x="340" y="510"/>
                  </a:lnTo>
                  <a:lnTo>
                    <a:pt x="340" y="368"/>
                  </a:lnTo>
                  <a:lnTo>
                    <a:pt x="397" y="397"/>
                  </a:lnTo>
                  <a:lnTo>
                    <a:pt x="425" y="340"/>
                  </a:lnTo>
                  <a:lnTo>
                    <a:pt x="453" y="368"/>
                  </a:lnTo>
                  <a:lnTo>
                    <a:pt x="482" y="340"/>
                  </a:lnTo>
                  <a:lnTo>
                    <a:pt x="425" y="312"/>
                  </a:lnTo>
                  <a:lnTo>
                    <a:pt x="453" y="283"/>
                  </a:lnTo>
                  <a:lnTo>
                    <a:pt x="397" y="255"/>
                  </a:lnTo>
                  <a:lnTo>
                    <a:pt x="397" y="227"/>
                  </a:lnTo>
                  <a:lnTo>
                    <a:pt x="453" y="170"/>
                  </a:lnTo>
                  <a:lnTo>
                    <a:pt x="425" y="113"/>
                  </a:lnTo>
                  <a:lnTo>
                    <a:pt x="397" y="28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70" y="28"/>
                  </a:lnTo>
                  <a:lnTo>
                    <a:pt x="141" y="142"/>
                  </a:lnTo>
                  <a:lnTo>
                    <a:pt x="227" y="142"/>
                  </a:lnTo>
                  <a:lnTo>
                    <a:pt x="198" y="170"/>
                  </a:lnTo>
                  <a:lnTo>
                    <a:pt x="85" y="170"/>
                  </a:lnTo>
                  <a:lnTo>
                    <a:pt x="0" y="340"/>
                  </a:lnTo>
                  <a:lnTo>
                    <a:pt x="113" y="368"/>
                  </a:lnTo>
                  <a:lnTo>
                    <a:pt x="85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2" name="Freeform 163"/>
            <p:cNvSpPr>
              <a:spLocks/>
            </p:cNvSpPr>
            <p:nvPr/>
          </p:nvSpPr>
          <p:spPr bwMode="auto">
            <a:xfrm>
              <a:off x="1585913" y="3405188"/>
              <a:ext cx="944563" cy="1304925"/>
            </a:xfrm>
            <a:custGeom>
              <a:avLst/>
              <a:gdLst>
                <a:gd name="T0" fmla="*/ 510 w 595"/>
                <a:gd name="T1" fmla="*/ 794 h 822"/>
                <a:gd name="T2" fmla="*/ 510 w 595"/>
                <a:gd name="T3" fmla="*/ 766 h 822"/>
                <a:gd name="T4" fmla="*/ 425 w 595"/>
                <a:gd name="T5" fmla="*/ 681 h 822"/>
                <a:gd name="T6" fmla="*/ 453 w 595"/>
                <a:gd name="T7" fmla="*/ 681 h 822"/>
                <a:gd name="T8" fmla="*/ 538 w 595"/>
                <a:gd name="T9" fmla="*/ 709 h 822"/>
                <a:gd name="T10" fmla="*/ 538 w 595"/>
                <a:gd name="T11" fmla="*/ 596 h 822"/>
                <a:gd name="T12" fmla="*/ 510 w 595"/>
                <a:gd name="T13" fmla="*/ 596 h 822"/>
                <a:gd name="T14" fmla="*/ 510 w 595"/>
                <a:gd name="T15" fmla="*/ 567 h 822"/>
                <a:gd name="T16" fmla="*/ 567 w 595"/>
                <a:gd name="T17" fmla="*/ 567 h 822"/>
                <a:gd name="T18" fmla="*/ 595 w 595"/>
                <a:gd name="T19" fmla="*/ 510 h 822"/>
                <a:gd name="T20" fmla="*/ 453 w 595"/>
                <a:gd name="T21" fmla="*/ 425 h 822"/>
                <a:gd name="T22" fmla="*/ 425 w 595"/>
                <a:gd name="T23" fmla="*/ 369 h 822"/>
                <a:gd name="T24" fmla="*/ 340 w 595"/>
                <a:gd name="T25" fmla="*/ 340 h 822"/>
                <a:gd name="T26" fmla="*/ 311 w 595"/>
                <a:gd name="T27" fmla="*/ 284 h 822"/>
                <a:gd name="T28" fmla="*/ 396 w 595"/>
                <a:gd name="T29" fmla="*/ 284 h 822"/>
                <a:gd name="T30" fmla="*/ 368 w 595"/>
                <a:gd name="T31" fmla="*/ 255 h 822"/>
                <a:gd name="T32" fmla="*/ 425 w 595"/>
                <a:gd name="T33" fmla="*/ 255 h 822"/>
                <a:gd name="T34" fmla="*/ 425 w 595"/>
                <a:gd name="T35" fmla="*/ 284 h 822"/>
                <a:gd name="T36" fmla="*/ 510 w 595"/>
                <a:gd name="T37" fmla="*/ 255 h 822"/>
                <a:gd name="T38" fmla="*/ 510 w 595"/>
                <a:gd name="T39" fmla="*/ 199 h 822"/>
                <a:gd name="T40" fmla="*/ 482 w 595"/>
                <a:gd name="T41" fmla="*/ 199 h 822"/>
                <a:gd name="T42" fmla="*/ 425 w 595"/>
                <a:gd name="T43" fmla="*/ 142 h 822"/>
                <a:gd name="T44" fmla="*/ 396 w 595"/>
                <a:gd name="T45" fmla="*/ 142 h 822"/>
                <a:gd name="T46" fmla="*/ 368 w 595"/>
                <a:gd name="T47" fmla="*/ 114 h 822"/>
                <a:gd name="T48" fmla="*/ 311 w 595"/>
                <a:gd name="T49" fmla="*/ 114 h 822"/>
                <a:gd name="T50" fmla="*/ 283 w 595"/>
                <a:gd name="T51" fmla="*/ 85 h 822"/>
                <a:gd name="T52" fmla="*/ 311 w 595"/>
                <a:gd name="T53" fmla="*/ 0 h 822"/>
                <a:gd name="T54" fmla="*/ 198 w 595"/>
                <a:gd name="T55" fmla="*/ 0 h 822"/>
                <a:gd name="T56" fmla="*/ 141 w 595"/>
                <a:gd name="T57" fmla="*/ 57 h 822"/>
                <a:gd name="T58" fmla="*/ 85 w 595"/>
                <a:gd name="T59" fmla="*/ 0 h 822"/>
                <a:gd name="T60" fmla="*/ 56 w 595"/>
                <a:gd name="T61" fmla="*/ 29 h 822"/>
                <a:gd name="T62" fmla="*/ 28 w 595"/>
                <a:gd name="T63" fmla="*/ 57 h 822"/>
                <a:gd name="T64" fmla="*/ 28 w 595"/>
                <a:gd name="T65" fmla="*/ 114 h 822"/>
                <a:gd name="T66" fmla="*/ 0 w 595"/>
                <a:gd name="T67" fmla="*/ 142 h 822"/>
                <a:gd name="T68" fmla="*/ 56 w 595"/>
                <a:gd name="T69" fmla="*/ 199 h 822"/>
                <a:gd name="T70" fmla="*/ 170 w 595"/>
                <a:gd name="T71" fmla="*/ 255 h 822"/>
                <a:gd name="T72" fmla="*/ 226 w 595"/>
                <a:gd name="T73" fmla="*/ 340 h 822"/>
                <a:gd name="T74" fmla="*/ 283 w 595"/>
                <a:gd name="T75" fmla="*/ 369 h 822"/>
                <a:gd name="T76" fmla="*/ 283 w 595"/>
                <a:gd name="T77" fmla="*/ 539 h 822"/>
                <a:gd name="T78" fmla="*/ 340 w 595"/>
                <a:gd name="T79" fmla="*/ 681 h 822"/>
                <a:gd name="T80" fmla="*/ 425 w 595"/>
                <a:gd name="T81" fmla="*/ 766 h 822"/>
                <a:gd name="T82" fmla="*/ 453 w 595"/>
                <a:gd name="T83" fmla="*/ 766 h 822"/>
                <a:gd name="T84" fmla="*/ 510 w 595"/>
                <a:gd name="T85" fmla="*/ 822 h 822"/>
                <a:gd name="T86" fmla="*/ 510 w 595"/>
                <a:gd name="T87" fmla="*/ 79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95" h="822">
                  <a:moveTo>
                    <a:pt x="510" y="794"/>
                  </a:moveTo>
                  <a:lnTo>
                    <a:pt x="510" y="766"/>
                  </a:lnTo>
                  <a:lnTo>
                    <a:pt x="425" y="681"/>
                  </a:lnTo>
                  <a:lnTo>
                    <a:pt x="453" y="681"/>
                  </a:lnTo>
                  <a:lnTo>
                    <a:pt x="538" y="709"/>
                  </a:lnTo>
                  <a:lnTo>
                    <a:pt x="538" y="596"/>
                  </a:lnTo>
                  <a:lnTo>
                    <a:pt x="510" y="596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95" y="510"/>
                  </a:lnTo>
                  <a:lnTo>
                    <a:pt x="453" y="425"/>
                  </a:lnTo>
                  <a:lnTo>
                    <a:pt x="425" y="369"/>
                  </a:lnTo>
                  <a:lnTo>
                    <a:pt x="340" y="340"/>
                  </a:lnTo>
                  <a:lnTo>
                    <a:pt x="311" y="284"/>
                  </a:lnTo>
                  <a:lnTo>
                    <a:pt x="396" y="284"/>
                  </a:lnTo>
                  <a:lnTo>
                    <a:pt x="368" y="255"/>
                  </a:lnTo>
                  <a:lnTo>
                    <a:pt x="425" y="255"/>
                  </a:lnTo>
                  <a:lnTo>
                    <a:pt x="425" y="284"/>
                  </a:lnTo>
                  <a:lnTo>
                    <a:pt x="510" y="255"/>
                  </a:lnTo>
                  <a:lnTo>
                    <a:pt x="510" y="199"/>
                  </a:lnTo>
                  <a:lnTo>
                    <a:pt x="482" y="199"/>
                  </a:lnTo>
                  <a:lnTo>
                    <a:pt x="425" y="142"/>
                  </a:lnTo>
                  <a:lnTo>
                    <a:pt x="396" y="142"/>
                  </a:lnTo>
                  <a:lnTo>
                    <a:pt x="368" y="114"/>
                  </a:lnTo>
                  <a:lnTo>
                    <a:pt x="311" y="114"/>
                  </a:lnTo>
                  <a:lnTo>
                    <a:pt x="283" y="85"/>
                  </a:lnTo>
                  <a:lnTo>
                    <a:pt x="311" y="0"/>
                  </a:lnTo>
                  <a:lnTo>
                    <a:pt x="198" y="0"/>
                  </a:lnTo>
                  <a:lnTo>
                    <a:pt x="141" y="57"/>
                  </a:lnTo>
                  <a:lnTo>
                    <a:pt x="85" y="0"/>
                  </a:lnTo>
                  <a:lnTo>
                    <a:pt x="56" y="29"/>
                  </a:lnTo>
                  <a:lnTo>
                    <a:pt x="28" y="57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56" y="199"/>
                  </a:lnTo>
                  <a:lnTo>
                    <a:pt x="170" y="255"/>
                  </a:lnTo>
                  <a:lnTo>
                    <a:pt x="226" y="340"/>
                  </a:lnTo>
                  <a:lnTo>
                    <a:pt x="283" y="369"/>
                  </a:lnTo>
                  <a:lnTo>
                    <a:pt x="283" y="539"/>
                  </a:lnTo>
                  <a:lnTo>
                    <a:pt x="340" y="681"/>
                  </a:lnTo>
                  <a:lnTo>
                    <a:pt x="425" y="766"/>
                  </a:lnTo>
                  <a:lnTo>
                    <a:pt x="453" y="766"/>
                  </a:lnTo>
                  <a:lnTo>
                    <a:pt x="510" y="822"/>
                  </a:lnTo>
                  <a:lnTo>
                    <a:pt x="510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3" name="Freeform 164"/>
            <p:cNvSpPr>
              <a:spLocks/>
            </p:cNvSpPr>
            <p:nvPr/>
          </p:nvSpPr>
          <p:spPr bwMode="auto">
            <a:xfrm>
              <a:off x="1314450" y="2325688"/>
              <a:ext cx="811213" cy="1304925"/>
            </a:xfrm>
            <a:custGeom>
              <a:avLst/>
              <a:gdLst>
                <a:gd name="T0" fmla="*/ 171 w 511"/>
                <a:gd name="T1" fmla="*/ 822 h 822"/>
                <a:gd name="T2" fmla="*/ 199 w 511"/>
                <a:gd name="T3" fmla="*/ 794 h 822"/>
                <a:gd name="T4" fmla="*/ 199 w 511"/>
                <a:gd name="T5" fmla="*/ 737 h 822"/>
                <a:gd name="T6" fmla="*/ 256 w 511"/>
                <a:gd name="T7" fmla="*/ 680 h 822"/>
                <a:gd name="T8" fmla="*/ 312 w 511"/>
                <a:gd name="T9" fmla="*/ 737 h 822"/>
                <a:gd name="T10" fmla="*/ 369 w 511"/>
                <a:gd name="T11" fmla="*/ 680 h 822"/>
                <a:gd name="T12" fmla="*/ 482 w 511"/>
                <a:gd name="T13" fmla="*/ 680 h 822"/>
                <a:gd name="T14" fmla="*/ 454 w 511"/>
                <a:gd name="T15" fmla="*/ 595 h 822"/>
                <a:gd name="T16" fmla="*/ 426 w 511"/>
                <a:gd name="T17" fmla="*/ 567 h 822"/>
                <a:gd name="T18" fmla="*/ 397 w 511"/>
                <a:gd name="T19" fmla="*/ 510 h 822"/>
                <a:gd name="T20" fmla="*/ 312 w 511"/>
                <a:gd name="T21" fmla="*/ 453 h 822"/>
                <a:gd name="T22" fmla="*/ 199 w 511"/>
                <a:gd name="T23" fmla="*/ 482 h 822"/>
                <a:gd name="T24" fmla="*/ 199 w 511"/>
                <a:gd name="T25" fmla="*/ 425 h 822"/>
                <a:gd name="T26" fmla="*/ 171 w 511"/>
                <a:gd name="T27" fmla="*/ 368 h 822"/>
                <a:gd name="T28" fmla="*/ 199 w 511"/>
                <a:gd name="T29" fmla="*/ 312 h 822"/>
                <a:gd name="T30" fmla="*/ 256 w 511"/>
                <a:gd name="T31" fmla="*/ 312 h 822"/>
                <a:gd name="T32" fmla="*/ 284 w 511"/>
                <a:gd name="T33" fmla="*/ 340 h 822"/>
                <a:gd name="T34" fmla="*/ 312 w 511"/>
                <a:gd name="T35" fmla="*/ 312 h 822"/>
                <a:gd name="T36" fmla="*/ 341 w 511"/>
                <a:gd name="T37" fmla="*/ 312 h 822"/>
                <a:gd name="T38" fmla="*/ 312 w 511"/>
                <a:gd name="T39" fmla="*/ 368 h 822"/>
                <a:gd name="T40" fmla="*/ 369 w 511"/>
                <a:gd name="T41" fmla="*/ 340 h 822"/>
                <a:gd name="T42" fmla="*/ 369 w 511"/>
                <a:gd name="T43" fmla="*/ 368 h 822"/>
                <a:gd name="T44" fmla="*/ 426 w 511"/>
                <a:gd name="T45" fmla="*/ 368 h 822"/>
                <a:gd name="T46" fmla="*/ 454 w 511"/>
                <a:gd name="T47" fmla="*/ 397 h 822"/>
                <a:gd name="T48" fmla="*/ 454 w 511"/>
                <a:gd name="T49" fmla="*/ 340 h 822"/>
                <a:gd name="T50" fmla="*/ 482 w 511"/>
                <a:gd name="T51" fmla="*/ 312 h 822"/>
                <a:gd name="T52" fmla="*/ 454 w 511"/>
                <a:gd name="T53" fmla="*/ 283 h 822"/>
                <a:gd name="T54" fmla="*/ 511 w 511"/>
                <a:gd name="T55" fmla="*/ 255 h 822"/>
                <a:gd name="T56" fmla="*/ 482 w 511"/>
                <a:gd name="T57" fmla="*/ 198 h 822"/>
                <a:gd name="T58" fmla="*/ 426 w 511"/>
                <a:gd name="T59" fmla="*/ 227 h 822"/>
                <a:gd name="T60" fmla="*/ 426 w 511"/>
                <a:gd name="T61" fmla="*/ 255 h 822"/>
                <a:gd name="T62" fmla="*/ 397 w 511"/>
                <a:gd name="T63" fmla="*/ 283 h 822"/>
                <a:gd name="T64" fmla="*/ 312 w 511"/>
                <a:gd name="T65" fmla="*/ 255 h 822"/>
                <a:gd name="T66" fmla="*/ 284 w 511"/>
                <a:gd name="T67" fmla="*/ 227 h 822"/>
                <a:gd name="T68" fmla="*/ 312 w 511"/>
                <a:gd name="T69" fmla="*/ 198 h 822"/>
                <a:gd name="T70" fmla="*/ 312 w 511"/>
                <a:gd name="T71" fmla="*/ 142 h 822"/>
                <a:gd name="T72" fmla="*/ 341 w 511"/>
                <a:gd name="T73" fmla="*/ 113 h 822"/>
                <a:gd name="T74" fmla="*/ 284 w 511"/>
                <a:gd name="T75" fmla="*/ 113 h 822"/>
                <a:gd name="T76" fmla="*/ 256 w 511"/>
                <a:gd name="T77" fmla="*/ 85 h 822"/>
                <a:gd name="T78" fmla="*/ 284 w 511"/>
                <a:gd name="T79" fmla="*/ 28 h 822"/>
                <a:gd name="T80" fmla="*/ 256 w 511"/>
                <a:gd name="T81" fmla="*/ 0 h 822"/>
                <a:gd name="T82" fmla="*/ 256 w 511"/>
                <a:gd name="T83" fmla="*/ 28 h 822"/>
                <a:gd name="T84" fmla="*/ 199 w 511"/>
                <a:gd name="T85" fmla="*/ 56 h 822"/>
                <a:gd name="T86" fmla="*/ 199 w 511"/>
                <a:gd name="T87" fmla="*/ 28 h 822"/>
                <a:gd name="T88" fmla="*/ 114 w 511"/>
                <a:gd name="T89" fmla="*/ 0 h 822"/>
                <a:gd name="T90" fmla="*/ 86 w 511"/>
                <a:gd name="T91" fmla="*/ 0 h 822"/>
                <a:gd name="T92" fmla="*/ 86 w 511"/>
                <a:gd name="T93" fmla="*/ 28 h 822"/>
                <a:gd name="T94" fmla="*/ 57 w 511"/>
                <a:gd name="T95" fmla="*/ 56 h 822"/>
                <a:gd name="T96" fmla="*/ 57 w 511"/>
                <a:gd name="T97" fmla="*/ 255 h 822"/>
                <a:gd name="T98" fmla="*/ 0 w 511"/>
                <a:gd name="T99" fmla="*/ 312 h 822"/>
                <a:gd name="T100" fmla="*/ 0 w 511"/>
                <a:gd name="T101" fmla="*/ 425 h 822"/>
                <a:gd name="T102" fmla="*/ 29 w 511"/>
                <a:gd name="T103" fmla="*/ 482 h 822"/>
                <a:gd name="T104" fmla="*/ 0 w 511"/>
                <a:gd name="T105" fmla="*/ 652 h 822"/>
                <a:gd name="T106" fmla="*/ 29 w 511"/>
                <a:gd name="T107" fmla="*/ 709 h 822"/>
                <a:gd name="T108" fmla="*/ 142 w 511"/>
                <a:gd name="T109" fmla="*/ 765 h 822"/>
                <a:gd name="T110" fmla="*/ 171 w 511"/>
                <a:gd name="T111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1" h="822">
                  <a:moveTo>
                    <a:pt x="171" y="822"/>
                  </a:moveTo>
                  <a:lnTo>
                    <a:pt x="199" y="794"/>
                  </a:lnTo>
                  <a:lnTo>
                    <a:pt x="199" y="737"/>
                  </a:lnTo>
                  <a:lnTo>
                    <a:pt x="256" y="680"/>
                  </a:lnTo>
                  <a:lnTo>
                    <a:pt x="312" y="737"/>
                  </a:lnTo>
                  <a:lnTo>
                    <a:pt x="369" y="680"/>
                  </a:lnTo>
                  <a:lnTo>
                    <a:pt x="482" y="680"/>
                  </a:lnTo>
                  <a:lnTo>
                    <a:pt x="454" y="595"/>
                  </a:lnTo>
                  <a:lnTo>
                    <a:pt x="426" y="567"/>
                  </a:lnTo>
                  <a:lnTo>
                    <a:pt x="397" y="510"/>
                  </a:lnTo>
                  <a:lnTo>
                    <a:pt x="312" y="453"/>
                  </a:lnTo>
                  <a:lnTo>
                    <a:pt x="199" y="482"/>
                  </a:lnTo>
                  <a:lnTo>
                    <a:pt x="199" y="425"/>
                  </a:lnTo>
                  <a:lnTo>
                    <a:pt x="171" y="368"/>
                  </a:lnTo>
                  <a:lnTo>
                    <a:pt x="199" y="312"/>
                  </a:lnTo>
                  <a:lnTo>
                    <a:pt x="256" y="312"/>
                  </a:lnTo>
                  <a:lnTo>
                    <a:pt x="284" y="340"/>
                  </a:lnTo>
                  <a:lnTo>
                    <a:pt x="312" y="312"/>
                  </a:lnTo>
                  <a:lnTo>
                    <a:pt x="341" y="312"/>
                  </a:lnTo>
                  <a:lnTo>
                    <a:pt x="312" y="368"/>
                  </a:lnTo>
                  <a:lnTo>
                    <a:pt x="369" y="340"/>
                  </a:lnTo>
                  <a:lnTo>
                    <a:pt x="369" y="368"/>
                  </a:lnTo>
                  <a:lnTo>
                    <a:pt x="426" y="368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482" y="312"/>
                  </a:lnTo>
                  <a:lnTo>
                    <a:pt x="454" y="283"/>
                  </a:lnTo>
                  <a:lnTo>
                    <a:pt x="511" y="255"/>
                  </a:lnTo>
                  <a:lnTo>
                    <a:pt x="482" y="198"/>
                  </a:lnTo>
                  <a:lnTo>
                    <a:pt x="426" y="227"/>
                  </a:lnTo>
                  <a:lnTo>
                    <a:pt x="426" y="255"/>
                  </a:lnTo>
                  <a:lnTo>
                    <a:pt x="397" y="283"/>
                  </a:lnTo>
                  <a:lnTo>
                    <a:pt x="312" y="255"/>
                  </a:lnTo>
                  <a:lnTo>
                    <a:pt x="284" y="227"/>
                  </a:lnTo>
                  <a:lnTo>
                    <a:pt x="312" y="198"/>
                  </a:lnTo>
                  <a:lnTo>
                    <a:pt x="312" y="142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56" y="85"/>
                  </a:lnTo>
                  <a:lnTo>
                    <a:pt x="284" y="28"/>
                  </a:lnTo>
                  <a:lnTo>
                    <a:pt x="256" y="0"/>
                  </a:lnTo>
                  <a:lnTo>
                    <a:pt x="256" y="28"/>
                  </a:lnTo>
                  <a:lnTo>
                    <a:pt x="199" y="56"/>
                  </a:lnTo>
                  <a:lnTo>
                    <a:pt x="199" y="28"/>
                  </a:lnTo>
                  <a:lnTo>
                    <a:pt x="114" y="0"/>
                  </a:lnTo>
                  <a:lnTo>
                    <a:pt x="86" y="0"/>
                  </a:lnTo>
                  <a:lnTo>
                    <a:pt x="86" y="28"/>
                  </a:lnTo>
                  <a:lnTo>
                    <a:pt x="57" y="56"/>
                  </a:lnTo>
                  <a:lnTo>
                    <a:pt x="57" y="255"/>
                  </a:lnTo>
                  <a:lnTo>
                    <a:pt x="0" y="312"/>
                  </a:lnTo>
                  <a:lnTo>
                    <a:pt x="0" y="425"/>
                  </a:lnTo>
                  <a:lnTo>
                    <a:pt x="29" y="482"/>
                  </a:lnTo>
                  <a:lnTo>
                    <a:pt x="0" y="652"/>
                  </a:lnTo>
                  <a:lnTo>
                    <a:pt x="29" y="709"/>
                  </a:lnTo>
                  <a:lnTo>
                    <a:pt x="142" y="765"/>
                  </a:lnTo>
                  <a:lnTo>
                    <a:pt x="171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4" name="Freeform 165"/>
            <p:cNvSpPr>
              <a:spLocks/>
            </p:cNvSpPr>
            <p:nvPr/>
          </p:nvSpPr>
          <p:spPr bwMode="auto">
            <a:xfrm>
              <a:off x="5095875" y="4394201"/>
              <a:ext cx="2655888" cy="1936750"/>
            </a:xfrm>
            <a:custGeom>
              <a:avLst/>
              <a:gdLst>
                <a:gd name="T0" fmla="*/ 1559 w 1672"/>
                <a:gd name="T1" fmla="*/ 425 h 1219"/>
                <a:gd name="T2" fmla="*/ 1616 w 1672"/>
                <a:gd name="T3" fmla="*/ 595 h 1219"/>
                <a:gd name="T4" fmla="*/ 1616 w 1672"/>
                <a:gd name="T5" fmla="*/ 765 h 1219"/>
                <a:gd name="T6" fmla="*/ 1644 w 1672"/>
                <a:gd name="T7" fmla="*/ 964 h 1219"/>
                <a:gd name="T8" fmla="*/ 1531 w 1672"/>
                <a:gd name="T9" fmla="*/ 1020 h 1219"/>
                <a:gd name="T10" fmla="*/ 1502 w 1672"/>
                <a:gd name="T11" fmla="*/ 992 h 1219"/>
                <a:gd name="T12" fmla="*/ 1417 w 1672"/>
                <a:gd name="T13" fmla="*/ 1020 h 1219"/>
                <a:gd name="T14" fmla="*/ 1361 w 1672"/>
                <a:gd name="T15" fmla="*/ 964 h 1219"/>
                <a:gd name="T16" fmla="*/ 1276 w 1672"/>
                <a:gd name="T17" fmla="*/ 992 h 1219"/>
                <a:gd name="T18" fmla="*/ 1162 w 1672"/>
                <a:gd name="T19" fmla="*/ 1020 h 1219"/>
                <a:gd name="T20" fmla="*/ 1049 w 1672"/>
                <a:gd name="T21" fmla="*/ 1049 h 1219"/>
                <a:gd name="T22" fmla="*/ 935 w 1672"/>
                <a:gd name="T23" fmla="*/ 1020 h 1219"/>
                <a:gd name="T24" fmla="*/ 879 w 1672"/>
                <a:gd name="T25" fmla="*/ 1077 h 1219"/>
                <a:gd name="T26" fmla="*/ 850 w 1672"/>
                <a:gd name="T27" fmla="*/ 1219 h 1219"/>
                <a:gd name="T28" fmla="*/ 709 w 1672"/>
                <a:gd name="T29" fmla="*/ 1162 h 1219"/>
                <a:gd name="T30" fmla="*/ 595 w 1672"/>
                <a:gd name="T31" fmla="*/ 1162 h 1219"/>
                <a:gd name="T32" fmla="*/ 539 w 1672"/>
                <a:gd name="T33" fmla="*/ 1105 h 1219"/>
                <a:gd name="T34" fmla="*/ 567 w 1672"/>
                <a:gd name="T35" fmla="*/ 1020 h 1219"/>
                <a:gd name="T36" fmla="*/ 482 w 1672"/>
                <a:gd name="T37" fmla="*/ 935 h 1219"/>
                <a:gd name="T38" fmla="*/ 340 w 1672"/>
                <a:gd name="T39" fmla="*/ 907 h 1219"/>
                <a:gd name="T40" fmla="*/ 283 w 1672"/>
                <a:gd name="T41" fmla="*/ 1020 h 1219"/>
                <a:gd name="T42" fmla="*/ 142 w 1672"/>
                <a:gd name="T43" fmla="*/ 1020 h 1219"/>
                <a:gd name="T44" fmla="*/ 0 w 1672"/>
                <a:gd name="T45" fmla="*/ 1049 h 1219"/>
                <a:gd name="T46" fmla="*/ 28 w 1672"/>
                <a:gd name="T47" fmla="*/ 992 h 1219"/>
                <a:gd name="T48" fmla="*/ 0 w 1672"/>
                <a:gd name="T49" fmla="*/ 907 h 1219"/>
                <a:gd name="T50" fmla="*/ 85 w 1672"/>
                <a:gd name="T51" fmla="*/ 765 h 1219"/>
                <a:gd name="T52" fmla="*/ 57 w 1672"/>
                <a:gd name="T53" fmla="*/ 709 h 1219"/>
                <a:gd name="T54" fmla="*/ 0 w 1672"/>
                <a:gd name="T55" fmla="*/ 652 h 1219"/>
                <a:gd name="T56" fmla="*/ 57 w 1672"/>
                <a:gd name="T57" fmla="*/ 453 h 1219"/>
                <a:gd name="T58" fmla="*/ 113 w 1672"/>
                <a:gd name="T59" fmla="*/ 425 h 1219"/>
                <a:gd name="T60" fmla="*/ 57 w 1672"/>
                <a:gd name="T61" fmla="*/ 340 h 1219"/>
                <a:gd name="T62" fmla="*/ 113 w 1672"/>
                <a:gd name="T63" fmla="*/ 283 h 1219"/>
                <a:gd name="T64" fmla="*/ 198 w 1672"/>
                <a:gd name="T65" fmla="*/ 312 h 1219"/>
                <a:gd name="T66" fmla="*/ 283 w 1672"/>
                <a:gd name="T67" fmla="*/ 312 h 1219"/>
                <a:gd name="T68" fmla="*/ 283 w 1672"/>
                <a:gd name="T69" fmla="*/ 142 h 1219"/>
                <a:gd name="T70" fmla="*/ 425 w 1672"/>
                <a:gd name="T71" fmla="*/ 57 h 1219"/>
                <a:gd name="T72" fmla="*/ 510 w 1672"/>
                <a:gd name="T73" fmla="*/ 28 h 1219"/>
                <a:gd name="T74" fmla="*/ 567 w 1672"/>
                <a:gd name="T75" fmla="*/ 57 h 1219"/>
                <a:gd name="T76" fmla="*/ 624 w 1672"/>
                <a:gd name="T77" fmla="*/ 28 h 1219"/>
                <a:gd name="T78" fmla="*/ 737 w 1672"/>
                <a:gd name="T79" fmla="*/ 28 h 1219"/>
                <a:gd name="T80" fmla="*/ 822 w 1672"/>
                <a:gd name="T81" fmla="*/ 85 h 1219"/>
                <a:gd name="T82" fmla="*/ 850 w 1672"/>
                <a:gd name="T83" fmla="*/ 170 h 1219"/>
                <a:gd name="T84" fmla="*/ 907 w 1672"/>
                <a:gd name="T85" fmla="*/ 85 h 1219"/>
                <a:gd name="T86" fmla="*/ 1077 w 1672"/>
                <a:gd name="T87" fmla="*/ 170 h 1219"/>
                <a:gd name="T88" fmla="*/ 1162 w 1672"/>
                <a:gd name="T89" fmla="*/ 170 h 1219"/>
                <a:gd name="T90" fmla="*/ 1304 w 1672"/>
                <a:gd name="T91" fmla="*/ 198 h 1219"/>
                <a:gd name="T92" fmla="*/ 1446 w 1672"/>
                <a:gd name="T93" fmla="*/ 170 h 1219"/>
                <a:gd name="T94" fmla="*/ 1474 w 1672"/>
                <a:gd name="T95" fmla="*/ 283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72" h="1219">
                  <a:moveTo>
                    <a:pt x="1531" y="340"/>
                  </a:moveTo>
                  <a:lnTo>
                    <a:pt x="1559" y="425"/>
                  </a:lnTo>
                  <a:lnTo>
                    <a:pt x="1672" y="453"/>
                  </a:lnTo>
                  <a:lnTo>
                    <a:pt x="1616" y="595"/>
                  </a:lnTo>
                  <a:lnTo>
                    <a:pt x="1672" y="680"/>
                  </a:lnTo>
                  <a:lnTo>
                    <a:pt x="1616" y="765"/>
                  </a:lnTo>
                  <a:lnTo>
                    <a:pt x="1644" y="907"/>
                  </a:lnTo>
                  <a:lnTo>
                    <a:pt x="1644" y="964"/>
                  </a:lnTo>
                  <a:lnTo>
                    <a:pt x="1587" y="1049"/>
                  </a:lnTo>
                  <a:lnTo>
                    <a:pt x="1531" y="1020"/>
                  </a:lnTo>
                  <a:lnTo>
                    <a:pt x="1502" y="1020"/>
                  </a:lnTo>
                  <a:lnTo>
                    <a:pt x="1502" y="992"/>
                  </a:lnTo>
                  <a:lnTo>
                    <a:pt x="1474" y="992"/>
                  </a:lnTo>
                  <a:lnTo>
                    <a:pt x="1417" y="1020"/>
                  </a:lnTo>
                  <a:lnTo>
                    <a:pt x="1361" y="992"/>
                  </a:lnTo>
                  <a:lnTo>
                    <a:pt x="1361" y="964"/>
                  </a:lnTo>
                  <a:lnTo>
                    <a:pt x="1304" y="992"/>
                  </a:lnTo>
                  <a:lnTo>
                    <a:pt x="1276" y="992"/>
                  </a:lnTo>
                  <a:lnTo>
                    <a:pt x="1247" y="1020"/>
                  </a:lnTo>
                  <a:lnTo>
                    <a:pt x="1162" y="1020"/>
                  </a:lnTo>
                  <a:lnTo>
                    <a:pt x="1077" y="1077"/>
                  </a:lnTo>
                  <a:lnTo>
                    <a:pt x="1049" y="1049"/>
                  </a:lnTo>
                  <a:lnTo>
                    <a:pt x="964" y="1077"/>
                  </a:lnTo>
                  <a:lnTo>
                    <a:pt x="935" y="1020"/>
                  </a:lnTo>
                  <a:lnTo>
                    <a:pt x="879" y="1049"/>
                  </a:lnTo>
                  <a:lnTo>
                    <a:pt x="879" y="1077"/>
                  </a:lnTo>
                  <a:lnTo>
                    <a:pt x="822" y="1134"/>
                  </a:lnTo>
                  <a:lnTo>
                    <a:pt x="850" y="1219"/>
                  </a:lnTo>
                  <a:lnTo>
                    <a:pt x="709" y="1134"/>
                  </a:lnTo>
                  <a:lnTo>
                    <a:pt x="709" y="1162"/>
                  </a:lnTo>
                  <a:lnTo>
                    <a:pt x="652" y="1134"/>
                  </a:lnTo>
                  <a:lnTo>
                    <a:pt x="595" y="1162"/>
                  </a:lnTo>
                  <a:lnTo>
                    <a:pt x="567" y="1077"/>
                  </a:lnTo>
                  <a:lnTo>
                    <a:pt x="539" y="1105"/>
                  </a:lnTo>
                  <a:lnTo>
                    <a:pt x="510" y="1049"/>
                  </a:lnTo>
                  <a:lnTo>
                    <a:pt x="567" y="1020"/>
                  </a:lnTo>
                  <a:lnTo>
                    <a:pt x="567" y="964"/>
                  </a:lnTo>
                  <a:lnTo>
                    <a:pt x="482" y="935"/>
                  </a:lnTo>
                  <a:lnTo>
                    <a:pt x="425" y="879"/>
                  </a:lnTo>
                  <a:lnTo>
                    <a:pt x="340" y="907"/>
                  </a:lnTo>
                  <a:lnTo>
                    <a:pt x="283" y="964"/>
                  </a:lnTo>
                  <a:lnTo>
                    <a:pt x="283" y="1020"/>
                  </a:lnTo>
                  <a:lnTo>
                    <a:pt x="170" y="1020"/>
                  </a:lnTo>
                  <a:lnTo>
                    <a:pt x="142" y="1020"/>
                  </a:lnTo>
                  <a:lnTo>
                    <a:pt x="0" y="1105"/>
                  </a:lnTo>
                  <a:lnTo>
                    <a:pt x="0" y="1049"/>
                  </a:lnTo>
                  <a:lnTo>
                    <a:pt x="57" y="1049"/>
                  </a:lnTo>
                  <a:lnTo>
                    <a:pt x="28" y="992"/>
                  </a:lnTo>
                  <a:lnTo>
                    <a:pt x="57" y="964"/>
                  </a:lnTo>
                  <a:lnTo>
                    <a:pt x="0" y="907"/>
                  </a:lnTo>
                  <a:lnTo>
                    <a:pt x="28" y="822"/>
                  </a:lnTo>
                  <a:lnTo>
                    <a:pt x="85" y="765"/>
                  </a:lnTo>
                  <a:lnTo>
                    <a:pt x="57" y="737"/>
                  </a:lnTo>
                  <a:lnTo>
                    <a:pt x="57" y="709"/>
                  </a:lnTo>
                  <a:lnTo>
                    <a:pt x="0" y="709"/>
                  </a:lnTo>
                  <a:lnTo>
                    <a:pt x="0" y="652"/>
                  </a:lnTo>
                  <a:lnTo>
                    <a:pt x="85" y="538"/>
                  </a:lnTo>
                  <a:lnTo>
                    <a:pt x="57" y="453"/>
                  </a:lnTo>
                  <a:lnTo>
                    <a:pt x="113" y="453"/>
                  </a:lnTo>
                  <a:lnTo>
                    <a:pt x="113" y="425"/>
                  </a:lnTo>
                  <a:lnTo>
                    <a:pt x="85" y="39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98" y="312"/>
                  </a:lnTo>
                  <a:lnTo>
                    <a:pt x="255" y="312"/>
                  </a:lnTo>
                  <a:lnTo>
                    <a:pt x="283" y="312"/>
                  </a:lnTo>
                  <a:lnTo>
                    <a:pt x="340" y="255"/>
                  </a:lnTo>
                  <a:lnTo>
                    <a:pt x="283" y="142"/>
                  </a:lnTo>
                  <a:lnTo>
                    <a:pt x="368" y="28"/>
                  </a:lnTo>
                  <a:lnTo>
                    <a:pt x="425" y="57"/>
                  </a:lnTo>
                  <a:lnTo>
                    <a:pt x="510" y="0"/>
                  </a:lnTo>
                  <a:lnTo>
                    <a:pt x="510" y="28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95" y="0"/>
                  </a:lnTo>
                  <a:lnTo>
                    <a:pt x="624" y="28"/>
                  </a:lnTo>
                  <a:lnTo>
                    <a:pt x="709" y="0"/>
                  </a:lnTo>
                  <a:lnTo>
                    <a:pt x="737" y="28"/>
                  </a:lnTo>
                  <a:lnTo>
                    <a:pt x="737" y="85"/>
                  </a:lnTo>
                  <a:lnTo>
                    <a:pt x="822" y="85"/>
                  </a:lnTo>
                  <a:lnTo>
                    <a:pt x="850" y="113"/>
                  </a:lnTo>
                  <a:lnTo>
                    <a:pt x="850" y="170"/>
                  </a:lnTo>
                  <a:lnTo>
                    <a:pt x="907" y="142"/>
                  </a:lnTo>
                  <a:lnTo>
                    <a:pt x="907" y="85"/>
                  </a:lnTo>
                  <a:lnTo>
                    <a:pt x="992" y="142"/>
                  </a:lnTo>
                  <a:lnTo>
                    <a:pt x="1077" y="170"/>
                  </a:lnTo>
                  <a:lnTo>
                    <a:pt x="1134" y="142"/>
                  </a:lnTo>
                  <a:lnTo>
                    <a:pt x="1162" y="170"/>
                  </a:lnTo>
                  <a:lnTo>
                    <a:pt x="1219" y="170"/>
                  </a:lnTo>
                  <a:lnTo>
                    <a:pt x="1304" y="198"/>
                  </a:lnTo>
                  <a:lnTo>
                    <a:pt x="1332" y="170"/>
                  </a:lnTo>
                  <a:lnTo>
                    <a:pt x="1446" y="170"/>
                  </a:lnTo>
                  <a:lnTo>
                    <a:pt x="1474" y="227"/>
                  </a:lnTo>
                  <a:lnTo>
                    <a:pt x="1474" y="283"/>
                  </a:lnTo>
                  <a:lnTo>
                    <a:pt x="1531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5" name="Freeform 166"/>
            <p:cNvSpPr>
              <a:spLocks/>
            </p:cNvSpPr>
            <p:nvPr/>
          </p:nvSpPr>
          <p:spPr bwMode="auto">
            <a:xfrm>
              <a:off x="7526338" y="4079876"/>
              <a:ext cx="2835275" cy="2611438"/>
            </a:xfrm>
            <a:custGeom>
              <a:avLst/>
              <a:gdLst>
                <a:gd name="T0" fmla="*/ 85 w 1786"/>
                <a:gd name="T1" fmla="*/ 964 h 1645"/>
                <a:gd name="T2" fmla="*/ 85 w 1786"/>
                <a:gd name="T3" fmla="*/ 794 h 1645"/>
                <a:gd name="T4" fmla="*/ 28 w 1786"/>
                <a:gd name="T5" fmla="*/ 624 h 1645"/>
                <a:gd name="T6" fmla="*/ 56 w 1786"/>
                <a:gd name="T7" fmla="*/ 511 h 1645"/>
                <a:gd name="T8" fmla="*/ 141 w 1786"/>
                <a:gd name="T9" fmla="*/ 397 h 1645"/>
                <a:gd name="T10" fmla="*/ 227 w 1786"/>
                <a:gd name="T11" fmla="*/ 312 h 1645"/>
                <a:gd name="T12" fmla="*/ 283 w 1786"/>
                <a:gd name="T13" fmla="*/ 256 h 1645"/>
                <a:gd name="T14" fmla="*/ 255 w 1786"/>
                <a:gd name="T15" fmla="*/ 142 h 1645"/>
                <a:gd name="T16" fmla="*/ 340 w 1786"/>
                <a:gd name="T17" fmla="*/ 57 h 1645"/>
                <a:gd name="T18" fmla="*/ 397 w 1786"/>
                <a:gd name="T19" fmla="*/ 0 h 1645"/>
                <a:gd name="T20" fmla="*/ 453 w 1786"/>
                <a:gd name="T21" fmla="*/ 114 h 1645"/>
                <a:gd name="T22" fmla="*/ 567 w 1786"/>
                <a:gd name="T23" fmla="*/ 57 h 1645"/>
                <a:gd name="T24" fmla="*/ 652 w 1786"/>
                <a:gd name="T25" fmla="*/ 57 h 1645"/>
                <a:gd name="T26" fmla="*/ 652 w 1786"/>
                <a:gd name="T27" fmla="*/ 199 h 1645"/>
                <a:gd name="T28" fmla="*/ 737 w 1786"/>
                <a:gd name="T29" fmla="*/ 142 h 1645"/>
                <a:gd name="T30" fmla="*/ 822 w 1786"/>
                <a:gd name="T31" fmla="*/ 199 h 1645"/>
                <a:gd name="T32" fmla="*/ 879 w 1786"/>
                <a:gd name="T33" fmla="*/ 85 h 1645"/>
                <a:gd name="T34" fmla="*/ 992 w 1786"/>
                <a:gd name="T35" fmla="*/ 85 h 1645"/>
                <a:gd name="T36" fmla="*/ 1105 w 1786"/>
                <a:gd name="T37" fmla="*/ 227 h 1645"/>
                <a:gd name="T38" fmla="*/ 1190 w 1786"/>
                <a:gd name="T39" fmla="*/ 369 h 1645"/>
                <a:gd name="T40" fmla="*/ 1304 w 1786"/>
                <a:gd name="T41" fmla="*/ 312 h 1645"/>
                <a:gd name="T42" fmla="*/ 1361 w 1786"/>
                <a:gd name="T43" fmla="*/ 171 h 1645"/>
                <a:gd name="T44" fmla="*/ 1389 w 1786"/>
                <a:gd name="T45" fmla="*/ 57 h 1645"/>
                <a:gd name="T46" fmla="*/ 1502 w 1786"/>
                <a:gd name="T47" fmla="*/ 142 h 1645"/>
                <a:gd name="T48" fmla="*/ 1644 w 1786"/>
                <a:gd name="T49" fmla="*/ 199 h 1645"/>
                <a:gd name="T50" fmla="*/ 1672 w 1786"/>
                <a:gd name="T51" fmla="*/ 284 h 1645"/>
                <a:gd name="T52" fmla="*/ 1786 w 1786"/>
                <a:gd name="T53" fmla="*/ 341 h 1645"/>
                <a:gd name="T54" fmla="*/ 1786 w 1786"/>
                <a:gd name="T55" fmla="*/ 482 h 1645"/>
                <a:gd name="T56" fmla="*/ 1786 w 1786"/>
                <a:gd name="T57" fmla="*/ 652 h 1645"/>
                <a:gd name="T58" fmla="*/ 1616 w 1786"/>
                <a:gd name="T59" fmla="*/ 851 h 1645"/>
                <a:gd name="T60" fmla="*/ 1531 w 1786"/>
                <a:gd name="T61" fmla="*/ 823 h 1645"/>
                <a:gd name="T62" fmla="*/ 1474 w 1786"/>
                <a:gd name="T63" fmla="*/ 964 h 1645"/>
                <a:gd name="T64" fmla="*/ 1446 w 1786"/>
                <a:gd name="T65" fmla="*/ 1078 h 1645"/>
                <a:gd name="T66" fmla="*/ 1389 w 1786"/>
                <a:gd name="T67" fmla="*/ 1248 h 1645"/>
                <a:gd name="T68" fmla="*/ 1219 w 1786"/>
                <a:gd name="T69" fmla="*/ 1304 h 1645"/>
                <a:gd name="T70" fmla="*/ 1134 w 1786"/>
                <a:gd name="T71" fmla="*/ 1446 h 1645"/>
                <a:gd name="T72" fmla="*/ 935 w 1786"/>
                <a:gd name="T73" fmla="*/ 1475 h 1645"/>
                <a:gd name="T74" fmla="*/ 822 w 1786"/>
                <a:gd name="T75" fmla="*/ 1503 h 1645"/>
                <a:gd name="T76" fmla="*/ 652 w 1786"/>
                <a:gd name="T77" fmla="*/ 1588 h 1645"/>
                <a:gd name="T78" fmla="*/ 567 w 1786"/>
                <a:gd name="T79" fmla="*/ 1588 h 1645"/>
                <a:gd name="T80" fmla="*/ 538 w 1786"/>
                <a:gd name="T81" fmla="*/ 1503 h 1645"/>
                <a:gd name="T82" fmla="*/ 482 w 1786"/>
                <a:gd name="T83" fmla="*/ 1390 h 1645"/>
                <a:gd name="T84" fmla="*/ 397 w 1786"/>
                <a:gd name="T85" fmla="*/ 1390 h 1645"/>
                <a:gd name="T86" fmla="*/ 425 w 1786"/>
                <a:gd name="T87" fmla="*/ 1333 h 1645"/>
                <a:gd name="T88" fmla="*/ 227 w 1786"/>
                <a:gd name="T89" fmla="*/ 1106 h 1645"/>
                <a:gd name="T90" fmla="*/ 170 w 1786"/>
                <a:gd name="T91" fmla="*/ 1078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86" h="1645">
                  <a:moveTo>
                    <a:pt x="113" y="1106"/>
                  </a:moveTo>
                  <a:lnTo>
                    <a:pt x="85" y="964"/>
                  </a:lnTo>
                  <a:lnTo>
                    <a:pt x="141" y="879"/>
                  </a:lnTo>
                  <a:lnTo>
                    <a:pt x="85" y="794"/>
                  </a:lnTo>
                  <a:lnTo>
                    <a:pt x="141" y="652"/>
                  </a:lnTo>
                  <a:lnTo>
                    <a:pt x="28" y="624"/>
                  </a:lnTo>
                  <a:lnTo>
                    <a:pt x="0" y="539"/>
                  </a:lnTo>
                  <a:lnTo>
                    <a:pt x="56" y="511"/>
                  </a:lnTo>
                  <a:lnTo>
                    <a:pt x="56" y="426"/>
                  </a:lnTo>
                  <a:lnTo>
                    <a:pt x="141" y="397"/>
                  </a:lnTo>
                  <a:lnTo>
                    <a:pt x="227" y="426"/>
                  </a:lnTo>
                  <a:lnTo>
                    <a:pt x="227" y="312"/>
                  </a:lnTo>
                  <a:lnTo>
                    <a:pt x="283" y="284"/>
                  </a:lnTo>
                  <a:lnTo>
                    <a:pt x="283" y="256"/>
                  </a:lnTo>
                  <a:lnTo>
                    <a:pt x="255" y="227"/>
                  </a:lnTo>
                  <a:lnTo>
                    <a:pt x="255" y="142"/>
                  </a:lnTo>
                  <a:lnTo>
                    <a:pt x="283" y="85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68" y="114"/>
                  </a:lnTo>
                  <a:lnTo>
                    <a:pt x="453" y="114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95" y="0"/>
                  </a:lnTo>
                  <a:lnTo>
                    <a:pt x="652" y="57"/>
                  </a:lnTo>
                  <a:lnTo>
                    <a:pt x="680" y="142"/>
                  </a:lnTo>
                  <a:lnTo>
                    <a:pt x="652" y="199"/>
                  </a:lnTo>
                  <a:lnTo>
                    <a:pt x="708" y="227"/>
                  </a:lnTo>
                  <a:lnTo>
                    <a:pt x="737" y="142"/>
                  </a:lnTo>
                  <a:lnTo>
                    <a:pt x="794" y="199"/>
                  </a:lnTo>
                  <a:lnTo>
                    <a:pt x="822" y="199"/>
                  </a:lnTo>
                  <a:lnTo>
                    <a:pt x="822" y="142"/>
                  </a:lnTo>
                  <a:lnTo>
                    <a:pt x="879" y="85"/>
                  </a:lnTo>
                  <a:lnTo>
                    <a:pt x="907" y="114"/>
                  </a:lnTo>
                  <a:lnTo>
                    <a:pt x="992" y="85"/>
                  </a:lnTo>
                  <a:lnTo>
                    <a:pt x="1077" y="85"/>
                  </a:lnTo>
                  <a:lnTo>
                    <a:pt x="1105" y="227"/>
                  </a:lnTo>
                  <a:lnTo>
                    <a:pt x="1162" y="256"/>
                  </a:lnTo>
                  <a:lnTo>
                    <a:pt x="1190" y="369"/>
                  </a:lnTo>
                  <a:lnTo>
                    <a:pt x="1247" y="369"/>
                  </a:lnTo>
                  <a:lnTo>
                    <a:pt x="1304" y="312"/>
                  </a:lnTo>
                  <a:lnTo>
                    <a:pt x="1332" y="171"/>
                  </a:lnTo>
                  <a:lnTo>
                    <a:pt x="1361" y="171"/>
                  </a:lnTo>
                  <a:lnTo>
                    <a:pt x="1361" y="114"/>
                  </a:lnTo>
                  <a:lnTo>
                    <a:pt x="1389" y="57"/>
                  </a:lnTo>
                  <a:lnTo>
                    <a:pt x="1474" y="114"/>
                  </a:lnTo>
                  <a:lnTo>
                    <a:pt x="1502" y="142"/>
                  </a:lnTo>
                  <a:lnTo>
                    <a:pt x="1587" y="199"/>
                  </a:lnTo>
                  <a:lnTo>
                    <a:pt x="1644" y="199"/>
                  </a:lnTo>
                  <a:lnTo>
                    <a:pt x="1701" y="227"/>
                  </a:lnTo>
                  <a:lnTo>
                    <a:pt x="1672" y="284"/>
                  </a:lnTo>
                  <a:lnTo>
                    <a:pt x="1729" y="256"/>
                  </a:lnTo>
                  <a:lnTo>
                    <a:pt x="1786" y="341"/>
                  </a:lnTo>
                  <a:lnTo>
                    <a:pt x="1757" y="454"/>
                  </a:lnTo>
                  <a:lnTo>
                    <a:pt x="1786" y="482"/>
                  </a:lnTo>
                  <a:lnTo>
                    <a:pt x="1729" y="596"/>
                  </a:lnTo>
                  <a:lnTo>
                    <a:pt x="1786" y="652"/>
                  </a:lnTo>
                  <a:lnTo>
                    <a:pt x="1729" y="681"/>
                  </a:lnTo>
                  <a:lnTo>
                    <a:pt x="1616" y="851"/>
                  </a:lnTo>
                  <a:lnTo>
                    <a:pt x="1587" y="823"/>
                  </a:lnTo>
                  <a:lnTo>
                    <a:pt x="1531" y="823"/>
                  </a:lnTo>
                  <a:lnTo>
                    <a:pt x="1474" y="936"/>
                  </a:lnTo>
                  <a:lnTo>
                    <a:pt x="1474" y="964"/>
                  </a:lnTo>
                  <a:lnTo>
                    <a:pt x="1446" y="993"/>
                  </a:lnTo>
                  <a:lnTo>
                    <a:pt x="1446" y="1078"/>
                  </a:lnTo>
                  <a:lnTo>
                    <a:pt x="1417" y="1106"/>
                  </a:lnTo>
                  <a:lnTo>
                    <a:pt x="1389" y="1248"/>
                  </a:lnTo>
                  <a:lnTo>
                    <a:pt x="1304" y="1304"/>
                  </a:lnTo>
                  <a:lnTo>
                    <a:pt x="1219" y="1304"/>
                  </a:lnTo>
                  <a:lnTo>
                    <a:pt x="1162" y="1333"/>
                  </a:lnTo>
                  <a:lnTo>
                    <a:pt x="1134" y="1446"/>
                  </a:lnTo>
                  <a:lnTo>
                    <a:pt x="1105" y="1475"/>
                  </a:lnTo>
                  <a:lnTo>
                    <a:pt x="935" y="1475"/>
                  </a:lnTo>
                  <a:lnTo>
                    <a:pt x="879" y="1531"/>
                  </a:lnTo>
                  <a:lnTo>
                    <a:pt x="822" y="1503"/>
                  </a:lnTo>
                  <a:lnTo>
                    <a:pt x="737" y="1560"/>
                  </a:lnTo>
                  <a:lnTo>
                    <a:pt x="652" y="1588"/>
                  </a:lnTo>
                  <a:lnTo>
                    <a:pt x="652" y="1645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538" y="1503"/>
                  </a:lnTo>
                  <a:lnTo>
                    <a:pt x="538" y="1418"/>
                  </a:lnTo>
                  <a:lnTo>
                    <a:pt x="482" y="1390"/>
                  </a:lnTo>
                  <a:lnTo>
                    <a:pt x="425" y="1418"/>
                  </a:lnTo>
                  <a:lnTo>
                    <a:pt x="397" y="1390"/>
                  </a:lnTo>
                  <a:lnTo>
                    <a:pt x="397" y="1333"/>
                  </a:lnTo>
                  <a:lnTo>
                    <a:pt x="425" y="1333"/>
                  </a:lnTo>
                  <a:lnTo>
                    <a:pt x="312" y="1163"/>
                  </a:lnTo>
                  <a:lnTo>
                    <a:pt x="227" y="1106"/>
                  </a:lnTo>
                  <a:lnTo>
                    <a:pt x="227" y="1078"/>
                  </a:lnTo>
                  <a:lnTo>
                    <a:pt x="170" y="1078"/>
                  </a:lnTo>
                  <a:lnTo>
                    <a:pt x="113" y="110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6" name="Freeform 169"/>
            <p:cNvSpPr>
              <a:spLocks/>
            </p:cNvSpPr>
            <p:nvPr/>
          </p:nvSpPr>
          <p:spPr bwMode="auto">
            <a:xfrm>
              <a:off x="2439988" y="6149976"/>
              <a:ext cx="225425" cy="406400"/>
            </a:xfrm>
            <a:custGeom>
              <a:avLst/>
              <a:gdLst>
                <a:gd name="T0" fmla="*/ 0 w 142"/>
                <a:gd name="T1" fmla="*/ 0 h 256"/>
                <a:gd name="T2" fmla="*/ 29 w 142"/>
                <a:gd name="T3" fmla="*/ 256 h 256"/>
                <a:gd name="T4" fmla="*/ 57 w 142"/>
                <a:gd name="T5" fmla="*/ 256 h 256"/>
                <a:gd name="T6" fmla="*/ 57 w 142"/>
                <a:gd name="T7" fmla="*/ 199 h 256"/>
                <a:gd name="T8" fmla="*/ 142 w 142"/>
                <a:gd name="T9" fmla="*/ 199 h 256"/>
                <a:gd name="T10" fmla="*/ 114 w 142"/>
                <a:gd name="T11" fmla="*/ 114 h 256"/>
                <a:gd name="T12" fmla="*/ 57 w 142"/>
                <a:gd name="T13" fmla="*/ 0 h 256"/>
                <a:gd name="T14" fmla="*/ 0 w 142"/>
                <a:gd name="T15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256">
                  <a:moveTo>
                    <a:pt x="0" y="0"/>
                  </a:moveTo>
                  <a:lnTo>
                    <a:pt x="29" y="256"/>
                  </a:lnTo>
                  <a:lnTo>
                    <a:pt x="57" y="256"/>
                  </a:lnTo>
                  <a:lnTo>
                    <a:pt x="57" y="199"/>
                  </a:lnTo>
                  <a:lnTo>
                    <a:pt x="142" y="199"/>
                  </a:lnTo>
                  <a:lnTo>
                    <a:pt x="114" y="11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7" name="Freeform 176"/>
            <p:cNvSpPr>
              <a:spLocks/>
            </p:cNvSpPr>
            <p:nvPr/>
          </p:nvSpPr>
          <p:spPr bwMode="auto">
            <a:xfrm>
              <a:off x="4151313" y="3044826"/>
              <a:ext cx="900113" cy="630238"/>
            </a:xfrm>
            <a:custGeom>
              <a:avLst/>
              <a:gdLst>
                <a:gd name="T0" fmla="*/ 0 w 567"/>
                <a:gd name="T1" fmla="*/ 256 h 397"/>
                <a:gd name="T2" fmla="*/ 141 w 567"/>
                <a:gd name="T3" fmla="*/ 397 h 397"/>
                <a:gd name="T4" fmla="*/ 198 w 567"/>
                <a:gd name="T5" fmla="*/ 341 h 397"/>
                <a:gd name="T6" fmla="*/ 283 w 567"/>
                <a:gd name="T7" fmla="*/ 369 h 397"/>
                <a:gd name="T8" fmla="*/ 311 w 567"/>
                <a:gd name="T9" fmla="*/ 341 h 397"/>
                <a:gd name="T10" fmla="*/ 340 w 567"/>
                <a:gd name="T11" fmla="*/ 341 h 397"/>
                <a:gd name="T12" fmla="*/ 396 w 567"/>
                <a:gd name="T13" fmla="*/ 312 h 397"/>
                <a:gd name="T14" fmla="*/ 453 w 567"/>
                <a:gd name="T15" fmla="*/ 341 h 397"/>
                <a:gd name="T16" fmla="*/ 510 w 567"/>
                <a:gd name="T17" fmla="*/ 312 h 397"/>
                <a:gd name="T18" fmla="*/ 481 w 567"/>
                <a:gd name="T19" fmla="*/ 199 h 397"/>
                <a:gd name="T20" fmla="*/ 567 w 567"/>
                <a:gd name="T21" fmla="*/ 142 h 397"/>
                <a:gd name="T22" fmla="*/ 538 w 567"/>
                <a:gd name="T23" fmla="*/ 57 h 397"/>
                <a:gd name="T24" fmla="*/ 396 w 567"/>
                <a:gd name="T25" fmla="*/ 57 h 397"/>
                <a:gd name="T26" fmla="*/ 340 w 567"/>
                <a:gd name="T27" fmla="*/ 29 h 397"/>
                <a:gd name="T28" fmla="*/ 340 w 567"/>
                <a:gd name="T29" fmla="*/ 0 h 397"/>
                <a:gd name="T30" fmla="*/ 283 w 567"/>
                <a:gd name="T31" fmla="*/ 0 h 397"/>
                <a:gd name="T32" fmla="*/ 255 w 567"/>
                <a:gd name="T33" fmla="*/ 57 h 397"/>
                <a:gd name="T34" fmla="*/ 198 w 567"/>
                <a:gd name="T35" fmla="*/ 57 h 397"/>
                <a:gd name="T36" fmla="*/ 141 w 567"/>
                <a:gd name="T37" fmla="*/ 85 h 397"/>
                <a:gd name="T38" fmla="*/ 113 w 567"/>
                <a:gd name="T39" fmla="*/ 170 h 397"/>
                <a:gd name="T40" fmla="*/ 141 w 567"/>
                <a:gd name="T41" fmla="*/ 199 h 397"/>
                <a:gd name="T42" fmla="*/ 56 w 567"/>
                <a:gd name="T43" fmla="*/ 227 h 397"/>
                <a:gd name="T44" fmla="*/ 56 w 567"/>
                <a:gd name="T45" fmla="*/ 256 h 397"/>
                <a:gd name="T46" fmla="*/ 28 w 567"/>
                <a:gd name="T47" fmla="*/ 256 h 397"/>
                <a:gd name="T48" fmla="*/ 0 w 567"/>
                <a:gd name="T49" fmla="*/ 256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397">
                  <a:moveTo>
                    <a:pt x="0" y="256"/>
                  </a:moveTo>
                  <a:lnTo>
                    <a:pt x="141" y="397"/>
                  </a:lnTo>
                  <a:lnTo>
                    <a:pt x="198" y="341"/>
                  </a:lnTo>
                  <a:lnTo>
                    <a:pt x="283" y="369"/>
                  </a:lnTo>
                  <a:lnTo>
                    <a:pt x="311" y="341"/>
                  </a:lnTo>
                  <a:lnTo>
                    <a:pt x="340" y="341"/>
                  </a:lnTo>
                  <a:lnTo>
                    <a:pt x="396" y="312"/>
                  </a:lnTo>
                  <a:lnTo>
                    <a:pt x="453" y="341"/>
                  </a:lnTo>
                  <a:lnTo>
                    <a:pt x="510" y="312"/>
                  </a:lnTo>
                  <a:lnTo>
                    <a:pt x="481" y="199"/>
                  </a:lnTo>
                  <a:lnTo>
                    <a:pt x="567" y="142"/>
                  </a:lnTo>
                  <a:lnTo>
                    <a:pt x="538" y="57"/>
                  </a:lnTo>
                  <a:lnTo>
                    <a:pt x="396" y="57"/>
                  </a:lnTo>
                  <a:lnTo>
                    <a:pt x="340" y="29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55" y="57"/>
                  </a:lnTo>
                  <a:lnTo>
                    <a:pt x="198" y="57"/>
                  </a:lnTo>
                  <a:lnTo>
                    <a:pt x="141" y="85"/>
                  </a:lnTo>
                  <a:lnTo>
                    <a:pt x="113" y="170"/>
                  </a:lnTo>
                  <a:lnTo>
                    <a:pt x="141" y="199"/>
                  </a:lnTo>
                  <a:lnTo>
                    <a:pt x="56" y="227"/>
                  </a:lnTo>
                  <a:lnTo>
                    <a:pt x="56" y="256"/>
                  </a:lnTo>
                  <a:lnTo>
                    <a:pt x="28" y="256"/>
                  </a:lnTo>
                  <a:lnTo>
                    <a:pt x="0" y="2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7" name="Group 227"/>
          <p:cNvGrpSpPr>
            <a:grpSpLocks/>
          </p:cNvGrpSpPr>
          <p:nvPr/>
        </p:nvGrpSpPr>
        <p:grpSpPr bwMode="auto">
          <a:xfrm>
            <a:off x="1866548" y="1088176"/>
            <a:ext cx="1265669" cy="1290106"/>
            <a:chOff x="1480" y="1295"/>
            <a:chExt cx="1502" cy="1531"/>
          </a:xfrm>
        </p:grpSpPr>
        <p:sp>
          <p:nvSpPr>
            <p:cNvPr id="170" name="Freeform 228"/>
            <p:cNvSpPr>
              <a:spLocks/>
            </p:cNvSpPr>
            <p:nvPr/>
          </p:nvSpPr>
          <p:spPr bwMode="auto">
            <a:xfrm>
              <a:off x="2528" y="1720"/>
              <a:ext cx="256" cy="425"/>
            </a:xfrm>
            <a:custGeom>
              <a:avLst/>
              <a:gdLst>
                <a:gd name="T0" fmla="*/ 142 w 256"/>
                <a:gd name="T1" fmla="*/ 425 h 425"/>
                <a:gd name="T2" fmla="*/ 227 w 256"/>
                <a:gd name="T3" fmla="*/ 397 h 425"/>
                <a:gd name="T4" fmla="*/ 199 w 256"/>
                <a:gd name="T5" fmla="*/ 368 h 425"/>
                <a:gd name="T6" fmla="*/ 227 w 256"/>
                <a:gd name="T7" fmla="*/ 283 h 425"/>
                <a:gd name="T8" fmla="*/ 227 w 256"/>
                <a:gd name="T9" fmla="*/ 113 h 425"/>
                <a:gd name="T10" fmla="*/ 256 w 256"/>
                <a:gd name="T11" fmla="*/ 85 h 425"/>
                <a:gd name="T12" fmla="*/ 199 w 256"/>
                <a:gd name="T13" fmla="*/ 57 h 425"/>
                <a:gd name="T14" fmla="*/ 86 w 256"/>
                <a:gd name="T15" fmla="*/ 28 h 425"/>
                <a:gd name="T16" fmla="*/ 57 w 256"/>
                <a:gd name="T17" fmla="*/ 0 h 425"/>
                <a:gd name="T18" fmla="*/ 29 w 256"/>
                <a:gd name="T19" fmla="*/ 0 h 425"/>
                <a:gd name="T20" fmla="*/ 57 w 256"/>
                <a:gd name="T21" fmla="*/ 85 h 425"/>
                <a:gd name="T22" fmla="*/ 0 w 256"/>
                <a:gd name="T23" fmla="*/ 142 h 425"/>
                <a:gd name="T24" fmla="*/ 29 w 256"/>
                <a:gd name="T25" fmla="*/ 198 h 425"/>
                <a:gd name="T26" fmla="*/ 57 w 256"/>
                <a:gd name="T27" fmla="*/ 198 h 425"/>
                <a:gd name="T28" fmla="*/ 86 w 256"/>
                <a:gd name="T29" fmla="*/ 227 h 425"/>
                <a:gd name="T30" fmla="*/ 29 w 256"/>
                <a:gd name="T31" fmla="*/ 255 h 425"/>
                <a:gd name="T32" fmla="*/ 29 w 256"/>
                <a:gd name="T33" fmla="*/ 340 h 425"/>
                <a:gd name="T34" fmla="*/ 86 w 256"/>
                <a:gd name="T35" fmla="*/ 368 h 425"/>
                <a:gd name="T36" fmla="*/ 114 w 256"/>
                <a:gd name="T37" fmla="*/ 425 h 425"/>
                <a:gd name="T38" fmla="*/ 142 w 256"/>
                <a:gd name="T39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425">
                  <a:moveTo>
                    <a:pt x="142" y="425"/>
                  </a:moveTo>
                  <a:lnTo>
                    <a:pt x="227" y="397"/>
                  </a:lnTo>
                  <a:lnTo>
                    <a:pt x="199" y="368"/>
                  </a:lnTo>
                  <a:lnTo>
                    <a:pt x="227" y="283"/>
                  </a:lnTo>
                  <a:lnTo>
                    <a:pt x="227" y="113"/>
                  </a:lnTo>
                  <a:lnTo>
                    <a:pt x="256" y="85"/>
                  </a:lnTo>
                  <a:lnTo>
                    <a:pt x="199" y="57"/>
                  </a:lnTo>
                  <a:lnTo>
                    <a:pt x="86" y="28"/>
                  </a:lnTo>
                  <a:lnTo>
                    <a:pt x="57" y="0"/>
                  </a:lnTo>
                  <a:lnTo>
                    <a:pt x="29" y="0"/>
                  </a:lnTo>
                  <a:lnTo>
                    <a:pt x="57" y="85"/>
                  </a:lnTo>
                  <a:lnTo>
                    <a:pt x="0" y="142"/>
                  </a:lnTo>
                  <a:lnTo>
                    <a:pt x="29" y="198"/>
                  </a:lnTo>
                  <a:lnTo>
                    <a:pt x="57" y="198"/>
                  </a:lnTo>
                  <a:lnTo>
                    <a:pt x="86" y="227"/>
                  </a:lnTo>
                  <a:lnTo>
                    <a:pt x="29" y="255"/>
                  </a:lnTo>
                  <a:lnTo>
                    <a:pt x="29" y="340"/>
                  </a:lnTo>
                  <a:lnTo>
                    <a:pt x="86" y="368"/>
                  </a:lnTo>
                  <a:lnTo>
                    <a:pt x="114" y="425"/>
                  </a:lnTo>
                  <a:lnTo>
                    <a:pt x="142" y="4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Freeform 229"/>
            <p:cNvSpPr>
              <a:spLocks/>
            </p:cNvSpPr>
            <p:nvPr/>
          </p:nvSpPr>
          <p:spPr bwMode="auto">
            <a:xfrm>
              <a:off x="2160" y="2344"/>
              <a:ext cx="595" cy="453"/>
            </a:xfrm>
            <a:custGeom>
              <a:avLst/>
              <a:gdLst>
                <a:gd name="T0" fmla="*/ 595 w 595"/>
                <a:gd name="T1" fmla="*/ 28 h 453"/>
                <a:gd name="T2" fmla="*/ 567 w 595"/>
                <a:gd name="T3" fmla="*/ 85 h 453"/>
                <a:gd name="T4" fmla="*/ 539 w 595"/>
                <a:gd name="T5" fmla="*/ 170 h 453"/>
                <a:gd name="T6" fmla="*/ 510 w 595"/>
                <a:gd name="T7" fmla="*/ 226 h 453"/>
                <a:gd name="T8" fmla="*/ 397 w 595"/>
                <a:gd name="T9" fmla="*/ 226 h 453"/>
                <a:gd name="T10" fmla="*/ 368 w 595"/>
                <a:gd name="T11" fmla="*/ 283 h 453"/>
                <a:gd name="T12" fmla="*/ 340 w 595"/>
                <a:gd name="T13" fmla="*/ 283 h 453"/>
                <a:gd name="T14" fmla="*/ 312 w 595"/>
                <a:gd name="T15" fmla="*/ 340 h 453"/>
                <a:gd name="T16" fmla="*/ 340 w 595"/>
                <a:gd name="T17" fmla="*/ 397 h 453"/>
                <a:gd name="T18" fmla="*/ 312 w 595"/>
                <a:gd name="T19" fmla="*/ 425 h 453"/>
                <a:gd name="T20" fmla="*/ 283 w 595"/>
                <a:gd name="T21" fmla="*/ 425 h 453"/>
                <a:gd name="T22" fmla="*/ 255 w 595"/>
                <a:gd name="T23" fmla="*/ 453 h 453"/>
                <a:gd name="T24" fmla="*/ 227 w 595"/>
                <a:gd name="T25" fmla="*/ 368 h 453"/>
                <a:gd name="T26" fmla="*/ 198 w 595"/>
                <a:gd name="T27" fmla="*/ 397 h 453"/>
                <a:gd name="T28" fmla="*/ 142 w 595"/>
                <a:gd name="T29" fmla="*/ 368 h 453"/>
                <a:gd name="T30" fmla="*/ 85 w 595"/>
                <a:gd name="T31" fmla="*/ 368 h 453"/>
                <a:gd name="T32" fmla="*/ 57 w 595"/>
                <a:gd name="T33" fmla="*/ 283 h 453"/>
                <a:gd name="T34" fmla="*/ 0 w 595"/>
                <a:gd name="T35" fmla="*/ 311 h 453"/>
                <a:gd name="T36" fmla="*/ 0 w 595"/>
                <a:gd name="T37" fmla="*/ 255 h 453"/>
                <a:gd name="T38" fmla="*/ 113 w 595"/>
                <a:gd name="T39" fmla="*/ 226 h 453"/>
                <a:gd name="T40" fmla="*/ 142 w 595"/>
                <a:gd name="T41" fmla="*/ 198 h 453"/>
                <a:gd name="T42" fmla="*/ 142 w 595"/>
                <a:gd name="T43" fmla="*/ 113 h 453"/>
                <a:gd name="T44" fmla="*/ 170 w 595"/>
                <a:gd name="T45" fmla="*/ 85 h 453"/>
                <a:gd name="T46" fmla="*/ 198 w 595"/>
                <a:gd name="T47" fmla="*/ 0 h 453"/>
                <a:gd name="T48" fmla="*/ 368 w 595"/>
                <a:gd name="T49" fmla="*/ 28 h 453"/>
                <a:gd name="T50" fmla="*/ 454 w 595"/>
                <a:gd name="T51" fmla="*/ 85 h 453"/>
                <a:gd name="T52" fmla="*/ 595 w 595"/>
                <a:gd name="T53" fmla="*/ 2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5" h="453">
                  <a:moveTo>
                    <a:pt x="595" y="28"/>
                  </a:moveTo>
                  <a:lnTo>
                    <a:pt x="567" y="85"/>
                  </a:lnTo>
                  <a:lnTo>
                    <a:pt x="539" y="170"/>
                  </a:lnTo>
                  <a:lnTo>
                    <a:pt x="510" y="226"/>
                  </a:lnTo>
                  <a:lnTo>
                    <a:pt x="397" y="226"/>
                  </a:lnTo>
                  <a:lnTo>
                    <a:pt x="368" y="283"/>
                  </a:lnTo>
                  <a:lnTo>
                    <a:pt x="340" y="283"/>
                  </a:lnTo>
                  <a:lnTo>
                    <a:pt x="312" y="340"/>
                  </a:lnTo>
                  <a:lnTo>
                    <a:pt x="340" y="397"/>
                  </a:lnTo>
                  <a:lnTo>
                    <a:pt x="312" y="425"/>
                  </a:lnTo>
                  <a:lnTo>
                    <a:pt x="283" y="425"/>
                  </a:lnTo>
                  <a:lnTo>
                    <a:pt x="255" y="453"/>
                  </a:lnTo>
                  <a:lnTo>
                    <a:pt x="227" y="368"/>
                  </a:lnTo>
                  <a:lnTo>
                    <a:pt x="198" y="397"/>
                  </a:lnTo>
                  <a:lnTo>
                    <a:pt x="142" y="368"/>
                  </a:lnTo>
                  <a:lnTo>
                    <a:pt x="85" y="368"/>
                  </a:lnTo>
                  <a:lnTo>
                    <a:pt x="57" y="283"/>
                  </a:lnTo>
                  <a:lnTo>
                    <a:pt x="0" y="311"/>
                  </a:lnTo>
                  <a:lnTo>
                    <a:pt x="0" y="255"/>
                  </a:lnTo>
                  <a:lnTo>
                    <a:pt x="113" y="226"/>
                  </a:lnTo>
                  <a:lnTo>
                    <a:pt x="142" y="198"/>
                  </a:lnTo>
                  <a:lnTo>
                    <a:pt x="142" y="113"/>
                  </a:lnTo>
                  <a:lnTo>
                    <a:pt x="170" y="85"/>
                  </a:lnTo>
                  <a:lnTo>
                    <a:pt x="198" y="0"/>
                  </a:lnTo>
                  <a:lnTo>
                    <a:pt x="368" y="28"/>
                  </a:lnTo>
                  <a:lnTo>
                    <a:pt x="454" y="85"/>
                  </a:lnTo>
                  <a:lnTo>
                    <a:pt x="595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Freeform 230"/>
            <p:cNvSpPr>
              <a:spLocks/>
            </p:cNvSpPr>
            <p:nvPr/>
          </p:nvSpPr>
          <p:spPr bwMode="auto">
            <a:xfrm>
              <a:off x="2358" y="2060"/>
              <a:ext cx="397" cy="369"/>
            </a:xfrm>
            <a:custGeom>
              <a:avLst/>
              <a:gdLst>
                <a:gd name="T0" fmla="*/ 199 w 397"/>
                <a:gd name="T1" fmla="*/ 0 h 369"/>
                <a:gd name="T2" fmla="*/ 256 w 397"/>
                <a:gd name="T3" fmla="*/ 28 h 369"/>
                <a:gd name="T4" fmla="*/ 284 w 397"/>
                <a:gd name="T5" fmla="*/ 85 h 369"/>
                <a:gd name="T6" fmla="*/ 312 w 397"/>
                <a:gd name="T7" fmla="*/ 85 h 369"/>
                <a:gd name="T8" fmla="*/ 312 w 397"/>
                <a:gd name="T9" fmla="*/ 114 h 369"/>
                <a:gd name="T10" fmla="*/ 256 w 397"/>
                <a:gd name="T11" fmla="*/ 114 h 369"/>
                <a:gd name="T12" fmla="*/ 397 w 397"/>
                <a:gd name="T13" fmla="*/ 255 h 369"/>
                <a:gd name="T14" fmla="*/ 397 w 397"/>
                <a:gd name="T15" fmla="*/ 312 h 369"/>
                <a:gd name="T16" fmla="*/ 256 w 397"/>
                <a:gd name="T17" fmla="*/ 369 h 369"/>
                <a:gd name="T18" fmla="*/ 170 w 397"/>
                <a:gd name="T19" fmla="*/ 312 h 369"/>
                <a:gd name="T20" fmla="*/ 0 w 397"/>
                <a:gd name="T21" fmla="*/ 284 h 369"/>
                <a:gd name="T22" fmla="*/ 0 w 397"/>
                <a:gd name="T23" fmla="*/ 255 h 369"/>
                <a:gd name="T24" fmla="*/ 29 w 397"/>
                <a:gd name="T25" fmla="*/ 255 h 369"/>
                <a:gd name="T26" fmla="*/ 85 w 397"/>
                <a:gd name="T27" fmla="*/ 227 h 369"/>
                <a:gd name="T28" fmla="*/ 57 w 397"/>
                <a:gd name="T29" fmla="*/ 142 h 369"/>
                <a:gd name="T30" fmla="*/ 57 w 397"/>
                <a:gd name="T31" fmla="*/ 85 h 369"/>
                <a:gd name="T32" fmla="*/ 114 w 397"/>
                <a:gd name="T33" fmla="*/ 85 h 369"/>
                <a:gd name="T34" fmla="*/ 142 w 397"/>
                <a:gd name="T35" fmla="*/ 0 h 369"/>
                <a:gd name="T36" fmla="*/ 199 w 397"/>
                <a:gd name="T37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69">
                  <a:moveTo>
                    <a:pt x="199" y="0"/>
                  </a:moveTo>
                  <a:lnTo>
                    <a:pt x="256" y="28"/>
                  </a:lnTo>
                  <a:lnTo>
                    <a:pt x="284" y="85"/>
                  </a:lnTo>
                  <a:lnTo>
                    <a:pt x="312" y="85"/>
                  </a:lnTo>
                  <a:lnTo>
                    <a:pt x="312" y="114"/>
                  </a:lnTo>
                  <a:lnTo>
                    <a:pt x="256" y="114"/>
                  </a:lnTo>
                  <a:lnTo>
                    <a:pt x="397" y="255"/>
                  </a:lnTo>
                  <a:lnTo>
                    <a:pt x="397" y="312"/>
                  </a:lnTo>
                  <a:lnTo>
                    <a:pt x="256" y="369"/>
                  </a:lnTo>
                  <a:lnTo>
                    <a:pt x="170" y="312"/>
                  </a:lnTo>
                  <a:lnTo>
                    <a:pt x="0" y="284"/>
                  </a:lnTo>
                  <a:lnTo>
                    <a:pt x="0" y="255"/>
                  </a:lnTo>
                  <a:lnTo>
                    <a:pt x="29" y="255"/>
                  </a:lnTo>
                  <a:lnTo>
                    <a:pt x="85" y="227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114" y="85"/>
                  </a:lnTo>
                  <a:lnTo>
                    <a:pt x="142" y="0"/>
                  </a:lnTo>
                  <a:lnTo>
                    <a:pt x="19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Freeform 231"/>
            <p:cNvSpPr>
              <a:spLocks/>
            </p:cNvSpPr>
            <p:nvPr/>
          </p:nvSpPr>
          <p:spPr bwMode="auto">
            <a:xfrm>
              <a:off x="2188" y="1720"/>
              <a:ext cx="426" cy="340"/>
            </a:xfrm>
            <a:custGeom>
              <a:avLst/>
              <a:gdLst>
                <a:gd name="T0" fmla="*/ 369 w 426"/>
                <a:gd name="T1" fmla="*/ 0 h 340"/>
                <a:gd name="T2" fmla="*/ 227 w 426"/>
                <a:gd name="T3" fmla="*/ 57 h 340"/>
                <a:gd name="T4" fmla="*/ 199 w 426"/>
                <a:gd name="T5" fmla="*/ 85 h 340"/>
                <a:gd name="T6" fmla="*/ 114 w 426"/>
                <a:gd name="T7" fmla="*/ 85 h 340"/>
                <a:gd name="T8" fmla="*/ 85 w 426"/>
                <a:gd name="T9" fmla="*/ 170 h 340"/>
                <a:gd name="T10" fmla="*/ 0 w 426"/>
                <a:gd name="T11" fmla="*/ 255 h 340"/>
                <a:gd name="T12" fmla="*/ 57 w 426"/>
                <a:gd name="T13" fmla="*/ 255 h 340"/>
                <a:gd name="T14" fmla="*/ 114 w 426"/>
                <a:gd name="T15" fmla="*/ 283 h 340"/>
                <a:gd name="T16" fmla="*/ 142 w 426"/>
                <a:gd name="T17" fmla="*/ 255 h 340"/>
                <a:gd name="T18" fmla="*/ 199 w 426"/>
                <a:gd name="T19" fmla="*/ 283 h 340"/>
                <a:gd name="T20" fmla="*/ 227 w 426"/>
                <a:gd name="T21" fmla="*/ 255 h 340"/>
                <a:gd name="T22" fmla="*/ 255 w 426"/>
                <a:gd name="T23" fmla="*/ 312 h 340"/>
                <a:gd name="T24" fmla="*/ 312 w 426"/>
                <a:gd name="T25" fmla="*/ 340 h 340"/>
                <a:gd name="T26" fmla="*/ 369 w 426"/>
                <a:gd name="T27" fmla="*/ 340 h 340"/>
                <a:gd name="T28" fmla="*/ 369 w 426"/>
                <a:gd name="T29" fmla="*/ 255 h 340"/>
                <a:gd name="T30" fmla="*/ 426 w 426"/>
                <a:gd name="T31" fmla="*/ 227 h 340"/>
                <a:gd name="T32" fmla="*/ 397 w 426"/>
                <a:gd name="T33" fmla="*/ 198 h 340"/>
                <a:gd name="T34" fmla="*/ 369 w 426"/>
                <a:gd name="T35" fmla="*/ 198 h 340"/>
                <a:gd name="T36" fmla="*/ 340 w 426"/>
                <a:gd name="T37" fmla="*/ 142 h 340"/>
                <a:gd name="T38" fmla="*/ 397 w 426"/>
                <a:gd name="T39" fmla="*/ 85 h 340"/>
                <a:gd name="T40" fmla="*/ 369 w 426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340">
                  <a:moveTo>
                    <a:pt x="369" y="0"/>
                  </a:moveTo>
                  <a:lnTo>
                    <a:pt x="227" y="57"/>
                  </a:lnTo>
                  <a:lnTo>
                    <a:pt x="199" y="85"/>
                  </a:lnTo>
                  <a:lnTo>
                    <a:pt x="114" y="85"/>
                  </a:lnTo>
                  <a:lnTo>
                    <a:pt x="85" y="170"/>
                  </a:lnTo>
                  <a:lnTo>
                    <a:pt x="0" y="255"/>
                  </a:lnTo>
                  <a:lnTo>
                    <a:pt x="57" y="255"/>
                  </a:lnTo>
                  <a:lnTo>
                    <a:pt x="114" y="283"/>
                  </a:lnTo>
                  <a:lnTo>
                    <a:pt x="142" y="255"/>
                  </a:lnTo>
                  <a:lnTo>
                    <a:pt x="199" y="283"/>
                  </a:lnTo>
                  <a:lnTo>
                    <a:pt x="227" y="255"/>
                  </a:lnTo>
                  <a:lnTo>
                    <a:pt x="255" y="312"/>
                  </a:lnTo>
                  <a:lnTo>
                    <a:pt x="312" y="340"/>
                  </a:lnTo>
                  <a:lnTo>
                    <a:pt x="369" y="340"/>
                  </a:lnTo>
                  <a:lnTo>
                    <a:pt x="369" y="255"/>
                  </a:lnTo>
                  <a:lnTo>
                    <a:pt x="426" y="227"/>
                  </a:lnTo>
                  <a:lnTo>
                    <a:pt x="397" y="198"/>
                  </a:lnTo>
                  <a:lnTo>
                    <a:pt x="369" y="198"/>
                  </a:lnTo>
                  <a:lnTo>
                    <a:pt x="340" y="142"/>
                  </a:lnTo>
                  <a:lnTo>
                    <a:pt x="397" y="85"/>
                  </a:lnTo>
                  <a:lnTo>
                    <a:pt x="36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Freeform 232"/>
            <p:cNvSpPr>
              <a:spLocks/>
            </p:cNvSpPr>
            <p:nvPr/>
          </p:nvSpPr>
          <p:spPr bwMode="auto">
            <a:xfrm>
              <a:off x="2132" y="1975"/>
              <a:ext cx="368" cy="170"/>
            </a:xfrm>
            <a:custGeom>
              <a:avLst/>
              <a:gdLst>
                <a:gd name="T0" fmla="*/ 283 w 368"/>
                <a:gd name="T1" fmla="*/ 170 h 170"/>
                <a:gd name="T2" fmla="*/ 226 w 368"/>
                <a:gd name="T3" fmla="*/ 142 h 170"/>
                <a:gd name="T4" fmla="*/ 141 w 368"/>
                <a:gd name="T5" fmla="*/ 170 h 170"/>
                <a:gd name="T6" fmla="*/ 113 w 368"/>
                <a:gd name="T7" fmla="*/ 142 h 170"/>
                <a:gd name="T8" fmla="*/ 85 w 368"/>
                <a:gd name="T9" fmla="*/ 142 h 170"/>
                <a:gd name="T10" fmla="*/ 56 w 368"/>
                <a:gd name="T11" fmla="*/ 170 h 170"/>
                <a:gd name="T12" fmla="*/ 28 w 368"/>
                <a:gd name="T13" fmla="*/ 170 h 170"/>
                <a:gd name="T14" fmla="*/ 0 w 368"/>
                <a:gd name="T15" fmla="*/ 85 h 170"/>
                <a:gd name="T16" fmla="*/ 56 w 368"/>
                <a:gd name="T17" fmla="*/ 0 h 170"/>
                <a:gd name="T18" fmla="*/ 113 w 368"/>
                <a:gd name="T19" fmla="*/ 0 h 170"/>
                <a:gd name="T20" fmla="*/ 170 w 368"/>
                <a:gd name="T21" fmla="*/ 28 h 170"/>
                <a:gd name="T22" fmla="*/ 198 w 368"/>
                <a:gd name="T23" fmla="*/ 0 h 170"/>
                <a:gd name="T24" fmla="*/ 255 w 368"/>
                <a:gd name="T25" fmla="*/ 28 h 170"/>
                <a:gd name="T26" fmla="*/ 283 w 368"/>
                <a:gd name="T27" fmla="*/ 0 h 170"/>
                <a:gd name="T28" fmla="*/ 311 w 368"/>
                <a:gd name="T29" fmla="*/ 57 h 170"/>
                <a:gd name="T30" fmla="*/ 368 w 368"/>
                <a:gd name="T31" fmla="*/ 85 h 170"/>
                <a:gd name="T32" fmla="*/ 340 w 368"/>
                <a:gd name="T33" fmla="*/ 170 h 170"/>
                <a:gd name="T34" fmla="*/ 283 w 368"/>
                <a:gd name="T3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8" h="170">
                  <a:moveTo>
                    <a:pt x="283" y="170"/>
                  </a:moveTo>
                  <a:lnTo>
                    <a:pt x="226" y="142"/>
                  </a:lnTo>
                  <a:lnTo>
                    <a:pt x="141" y="170"/>
                  </a:lnTo>
                  <a:lnTo>
                    <a:pt x="113" y="142"/>
                  </a:lnTo>
                  <a:lnTo>
                    <a:pt x="85" y="142"/>
                  </a:lnTo>
                  <a:lnTo>
                    <a:pt x="56" y="170"/>
                  </a:lnTo>
                  <a:lnTo>
                    <a:pt x="28" y="170"/>
                  </a:lnTo>
                  <a:lnTo>
                    <a:pt x="0" y="85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198" y="0"/>
                  </a:lnTo>
                  <a:lnTo>
                    <a:pt x="255" y="28"/>
                  </a:lnTo>
                  <a:lnTo>
                    <a:pt x="283" y="0"/>
                  </a:lnTo>
                  <a:lnTo>
                    <a:pt x="311" y="57"/>
                  </a:lnTo>
                  <a:lnTo>
                    <a:pt x="368" y="85"/>
                  </a:lnTo>
                  <a:lnTo>
                    <a:pt x="340" y="170"/>
                  </a:lnTo>
                  <a:lnTo>
                    <a:pt x="283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" name="Freeform 233"/>
            <p:cNvSpPr>
              <a:spLocks/>
            </p:cNvSpPr>
            <p:nvPr/>
          </p:nvSpPr>
          <p:spPr bwMode="auto">
            <a:xfrm>
              <a:off x="2132" y="2117"/>
              <a:ext cx="311" cy="227"/>
            </a:xfrm>
            <a:custGeom>
              <a:avLst/>
              <a:gdLst>
                <a:gd name="T0" fmla="*/ 28 w 311"/>
                <a:gd name="T1" fmla="*/ 28 h 227"/>
                <a:gd name="T2" fmla="*/ 56 w 311"/>
                <a:gd name="T3" fmla="*/ 28 h 227"/>
                <a:gd name="T4" fmla="*/ 85 w 311"/>
                <a:gd name="T5" fmla="*/ 0 h 227"/>
                <a:gd name="T6" fmla="*/ 113 w 311"/>
                <a:gd name="T7" fmla="*/ 0 h 227"/>
                <a:gd name="T8" fmla="*/ 141 w 311"/>
                <a:gd name="T9" fmla="*/ 28 h 227"/>
                <a:gd name="T10" fmla="*/ 226 w 311"/>
                <a:gd name="T11" fmla="*/ 0 h 227"/>
                <a:gd name="T12" fmla="*/ 283 w 311"/>
                <a:gd name="T13" fmla="*/ 28 h 227"/>
                <a:gd name="T14" fmla="*/ 283 w 311"/>
                <a:gd name="T15" fmla="*/ 85 h 227"/>
                <a:gd name="T16" fmla="*/ 311 w 311"/>
                <a:gd name="T17" fmla="*/ 170 h 227"/>
                <a:gd name="T18" fmla="*/ 255 w 311"/>
                <a:gd name="T19" fmla="*/ 198 h 227"/>
                <a:gd name="T20" fmla="*/ 226 w 311"/>
                <a:gd name="T21" fmla="*/ 198 h 227"/>
                <a:gd name="T22" fmla="*/ 198 w 311"/>
                <a:gd name="T23" fmla="*/ 170 h 227"/>
                <a:gd name="T24" fmla="*/ 113 w 311"/>
                <a:gd name="T25" fmla="*/ 170 h 227"/>
                <a:gd name="T26" fmla="*/ 85 w 311"/>
                <a:gd name="T27" fmla="*/ 227 h 227"/>
                <a:gd name="T28" fmla="*/ 28 w 311"/>
                <a:gd name="T29" fmla="*/ 198 h 227"/>
                <a:gd name="T30" fmla="*/ 0 w 311"/>
                <a:gd name="T31" fmla="*/ 142 h 227"/>
                <a:gd name="T32" fmla="*/ 56 w 311"/>
                <a:gd name="T33" fmla="*/ 85 h 227"/>
                <a:gd name="T34" fmla="*/ 28 w 311"/>
                <a:gd name="T35" fmla="*/ 2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1" h="227">
                  <a:moveTo>
                    <a:pt x="28" y="28"/>
                  </a:moveTo>
                  <a:lnTo>
                    <a:pt x="56" y="28"/>
                  </a:lnTo>
                  <a:lnTo>
                    <a:pt x="85" y="0"/>
                  </a:lnTo>
                  <a:lnTo>
                    <a:pt x="113" y="0"/>
                  </a:lnTo>
                  <a:lnTo>
                    <a:pt x="141" y="28"/>
                  </a:lnTo>
                  <a:lnTo>
                    <a:pt x="226" y="0"/>
                  </a:lnTo>
                  <a:lnTo>
                    <a:pt x="283" y="28"/>
                  </a:lnTo>
                  <a:lnTo>
                    <a:pt x="283" y="85"/>
                  </a:lnTo>
                  <a:lnTo>
                    <a:pt x="311" y="170"/>
                  </a:lnTo>
                  <a:lnTo>
                    <a:pt x="255" y="198"/>
                  </a:lnTo>
                  <a:lnTo>
                    <a:pt x="226" y="198"/>
                  </a:lnTo>
                  <a:lnTo>
                    <a:pt x="198" y="170"/>
                  </a:lnTo>
                  <a:lnTo>
                    <a:pt x="113" y="170"/>
                  </a:lnTo>
                  <a:lnTo>
                    <a:pt x="85" y="227"/>
                  </a:lnTo>
                  <a:lnTo>
                    <a:pt x="28" y="198"/>
                  </a:lnTo>
                  <a:lnTo>
                    <a:pt x="0" y="142"/>
                  </a:lnTo>
                  <a:lnTo>
                    <a:pt x="56" y="85"/>
                  </a:lnTo>
                  <a:lnTo>
                    <a:pt x="28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" name="Freeform 234"/>
            <p:cNvSpPr>
              <a:spLocks/>
            </p:cNvSpPr>
            <p:nvPr/>
          </p:nvSpPr>
          <p:spPr bwMode="auto">
            <a:xfrm>
              <a:off x="1961" y="2060"/>
              <a:ext cx="227" cy="255"/>
            </a:xfrm>
            <a:custGeom>
              <a:avLst/>
              <a:gdLst>
                <a:gd name="T0" fmla="*/ 171 w 227"/>
                <a:gd name="T1" fmla="*/ 199 h 255"/>
                <a:gd name="T2" fmla="*/ 227 w 227"/>
                <a:gd name="T3" fmla="*/ 142 h 255"/>
                <a:gd name="T4" fmla="*/ 199 w 227"/>
                <a:gd name="T5" fmla="*/ 85 h 255"/>
                <a:gd name="T6" fmla="*/ 171 w 227"/>
                <a:gd name="T7" fmla="*/ 0 h 255"/>
                <a:gd name="T8" fmla="*/ 142 w 227"/>
                <a:gd name="T9" fmla="*/ 28 h 255"/>
                <a:gd name="T10" fmla="*/ 114 w 227"/>
                <a:gd name="T11" fmla="*/ 0 h 255"/>
                <a:gd name="T12" fmla="*/ 114 w 227"/>
                <a:gd name="T13" fmla="*/ 57 h 255"/>
                <a:gd name="T14" fmla="*/ 29 w 227"/>
                <a:gd name="T15" fmla="*/ 57 h 255"/>
                <a:gd name="T16" fmla="*/ 0 w 227"/>
                <a:gd name="T17" fmla="*/ 170 h 255"/>
                <a:gd name="T18" fmla="*/ 57 w 227"/>
                <a:gd name="T19" fmla="*/ 170 h 255"/>
                <a:gd name="T20" fmla="*/ 57 w 227"/>
                <a:gd name="T21" fmla="*/ 227 h 255"/>
                <a:gd name="T22" fmla="*/ 114 w 227"/>
                <a:gd name="T23" fmla="*/ 255 h 255"/>
                <a:gd name="T24" fmla="*/ 142 w 227"/>
                <a:gd name="T25" fmla="*/ 199 h 255"/>
                <a:gd name="T26" fmla="*/ 171 w 227"/>
                <a:gd name="T27" fmla="*/ 1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255">
                  <a:moveTo>
                    <a:pt x="171" y="199"/>
                  </a:moveTo>
                  <a:lnTo>
                    <a:pt x="227" y="142"/>
                  </a:lnTo>
                  <a:lnTo>
                    <a:pt x="199" y="85"/>
                  </a:lnTo>
                  <a:lnTo>
                    <a:pt x="171" y="0"/>
                  </a:lnTo>
                  <a:lnTo>
                    <a:pt x="142" y="28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29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4" y="255"/>
                  </a:lnTo>
                  <a:lnTo>
                    <a:pt x="142" y="199"/>
                  </a:lnTo>
                  <a:lnTo>
                    <a:pt x="171" y="19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7" name="Freeform 235"/>
            <p:cNvSpPr>
              <a:spLocks/>
            </p:cNvSpPr>
            <p:nvPr/>
          </p:nvSpPr>
          <p:spPr bwMode="auto">
            <a:xfrm>
              <a:off x="2075" y="2259"/>
              <a:ext cx="283" cy="340"/>
            </a:xfrm>
            <a:custGeom>
              <a:avLst/>
              <a:gdLst>
                <a:gd name="T0" fmla="*/ 0 w 283"/>
                <a:gd name="T1" fmla="*/ 56 h 340"/>
                <a:gd name="T2" fmla="*/ 0 w 283"/>
                <a:gd name="T3" fmla="*/ 141 h 340"/>
                <a:gd name="T4" fmla="*/ 28 w 283"/>
                <a:gd name="T5" fmla="*/ 198 h 340"/>
                <a:gd name="T6" fmla="*/ 57 w 283"/>
                <a:gd name="T7" fmla="*/ 198 h 340"/>
                <a:gd name="T8" fmla="*/ 0 w 283"/>
                <a:gd name="T9" fmla="*/ 340 h 340"/>
                <a:gd name="T10" fmla="*/ 85 w 283"/>
                <a:gd name="T11" fmla="*/ 340 h 340"/>
                <a:gd name="T12" fmla="*/ 198 w 283"/>
                <a:gd name="T13" fmla="*/ 311 h 340"/>
                <a:gd name="T14" fmla="*/ 227 w 283"/>
                <a:gd name="T15" fmla="*/ 283 h 340"/>
                <a:gd name="T16" fmla="*/ 227 w 283"/>
                <a:gd name="T17" fmla="*/ 198 h 340"/>
                <a:gd name="T18" fmla="*/ 255 w 283"/>
                <a:gd name="T19" fmla="*/ 170 h 340"/>
                <a:gd name="T20" fmla="*/ 283 w 283"/>
                <a:gd name="T21" fmla="*/ 85 h 340"/>
                <a:gd name="T22" fmla="*/ 283 w 283"/>
                <a:gd name="T23" fmla="*/ 56 h 340"/>
                <a:gd name="T24" fmla="*/ 255 w 283"/>
                <a:gd name="T25" fmla="*/ 28 h 340"/>
                <a:gd name="T26" fmla="*/ 170 w 283"/>
                <a:gd name="T27" fmla="*/ 28 h 340"/>
                <a:gd name="T28" fmla="*/ 142 w 283"/>
                <a:gd name="T29" fmla="*/ 85 h 340"/>
                <a:gd name="T30" fmla="*/ 85 w 283"/>
                <a:gd name="T31" fmla="*/ 56 h 340"/>
                <a:gd name="T32" fmla="*/ 57 w 283"/>
                <a:gd name="T33" fmla="*/ 0 h 340"/>
                <a:gd name="T34" fmla="*/ 28 w 283"/>
                <a:gd name="T35" fmla="*/ 0 h 340"/>
                <a:gd name="T36" fmla="*/ 0 w 283"/>
                <a:gd name="T37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340">
                  <a:moveTo>
                    <a:pt x="0" y="56"/>
                  </a:moveTo>
                  <a:lnTo>
                    <a:pt x="0" y="141"/>
                  </a:lnTo>
                  <a:lnTo>
                    <a:pt x="28" y="198"/>
                  </a:lnTo>
                  <a:lnTo>
                    <a:pt x="57" y="198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198" y="311"/>
                  </a:lnTo>
                  <a:lnTo>
                    <a:pt x="227" y="283"/>
                  </a:lnTo>
                  <a:lnTo>
                    <a:pt x="227" y="198"/>
                  </a:lnTo>
                  <a:lnTo>
                    <a:pt x="255" y="170"/>
                  </a:lnTo>
                  <a:lnTo>
                    <a:pt x="283" y="85"/>
                  </a:lnTo>
                  <a:lnTo>
                    <a:pt x="283" y="56"/>
                  </a:lnTo>
                  <a:lnTo>
                    <a:pt x="255" y="28"/>
                  </a:lnTo>
                  <a:lnTo>
                    <a:pt x="170" y="28"/>
                  </a:lnTo>
                  <a:lnTo>
                    <a:pt x="142" y="85"/>
                  </a:lnTo>
                  <a:lnTo>
                    <a:pt x="85" y="56"/>
                  </a:lnTo>
                  <a:lnTo>
                    <a:pt x="57" y="0"/>
                  </a:lnTo>
                  <a:lnTo>
                    <a:pt x="28" y="0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8" name="Freeform 236"/>
            <p:cNvSpPr>
              <a:spLocks/>
            </p:cNvSpPr>
            <p:nvPr/>
          </p:nvSpPr>
          <p:spPr bwMode="auto">
            <a:xfrm>
              <a:off x="2273" y="1295"/>
              <a:ext cx="709" cy="482"/>
            </a:xfrm>
            <a:custGeom>
              <a:avLst/>
              <a:gdLst>
                <a:gd name="T0" fmla="*/ 0 w 709"/>
                <a:gd name="T1" fmla="*/ 312 h 482"/>
                <a:gd name="T2" fmla="*/ 57 w 709"/>
                <a:gd name="T3" fmla="*/ 368 h 482"/>
                <a:gd name="T4" fmla="*/ 85 w 709"/>
                <a:gd name="T5" fmla="*/ 425 h 482"/>
                <a:gd name="T6" fmla="*/ 142 w 709"/>
                <a:gd name="T7" fmla="*/ 482 h 482"/>
                <a:gd name="T8" fmla="*/ 284 w 709"/>
                <a:gd name="T9" fmla="*/ 425 h 482"/>
                <a:gd name="T10" fmla="*/ 312 w 709"/>
                <a:gd name="T11" fmla="*/ 425 h 482"/>
                <a:gd name="T12" fmla="*/ 341 w 709"/>
                <a:gd name="T13" fmla="*/ 453 h 482"/>
                <a:gd name="T14" fmla="*/ 454 w 709"/>
                <a:gd name="T15" fmla="*/ 482 h 482"/>
                <a:gd name="T16" fmla="*/ 511 w 709"/>
                <a:gd name="T17" fmla="*/ 453 h 482"/>
                <a:gd name="T18" fmla="*/ 511 w 709"/>
                <a:gd name="T19" fmla="*/ 425 h 482"/>
                <a:gd name="T20" fmla="*/ 482 w 709"/>
                <a:gd name="T21" fmla="*/ 425 h 482"/>
                <a:gd name="T22" fmla="*/ 511 w 709"/>
                <a:gd name="T23" fmla="*/ 397 h 482"/>
                <a:gd name="T24" fmla="*/ 426 w 709"/>
                <a:gd name="T25" fmla="*/ 425 h 482"/>
                <a:gd name="T26" fmla="*/ 426 w 709"/>
                <a:gd name="T27" fmla="*/ 397 h 482"/>
                <a:gd name="T28" fmla="*/ 369 w 709"/>
                <a:gd name="T29" fmla="*/ 340 h 482"/>
                <a:gd name="T30" fmla="*/ 397 w 709"/>
                <a:gd name="T31" fmla="*/ 283 h 482"/>
                <a:gd name="T32" fmla="*/ 426 w 709"/>
                <a:gd name="T33" fmla="*/ 283 h 482"/>
                <a:gd name="T34" fmla="*/ 426 w 709"/>
                <a:gd name="T35" fmla="*/ 226 h 482"/>
                <a:gd name="T36" fmla="*/ 511 w 709"/>
                <a:gd name="T37" fmla="*/ 198 h 482"/>
                <a:gd name="T38" fmla="*/ 539 w 709"/>
                <a:gd name="T39" fmla="*/ 170 h 482"/>
                <a:gd name="T40" fmla="*/ 596 w 709"/>
                <a:gd name="T41" fmla="*/ 113 h 482"/>
                <a:gd name="T42" fmla="*/ 624 w 709"/>
                <a:gd name="T43" fmla="*/ 141 h 482"/>
                <a:gd name="T44" fmla="*/ 652 w 709"/>
                <a:gd name="T45" fmla="*/ 113 h 482"/>
                <a:gd name="T46" fmla="*/ 709 w 709"/>
                <a:gd name="T47" fmla="*/ 113 h 482"/>
                <a:gd name="T48" fmla="*/ 681 w 709"/>
                <a:gd name="T49" fmla="*/ 85 h 482"/>
                <a:gd name="T50" fmla="*/ 652 w 709"/>
                <a:gd name="T51" fmla="*/ 85 h 482"/>
                <a:gd name="T52" fmla="*/ 624 w 709"/>
                <a:gd name="T53" fmla="*/ 0 h 482"/>
                <a:gd name="T54" fmla="*/ 567 w 709"/>
                <a:gd name="T55" fmla="*/ 28 h 482"/>
                <a:gd name="T56" fmla="*/ 511 w 709"/>
                <a:gd name="T57" fmla="*/ 0 h 482"/>
                <a:gd name="T58" fmla="*/ 482 w 709"/>
                <a:gd name="T59" fmla="*/ 56 h 482"/>
                <a:gd name="T60" fmla="*/ 426 w 709"/>
                <a:gd name="T61" fmla="*/ 85 h 482"/>
                <a:gd name="T62" fmla="*/ 397 w 709"/>
                <a:gd name="T63" fmla="*/ 141 h 482"/>
                <a:gd name="T64" fmla="*/ 312 w 709"/>
                <a:gd name="T65" fmla="*/ 141 h 482"/>
                <a:gd name="T66" fmla="*/ 284 w 709"/>
                <a:gd name="T67" fmla="*/ 255 h 482"/>
                <a:gd name="T68" fmla="*/ 227 w 709"/>
                <a:gd name="T69" fmla="*/ 255 h 482"/>
                <a:gd name="T70" fmla="*/ 199 w 709"/>
                <a:gd name="T71" fmla="*/ 312 h 482"/>
                <a:gd name="T72" fmla="*/ 0 w 709"/>
                <a:gd name="T73" fmla="*/ 31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9" h="482">
                  <a:moveTo>
                    <a:pt x="0" y="312"/>
                  </a:moveTo>
                  <a:lnTo>
                    <a:pt x="57" y="368"/>
                  </a:lnTo>
                  <a:lnTo>
                    <a:pt x="85" y="425"/>
                  </a:lnTo>
                  <a:lnTo>
                    <a:pt x="142" y="482"/>
                  </a:lnTo>
                  <a:lnTo>
                    <a:pt x="284" y="425"/>
                  </a:lnTo>
                  <a:lnTo>
                    <a:pt x="312" y="425"/>
                  </a:lnTo>
                  <a:lnTo>
                    <a:pt x="341" y="453"/>
                  </a:lnTo>
                  <a:lnTo>
                    <a:pt x="454" y="482"/>
                  </a:lnTo>
                  <a:lnTo>
                    <a:pt x="511" y="453"/>
                  </a:lnTo>
                  <a:lnTo>
                    <a:pt x="511" y="425"/>
                  </a:lnTo>
                  <a:lnTo>
                    <a:pt x="482" y="425"/>
                  </a:lnTo>
                  <a:lnTo>
                    <a:pt x="511" y="397"/>
                  </a:lnTo>
                  <a:lnTo>
                    <a:pt x="426" y="425"/>
                  </a:lnTo>
                  <a:lnTo>
                    <a:pt x="426" y="397"/>
                  </a:lnTo>
                  <a:lnTo>
                    <a:pt x="369" y="340"/>
                  </a:lnTo>
                  <a:lnTo>
                    <a:pt x="397" y="283"/>
                  </a:lnTo>
                  <a:lnTo>
                    <a:pt x="426" y="283"/>
                  </a:lnTo>
                  <a:lnTo>
                    <a:pt x="426" y="226"/>
                  </a:lnTo>
                  <a:lnTo>
                    <a:pt x="511" y="198"/>
                  </a:lnTo>
                  <a:lnTo>
                    <a:pt x="539" y="170"/>
                  </a:lnTo>
                  <a:lnTo>
                    <a:pt x="596" y="113"/>
                  </a:lnTo>
                  <a:lnTo>
                    <a:pt x="624" y="141"/>
                  </a:lnTo>
                  <a:lnTo>
                    <a:pt x="652" y="113"/>
                  </a:lnTo>
                  <a:lnTo>
                    <a:pt x="709" y="113"/>
                  </a:lnTo>
                  <a:lnTo>
                    <a:pt x="681" y="85"/>
                  </a:lnTo>
                  <a:lnTo>
                    <a:pt x="652" y="85"/>
                  </a:lnTo>
                  <a:lnTo>
                    <a:pt x="624" y="0"/>
                  </a:lnTo>
                  <a:lnTo>
                    <a:pt x="567" y="28"/>
                  </a:lnTo>
                  <a:lnTo>
                    <a:pt x="511" y="0"/>
                  </a:lnTo>
                  <a:lnTo>
                    <a:pt x="482" y="56"/>
                  </a:lnTo>
                  <a:lnTo>
                    <a:pt x="426" y="85"/>
                  </a:lnTo>
                  <a:lnTo>
                    <a:pt x="397" y="141"/>
                  </a:lnTo>
                  <a:lnTo>
                    <a:pt x="312" y="141"/>
                  </a:lnTo>
                  <a:lnTo>
                    <a:pt x="284" y="255"/>
                  </a:lnTo>
                  <a:lnTo>
                    <a:pt x="227" y="255"/>
                  </a:lnTo>
                  <a:lnTo>
                    <a:pt x="199" y="312"/>
                  </a:lnTo>
                  <a:lnTo>
                    <a:pt x="0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9" name="Freeform 237"/>
            <p:cNvSpPr>
              <a:spLocks/>
            </p:cNvSpPr>
            <p:nvPr/>
          </p:nvSpPr>
          <p:spPr bwMode="auto">
            <a:xfrm>
              <a:off x="2047" y="1408"/>
              <a:ext cx="283" cy="397"/>
            </a:xfrm>
            <a:custGeom>
              <a:avLst/>
              <a:gdLst>
                <a:gd name="T0" fmla="*/ 198 w 283"/>
                <a:gd name="T1" fmla="*/ 0 h 397"/>
                <a:gd name="T2" fmla="*/ 85 w 283"/>
                <a:gd name="T3" fmla="*/ 57 h 397"/>
                <a:gd name="T4" fmla="*/ 85 w 283"/>
                <a:gd name="T5" fmla="*/ 28 h 397"/>
                <a:gd name="T6" fmla="*/ 56 w 283"/>
                <a:gd name="T7" fmla="*/ 28 h 397"/>
                <a:gd name="T8" fmla="*/ 28 w 283"/>
                <a:gd name="T9" fmla="*/ 57 h 397"/>
                <a:gd name="T10" fmla="*/ 85 w 283"/>
                <a:gd name="T11" fmla="*/ 113 h 397"/>
                <a:gd name="T12" fmla="*/ 85 w 283"/>
                <a:gd name="T13" fmla="*/ 142 h 397"/>
                <a:gd name="T14" fmla="*/ 0 w 283"/>
                <a:gd name="T15" fmla="*/ 199 h 397"/>
                <a:gd name="T16" fmla="*/ 56 w 283"/>
                <a:gd name="T17" fmla="*/ 227 h 397"/>
                <a:gd name="T18" fmla="*/ 28 w 283"/>
                <a:gd name="T19" fmla="*/ 312 h 397"/>
                <a:gd name="T20" fmla="*/ 56 w 283"/>
                <a:gd name="T21" fmla="*/ 397 h 397"/>
                <a:gd name="T22" fmla="*/ 85 w 283"/>
                <a:gd name="T23" fmla="*/ 397 h 397"/>
                <a:gd name="T24" fmla="*/ 141 w 283"/>
                <a:gd name="T25" fmla="*/ 369 h 397"/>
                <a:gd name="T26" fmla="*/ 198 w 283"/>
                <a:gd name="T27" fmla="*/ 369 h 397"/>
                <a:gd name="T28" fmla="*/ 255 w 283"/>
                <a:gd name="T29" fmla="*/ 312 h 397"/>
                <a:gd name="T30" fmla="*/ 283 w 283"/>
                <a:gd name="T31" fmla="*/ 255 h 397"/>
                <a:gd name="T32" fmla="*/ 226 w 283"/>
                <a:gd name="T33" fmla="*/ 199 h 397"/>
                <a:gd name="T34" fmla="*/ 226 w 283"/>
                <a:gd name="T35" fmla="*/ 142 h 397"/>
                <a:gd name="T36" fmla="*/ 198 w 283"/>
                <a:gd name="T37" fmla="*/ 142 h 397"/>
                <a:gd name="T38" fmla="*/ 170 w 283"/>
                <a:gd name="T39" fmla="*/ 113 h 397"/>
                <a:gd name="T40" fmla="*/ 198 w 283"/>
                <a:gd name="T41" fmla="*/ 57 h 397"/>
                <a:gd name="T42" fmla="*/ 198 w 283"/>
                <a:gd name="T4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397">
                  <a:moveTo>
                    <a:pt x="198" y="0"/>
                  </a:moveTo>
                  <a:lnTo>
                    <a:pt x="85" y="57"/>
                  </a:lnTo>
                  <a:lnTo>
                    <a:pt x="85" y="28"/>
                  </a:lnTo>
                  <a:lnTo>
                    <a:pt x="56" y="28"/>
                  </a:lnTo>
                  <a:lnTo>
                    <a:pt x="28" y="57"/>
                  </a:lnTo>
                  <a:lnTo>
                    <a:pt x="85" y="113"/>
                  </a:lnTo>
                  <a:lnTo>
                    <a:pt x="85" y="142"/>
                  </a:lnTo>
                  <a:lnTo>
                    <a:pt x="0" y="199"/>
                  </a:lnTo>
                  <a:lnTo>
                    <a:pt x="56" y="227"/>
                  </a:lnTo>
                  <a:lnTo>
                    <a:pt x="28" y="312"/>
                  </a:lnTo>
                  <a:lnTo>
                    <a:pt x="56" y="397"/>
                  </a:lnTo>
                  <a:lnTo>
                    <a:pt x="85" y="397"/>
                  </a:lnTo>
                  <a:lnTo>
                    <a:pt x="141" y="369"/>
                  </a:lnTo>
                  <a:lnTo>
                    <a:pt x="198" y="369"/>
                  </a:lnTo>
                  <a:lnTo>
                    <a:pt x="255" y="312"/>
                  </a:lnTo>
                  <a:lnTo>
                    <a:pt x="283" y="255"/>
                  </a:lnTo>
                  <a:lnTo>
                    <a:pt x="226" y="199"/>
                  </a:lnTo>
                  <a:lnTo>
                    <a:pt x="226" y="142"/>
                  </a:lnTo>
                  <a:lnTo>
                    <a:pt x="198" y="142"/>
                  </a:lnTo>
                  <a:lnTo>
                    <a:pt x="170" y="113"/>
                  </a:lnTo>
                  <a:lnTo>
                    <a:pt x="198" y="57"/>
                  </a:lnTo>
                  <a:lnTo>
                    <a:pt x="19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0" name="Freeform 238"/>
            <p:cNvSpPr>
              <a:spLocks/>
            </p:cNvSpPr>
            <p:nvPr/>
          </p:nvSpPr>
          <p:spPr bwMode="auto">
            <a:xfrm>
              <a:off x="2047" y="1805"/>
              <a:ext cx="226" cy="283"/>
            </a:xfrm>
            <a:custGeom>
              <a:avLst/>
              <a:gdLst>
                <a:gd name="T0" fmla="*/ 226 w 226"/>
                <a:gd name="T1" fmla="*/ 85 h 283"/>
                <a:gd name="T2" fmla="*/ 141 w 226"/>
                <a:gd name="T3" fmla="*/ 170 h 283"/>
                <a:gd name="T4" fmla="*/ 85 w 226"/>
                <a:gd name="T5" fmla="*/ 255 h 283"/>
                <a:gd name="T6" fmla="*/ 56 w 226"/>
                <a:gd name="T7" fmla="*/ 283 h 283"/>
                <a:gd name="T8" fmla="*/ 28 w 226"/>
                <a:gd name="T9" fmla="*/ 255 h 283"/>
                <a:gd name="T10" fmla="*/ 0 w 226"/>
                <a:gd name="T11" fmla="*/ 142 h 283"/>
                <a:gd name="T12" fmla="*/ 0 w 226"/>
                <a:gd name="T13" fmla="*/ 57 h 283"/>
                <a:gd name="T14" fmla="*/ 56 w 226"/>
                <a:gd name="T15" fmla="*/ 0 h 283"/>
                <a:gd name="T16" fmla="*/ 85 w 226"/>
                <a:gd name="T17" fmla="*/ 0 h 283"/>
                <a:gd name="T18" fmla="*/ 85 w 226"/>
                <a:gd name="T19" fmla="*/ 113 h 283"/>
                <a:gd name="T20" fmla="*/ 141 w 226"/>
                <a:gd name="T21" fmla="*/ 85 h 283"/>
                <a:gd name="T22" fmla="*/ 226 w 226"/>
                <a:gd name="T23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" h="283">
                  <a:moveTo>
                    <a:pt x="226" y="85"/>
                  </a:moveTo>
                  <a:lnTo>
                    <a:pt x="141" y="170"/>
                  </a:lnTo>
                  <a:lnTo>
                    <a:pt x="85" y="255"/>
                  </a:lnTo>
                  <a:lnTo>
                    <a:pt x="56" y="283"/>
                  </a:lnTo>
                  <a:lnTo>
                    <a:pt x="28" y="255"/>
                  </a:lnTo>
                  <a:lnTo>
                    <a:pt x="0" y="142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85" y="0"/>
                  </a:lnTo>
                  <a:lnTo>
                    <a:pt x="85" y="113"/>
                  </a:lnTo>
                  <a:lnTo>
                    <a:pt x="141" y="85"/>
                  </a:lnTo>
                  <a:lnTo>
                    <a:pt x="226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1" name="Freeform 239"/>
            <p:cNvSpPr>
              <a:spLocks/>
            </p:cNvSpPr>
            <p:nvPr/>
          </p:nvSpPr>
          <p:spPr bwMode="auto">
            <a:xfrm>
              <a:off x="1848" y="1465"/>
              <a:ext cx="284" cy="397"/>
            </a:xfrm>
            <a:custGeom>
              <a:avLst/>
              <a:gdLst>
                <a:gd name="T0" fmla="*/ 199 w 284"/>
                <a:gd name="T1" fmla="*/ 397 h 397"/>
                <a:gd name="T2" fmla="*/ 142 w 284"/>
                <a:gd name="T3" fmla="*/ 397 h 397"/>
                <a:gd name="T4" fmla="*/ 85 w 284"/>
                <a:gd name="T5" fmla="*/ 368 h 397"/>
                <a:gd name="T6" fmla="*/ 57 w 284"/>
                <a:gd name="T7" fmla="*/ 312 h 397"/>
                <a:gd name="T8" fmla="*/ 113 w 284"/>
                <a:gd name="T9" fmla="*/ 198 h 397"/>
                <a:gd name="T10" fmla="*/ 0 w 284"/>
                <a:gd name="T11" fmla="*/ 198 h 397"/>
                <a:gd name="T12" fmla="*/ 28 w 284"/>
                <a:gd name="T13" fmla="*/ 142 h 397"/>
                <a:gd name="T14" fmla="*/ 0 w 284"/>
                <a:gd name="T15" fmla="*/ 85 h 397"/>
                <a:gd name="T16" fmla="*/ 0 w 284"/>
                <a:gd name="T17" fmla="*/ 28 h 397"/>
                <a:gd name="T18" fmla="*/ 57 w 284"/>
                <a:gd name="T19" fmla="*/ 56 h 397"/>
                <a:gd name="T20" fmla="*/ 85 w 284"/>
                <a:gd name="T21" fmla="*/ 28 h 397"/>
                <a:gd name="T22" fmla="*/ 113 w 284"/>
                <a:gd name="T23" fmla="*/ 56 h 397"/>
                <a:gd name="T24" fmla="*/ 227 w 284"/>
                <a:gd name="T25" fmla="*/ 0 h 397"/>
                <a:gd name="T26" fmla="*/ 284 w 284"/>
                <a:gd name="T27" fmla="*/ 56 h 397"/>
                <a:gd name="T28" fmla="*/ 284 w 284"/>
                <a:gd name="T29" fmla="*/ 85 h 397"/>
                <a:gd name="T30" fmla="*/ 199 w 284"/>
                <a:gd name="T31" fmla="*/ 142 h 397"/>
                <a:gd name="T32" fmla="*/ 255 w 284"/>
                <a:gd name="T33" fmla="*/ 170 h 397"/>
                <a:gd name="T34" fmla="*/ 227 w 284"/>
                <a:gd name="T35" fmla="*/ 255 h 397"/>
                <a:gd name="T36" fmla="*/ 255 w 284"/>
                <a:gd name="T37" fmla="*/ 340 h 397"/>
                <a:gd name="T38" fmla="*/ 199 w 284"/>
                <a:gd name="T3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4" h="397">
                  <a:moveTo>
                    <a:pt x="199" y="397"/>
                  </a:moveTo>
                  <a:lnTo>
                    <a:pt x="142" y="397"/>
                  </a:lnTo>
                  <a:lnTo>
                    <a:pt x="85" y="368"/>
                  </a:lnTo>
                  <a:lnTo>
                    <a:pt x="57" y="312"/>
                  </a:lnTo>
                  <a:lnTo>
                    <a:pt x="113" y="198"/>
                  </a:lnTo>
                  <a:lnTo>
                    <a:pt x="0" y="198"/>
                  </a:lnTo>
                  <a:lnTo>
                    <a:pt x="28" y="142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57" y="56"/>
                  </a:lnTo>
                  <a:lnTo>
                    <a:pt x="85" y="28"/>
                  </a:lnTo>
                  <a:lnTo>
                    <a:pt x="113" y="56"/>
                  </a:lnTo>
                  <a:lnTo>
                    <a:pt x="227" y="0"/>
                  </a:lnTo>
                  <a:lnTo>
                    <a:pt x="284" y="56"/>
                  </a:lnTo>
                  <a:lnTo>
                    <a:pt x="284" y="85"/>
                  </a:lnTo>
                  <a:lnTo>
                    <a:pt x="199" y="142"/>
                  </a:lnTo>
                  <a:lnTo>
                    <a:pt x="255" y="170"/>
                  </a:lnTo>
                  <a:lnTo>
                    <a:pt x="227" y="255"/>
                  </a:lnTo>
                  <a:lnTo>
                    <a:pt x="255" y="340"/>
                  </a:lnTo>
                  <a:lnTo>
                    <a:pt x="199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2" name="Freeform 240"/>
            <p:cNvSpPr>
              <a:spLocks/>
            </p:cNvSpPr>
            <p:nvPr/>
          </p:nvSpPr>
          <p:spPr bwMode="auto">
            <a:xfrm>
              <a:off x="1678" y="1777"/>
              <a:ext cx="369" cy="283"/>
            </a:xfrm>
            <a:custGeom>
              <a:avLst/>
              <a:gdLst>
                <a:gd name="T0" fmla="*/ 369 w 369"/>
                <a:gd name="T1" fmla="*/ 85 h 283"/>
                <a:gd name="T2" fmla="*/ 369 w 369"/>
                <a:gd name="T3" fmla="*/ 170 h 283"/>
                <a:gd name="T4" fmla="*/ 113 w 369"/>
                <a:gd name="T5" fmla="*/ 283 h 283"/>
                <a:gd name="T6" fmla="*/ 57 w 369"/>
                <a:gd name="T7" fmla="*/ 283 h 283"/>
                <a:gd name="T8" fmla="*/ 0 w 369"/>
                <a:gd name="T9" fmla="*/ 255 h 283"/>
                <a:gd name="T10" fmla="*/ 28 w 369"/>
                <a:gd name="T11" fmla="*/ 226 h 283"/>
                <a:gd name="T12" fmla="*/ 28 w 369"/>
                <a:gd name="T13" fmla="*/ 141 h 283"/>
                <a:gd name="T14" fmla="*/ 57 w 369"/>
                <a:gd name="T15" fmla="*/ 85 h 283"/>
                <a:gd name="T16" fmla="*/ 113 w 369"/>
                <a:gd name="T17" fmla="*/ 56 h 283"/>
                <a:gd name="T18" fmla="*/ 170 w 369"/>
                <a:gd name="T19" fmla="*/ 0 h 283"/>
                <a:gd name="T20" fmla="*/ 227 w 369"/>
                <a:gd name="T21" fmla="*/ 0 h 283"/>
                <a:gd name="T22" fmla="*/ 255 w 369"/>
                <a:gd name="T23" fmla="*/ 56 h 283"/>
                <a:gd name="T24" fmla="*/ 312 w 369"/>
                <a:gd name="T25" fmla="*/ 85 h 283"/>
                <a:gd name="T26" fmla="*/ 369 w 369"/>
                <a:gd name="T27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9" h="283">
                  <a:moveTo>
                    <a:pt x="369" y="85"/>
                  </a:moveTo>
                  <a:lnTo>
                    <a:pt x="369" y="170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28" y="226"/>
                  </a:lnTo>
                  <a:lnTo>
                    <a:pt x="28" y="141"/>
                  </a:lnTo>
                  <a:lnTo>
                    <a:pt x="57" y="85"/>
                  </a:lnTo>
                  <a:lnTo>
                    <a:pt x="113" y="56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55" y="56"/>
                  </a:lnTo>
                  <a:lnTo>
                    <a:pt x="312" y="85"/>
                  </a:lnTo>
                  <a:lnTo>
                    <a:pt x="369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Freeform 241"/>
            <p:cNvSpPr>
              <a:spLocks/>
            </p:cNvSpPr>
            <p:nvPr/>
          </p:nvSpPr>
          <p:spPr bwMode="auto">
            <a:xfrm>
              <a:off x="1536" y="1918"/>
              <a:ext cx="539" cy="369"/>
            </a:xfrm>
            <a:custGeom>
              <a:avLst/>
              <a:gdLst>
                <a:gd name="T0" fmla="*/ 29 w 539"/>
                <a:gd name="T1" fmla="*/ 0 h 369"/>
                <a:gd name="T2" fmla="*/ 85 w 539"/>
                <a:gd name="T3" fmla="*/ 29 h 369"/>
                <a:gd name="T4" fmla="*/ 114 w 539"/>
                <a:gd name="T5" fmla="*/ 85 h 369"/>
                <a:gd name="T6" fmla="*/ 170 w 539"/>
                <a:gd name="T7" fmla="*/ 85 h 369"/>
                <a:gd name="T8" fmla="*/ 142 w 539"/>
                <a:gd name="T9" fmla="*/ 114 h 369"/>
                <a:gd name="T10" fmla="*/ 199 w 539"/>
                <a:gd name="T11" fmla="*/ 142 h 369"/>
                <a:gd name="T12" fmla="*/ 255 w 539"/>
                <a:gd name="T13" fmla="*/ 142 h 369"/>
                <a:gd name="T14" fmla="*/ 511 w 539"/>
                <a:gd name="T15" fmla="*/ 29 h 369"/>
                <a:gd name="T16" fmla="*/ 539 w 539"/>
                <a:gd name="T17" fmla="*/ 142 h 369"/>
                <a:gd name="T18" fmla="*/ 539 w 539"/>
                <a:gd name="T19" fmla="*/ 199 h 369"/>
                <a:gd name="T20" fmla="*/ 454 w 539"/>
                <a:gd name="T21" fmla="*/ 199 h 369"/>
                <a:gd name="T22" fmla="*/ 425 w 539"/>
                <a:gd name="T23" fmla="*/ 312 h 369"/>
                <a:gd name="T24" fmla="*/ 340 w 539"/>
                <a:gd name="T25" fmla="*/ 312 h 369"/>
                <a:gd name="T26" fmla="*/ 255 w 539"/>
                <a:gd name="T27" fmla="*/ 312 h 369"/>
                <a:gd name="T28" fmla="*/ 199 w 539"/>
                <a:gd name="T29" fmla="*/ 369 h 369"/>
                <a:gd name="T30" fmla="*/ 142 w 539"/>
                <a:gd name="T31" fmla="*/ 312 h 369"/>
                <a:gd name="T32" fmla="*/ 114 w 539"/>
                <a:gd name="T33" fmla="*/ 312 h 369"/>
                <a:gd name="T34" fmla="*/ 85 w 539"/>
                <a:gd name="T35" fmla="*/ 284 h 369"/>
                <a:gd name="T36" fmla="*/ 0 w 539"/>
                <a:gd name="T37" fmla="*/ 284 h 369"/>
                <a:gd name="T38" fmla="*/ 0 w 539"/>
                <a:gd name="T39" fmla="*/ 142 h 369"/>
                <a:gd name="T40" fmla="*/ 57 w 539"/>
                <a:gd name="T41" fmla="*/ 142 h 369"/>
                <a:gd name="T42" fmla="*/ 57 w 539"/>
                <a:gd name="T43" fmla="*/ 85 h 369"/>
                <a:gd name="T44" fmla="*/ 0 w 539"/>
                <a:gd name="T45" fmla="*/ 85 h 369"/>
                <a:gd name="T46" fmla="*/ 0 w 539"/>
                <a:gd name="T47" fmla="*/ 57 h 369"/>
                <a:gd name="T48" fmla="*/ 29 w 539"/>
                <a:gd name="T49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9" h="369">
                  <a:moveTo>
                    <a:pt x="29" y="0"/>
                  </a:moveTo>
                  <a:lnTo>
                    <a:pt x="85" y="29"/>
                  </a:lnTo>
                  <a:lnTo>
                    <a:pt x="114" y="85"/>
                  </a:lnTo>
                  <a:lnTo>
                    <a:pt x="170" y="85"/>
                  </a:lnTo>
                  <a:lnTo>
                    <a:pt x="142" y="114"/>
                  </a:lnTo>
                  <a:lnTo>
                    <a:pt x="199" y="142"/>
                  </a:lnTo>
                  <a:lnTo>
                    <a:pt x="255" y="142"/>
                  </a:lnTo>
                  <a:lnTo>
                    <a:pt x="511" y="29"/>
                  </a:lnTo>
                  <a:lnTo>
                    <a:pt x="539" y="142"/>
                  </a:lnTo>
                  <a:lnTo>
                    <a:pt x="539" y="199"/>
                  </a:lnTo>
                  <a:lnTo>
                    <a:pt x="454" y="199"/>
                  </a:lnTo>
                  <a:lnTo>
                    <a:pt x="425" y="312"/>
                  </a:lnTo>
                  <a:lnTo>
                    <a:pt x="340" y="312"/>
                  </a:lnTo>
                  <a:lnTo>
                    <a:pt x="255" y="312"/>
                  </a:lnTo>
                  <a:lnTo>
                    <a:pt x="199" y="369"/>
                  </a:lnTo>
                  <a:lnTo>
                    <a:pt x="142" y="312"/>
                  </a:lnTo>
                  <a:lnTo>
                    <a:pt x="114" y="312"/>
                  </a:lnTo>
                  <a:lnTo>
                    <a:pt x="85" y="284"/>
                  </a:lnTo>
                  <a:lnTo>
                    <a:pt x="0" y="284"/>
                  </a:lnTo>
                  <a:lnTo>
                    <a:pt x="0" y="142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Freeform 242"/>
            <p:cNvSpPr>
              <a:spLocks/>
            </p:cNvSpPr>
            <p:nvPr/>
          </p:nvSpPr>
          <p:spPr bwMode="auto">
            <a:xfrm>
              <a:off x="1480" y="2202"/>
              <a:ext cx="652" cy="624"/>
            </a:xfrm>
            <a:custGeom>
              <a:avLst/>
              <a:gdLst>
                <a:gd name="T0" fmla="*/ 28 w 652"/>
                <a:gd name="T1" fmla="*/ 142 h 624"/>
                <a:gd name="T2" fmla="*/ 28 w 652"/>
                <a:gd name="T3" fmla="*/ 198 h 624"/>
                <a:gd name="T4" fmla="*/ 113 w 652"/>
                <a:gd name="T5" fmla="*/ 227 h 624"/>
                <a:gd name="T6" fmla="*/ 198 w 652"/>
                <a:gd name="T7" fmla="*/ 312 h 624"/>
                <a:gd name="T8" fmla="*/ 226 w 652"/>
                <a:gd name="T9" fmla="*/ 283 h 624"/>
                <a:gd name="T10" fmla="*/ 283 w 652"/>
                <a:gd name="T11" fmla="*/ 283 h 624"/>
                <a:gd name="T12" fmla="*/ 340 w 652"/>
                <a:gd name="T13" fmla="*/ 312 h 624"/>
                <a:gd name="T14" fmla="*/ 255 w 652"/>
                <a:gd name="T15" fmla="*/ 482 h 624"/>
                <a:gd name="T16" fmla="*/ 311 w 652"/>
                <a:gd name="T17" fmla="*/ 624 h 624"/>
                <a:gd name="T18" fmla="*/ 425 w 652"/>
                <a:gd name="T19" fmla="*/ 283 h 624"/>
                <a:gd name="T20" fmla="*/ 425 w 652"/>
                <a:gd name="T21" fmla="*/ 255 h 624"/>
                <a:gd name="T22" fmla="*/ 510 w 652"/>
                <a:gd name="T23" fmla="*/ 255 h 624"/>
                <a:gd name="T24" fmla="*/ 538 w 652"/>
                <a:gd name="T25" fmla="*/ 198 h 624"/>
                <a:gd name="T26" fmla="*/ 567 w 652"/>
                <a:gd name="T27" fmla="*/ 227 h 624"/>
                <a:gd name="T28" fmla="*/ 538 w 652"/>
                <a:gd name="T29" fmla="*/ 368 h 624"/>
                <a:gd name="T30" fmla="*/ 453 w 652"/>
                <a:gd name="T31" fmla="*/ 368 h 624"/>
                <a:gd name="T32" fmla="*/ 396 w 652"/>
                <a:gd name="T33" fmla="*/ 510 h 624"/>
                <a:gd name="T34" fmla="*/ 453 w 652"/>
                <a:gd name="T35" fmla="*/ 510 h 624"/>
                <a:gd name="T36" fmla="*/ 510 w 652"/>
                <a:gd name="T37" fmla="*/ 397 h 624"/>
                <a:gd name="T38" fmla="*/ 567 w 652"/>
                <a:gd name="T39" fmla="*/ 397 h 624"/>
                <a:gd name="T40" fmla="*/ 595 w 652"/>
                <a:gd name="T41" fmla="*/ 397 h 624"/>
                <a:gd name="T42" fmla="*/ 652 w 652"/>
                <a:gd name="T43" fmla="*/ 255 h 624"/>
                <a:gd name="T44" fmla="*/ 623 w 652"/>
                <a:gd name="T45" fmla="*/ 255 h 624"/>
                <a:gd name="T46" fmla="*/ 595 w 652"/>
                <a:gd name="T47" fmla="*/ 198 h 624"/>
                <a:gd name="T48" fmla="*/ 595 w 652"/>
                <a:gd name="T49" fmla="*/ 113 h 624"/>
                <a:gd name="T50" fmla="*/ 538 w 652"/>
                <a:gd name="T51" fmla="*/ 85 h 624"/>
                <a:gd name="T52" fmla="*/ 538 w 652"/>
                <a:gd name="T53" fmla="*/ 28 h 624"/>
                <a:gd name="T54" fmla="*/ 311 w 652"/>
                <a:gd name="T55" fmla="*/ 28 h 624"/>
                <a:gd name="T56" fmla="*/ 255 w 652"/>
                <a:gd name="T57" fmla="*/ 85 h 624"/>
                <a:gd name="T58" fmla="*/ 198 w 652"/>
                <a:gd name="T59" fmla="*/ 28 h 624"/>
                <a:gd name="T60" fmla="*/ 170 w 652"/>
                <a:gd name="T61" fmla="*/ 28 h 624"/>
                <a:gd name="T62" fmla="*/ 141 w 652"/>
                <a:gd name="T63" fmla="*/ 0 h 624"/>
                <a:gd name="T64" fmla="*/ 56 w 652"/>
                <a:gd name="T65" fmla="*/ 0 h 624"/>
                <a:gd name="T66" fmla="*/ 28 w 652"/>
                <a:gd name="T67" fmla="*/ 28 h 624"/>
                <a:gd name="T68" fmla="*/ 0 w 652"/>
                <a:gd name="T69" fmla="*/ 28 h 624"/>
                <a:gd name="T70" fmla="*/ 0 w 652"/>
                <a:gd name="T71" fmla="*/ 85 h 624"/>
                <a:gd name="T72" fmla="*/ 28 w 652"/>
                <a:gd name="T73" fmla="*/ 142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2" h="624">
                  <a:moveTo>
                    <a:pt x="28" y="142"/>
                  </a:moveTo>
                  <a:lnTo>
                    <a:pt x="28" y="198"/>
                  </a:lnTo>
                  <a:lnTo>
                    <a:pt x="113" y="227"/>
                  </a:lnTo>
                  <a:lnTo>
                    <a:pt x="198" y="312"/>
                  </a:lnTo>
                  <a:lnTo>
                    <a:pt x="226" y="283"/>
                  </a:lnTo>
                  <a:lnTo>
                    <a:pt x="283" y="283"/>
                  </a:lnTo>
                  <a:lnTo>
                    <a:pt x="340" y="312"/>
                  </a:lnTo>
                  <a:lnTo>
                    <a:pt x="255" y="482"/>
                  </a:lnTo>
                  <a:lnTo>
                    <a:pt x="311" y="624"/>
                  </a:lnTo>
                  <a:lnTo>
                    <a:pt x="425" y="283"/>
                  </a:lnTo>
                  <a:lnTo>
                    <a:pt x="425" y="255"/>
                  </a:lnTo>
                  <a:lnTo>
                    <a:pt x="510" y="255"/>
                  </a:lnTo>
                  <a:lnTo>
                    <a:pt x="538" y="198"/>
                  </a:lnTo>
                  <a:lnTo>
                    <a:pt x="567" y="227"/>
                  </a:lnTo>
                  <a:lnTo>
                    <a:pt x="538" y="368"/>
                  </a:lnTo>
                  <a:lnTo>
                    <a:pt x="453" y="368"/>
                  </a:lnTo>
                  <a:lnTo>
                    <a:pt x="396" y="510"/>
                  </a:lnTo>
                  <a:lnTo>
                    <a:pt x="453" y="510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95" y="397"/>
                  </a:lnTo>
                  <a:lnTo>
                    <a:pt x="652" y="255"/>
                  </a:lnTo>
                  <a:lnTo>
                    <a:pt x="623" y="255"/>
                  </a:lnTo>
                  <a:lnTo>
                    <a:pt x="595" y="198"/>
                  </a:lnTo>
                  <a:lnTo>
                    <a:pt x="595" y="113"/>
                  </a:lnTo>
                  <a:lnTo>
                    <a:pt x="538" y="85"/>
                  </a:lnTo>
                  <a:lnTo>
                    <a:pt x="538" y="28"/>
                  </a:lnTo>
                  <a:lnTo>
                    <a:pt x="311" y="28"/>
                  </a:lnTo>
                  <a:lnTo>
                    <a:pt x="255" y="85"/>
                  </a:lnTo>
                  <a:lnTo>
                    <a:pt x="198" y="28"/>
                  </a:lnTo>
                  <a:lnTo>
                    <a:pt x="170" y="28"/>
                  </a:lnTo>
                  <a:lnTo>
                    <a:pt x="141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28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5" name="Freeform 243"/>
            <p:cNvSpPr>
              <a:spLocks/>
            </p:cNvSpPr>
            <p:nvPr/>
          </p:nvSpPr>
          <p:spPr bwMode="auto">
            <a:xfrm>
              <a:off x="2133" y="1663"/>
              <a:ext cx="283" cy="255"/>
            </a:xfrm>
            <a:custGeom>
              <a:avLst/>
              <a:gdLst>
                <a:gd name="T0" fmla="*/ 141 w 283"/>
                <a:gd name="T1" fmla="*/ 227 h 255"/>
                <a:gd name="T2" fmla="*/ 56 w 283"/>
                <a:gd name="T3" fmla="*/ 227 h 255"/>
                <a:gd name="T4" fmla="*/ 0 w 283"/>
                <a:gd name="T5" fmla="*/ 255 h 255"/>
                <a:gd name="T6" fmla="*/ 0 w 283"/>
                <a:gd name="T7" fmla="*/ 142 h 255"/>
                <a:gd name="T8" fmla="*/ 56 w 283"/>
                <a:gd name="T9" fmla="*/ 114 h 255"/>
                <a:gd name="T10" fmla="*/ 113 w 283"/>
                <a:gd name="T11" fmla="*/ 114 h 255"/>
                <a:gd name="T12" fmla="*/ 170 w 283"/>
                <a:gd name="T13" fmla="*/ 57 h 255"/>
                <a:gd name="T14" fmla="*/ 198 w 283"/>
                <a:gd name="T15" fmla="*/ 0 h 255"/>
                <a:gd name="T16" fmla="*/ 226 w 283"/>
                <a:gd name="T17" fmla="*/ 57 h 255"/>
                <a:gd name="T18" fmla="*/ 283 w 283"/>
                <a:gd name="T19" fmla="*/ 114 h 255"/>
                <a:gd name="T20" fmla="*/ 255 w 283"/>
                <a:gd name="T21" fmla="*/ 142 h 255"/>
                <a:gd name="T22" fmla="*/ 170 w 283"/>
                <a:gd name="T23" fmla="*/ 142 h 255"/>
                <a:gd name="T24" fmla="*/ 141 w 283"/>
                <a:gd name="T25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55">
                  <a:moveTo>
                    <a:pt x="141" y="227"/>
                  </a:moveTo>
                  <a:lnTo>
                    <a:pt x="56" y="227"/>
                  </a:lnTo>
                  <a:lnTo>
                    <a:pt x="0" y="255"/>
                  </a:lnTo>
                  <a:lnTo>
                    <a:pt x="0" y="142"/>
                  </a:lnTo>
                  <a:lnTo>
                    <a:pt x="56" y="114"/>
                  </a:lnTo>
                  <a:lnTo>
                    <a:pt x="113" y="114"/>
                  </a:lnTo>
                  <a:lnTo>
                    <a:pt x="170" y="57"/>
                  </a:lnTo>
                  <a:lnTo>
                    <a:pt x="198" y="0"/>
                  </a:lnTo>
                  <a:lnTo>
                    <a:pt x="226" y="57"/>
                  </a:lnTo>
                  <a:lnTo>
                    <a:pt x="283" y="114"/>
                  </a:lnTo>
                  <a:lnTo>
                    <a:pt x="255" y="142"/>
                  </a:lnTo>
                  <a:lnTo>
                    <a:pt x="170" y="142"/>
                  </a:lnTo>
                  <a:lnTo>
                    <a:pt x="141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7139785" y="179794"/>
            <a:ext cx="5399738" cy="4777858"/>
            <a:chOff x="1314450" y="300038"/>
            <a:chExt cx="10172701" cy="9001126"/>
          </a:xfrm>
        </p:grpSpPr>
        <p:sp>
          <p:nvSpPr>
            <p:cNvPr id="337" name="Freeform 120"/>
            <p:cNvSpPr>
              <a:spLocks/>
            </p:cNvSpPr>
            <p:nvPr/>
          </p:nvSpPr>
          <p:spPr bwMode="auto">
            <a:xfrm>
              <a:off x="3340100" y="2009775"/>
              <a:ext cx="269875" cy="315913"/>
            </a:xfrm>
            <a:custGeom>
              <a:avLst/>
              <a:gdLst>
                <a:gd name="T0" fmla="*/ 0 w 170"/>
                <a:gd name="T1" fmla="*/ 57 h 199"/>
                <a:gd name="T2" fmla="*/ 29 w 170"/>
                <a:gd name="T3" fmla="*/ 57 h 199"/>
                <a:gd name="T4" fmla="*/ 0 w 170"/>
                <a:gd name="T5" fmla="*/ 85 h 199"/>
                <a:gd name="T6" fmla="*/ 29 w 170"/>
                <a:gd name="T7" fmla="*/ 114 h 199"/>
                <a:gd name="T8" fmla="*/ 0 w 170"/>
                <a:gd name="T9" fmla="*/ 170 h 199"/>
                <a:gd name="T10" fmla="*/ 29 w 170"/>
                <a:gd name="T11" fmla="*/ 170 h 199"/>
                <a:gd name="T12" fmla="*/ 29 w 170"/>
                <a:gd name="T13" fmla="*/ 199 h 199"/>
                <a:gd name="T14" fmla="*/ 142 w 170"/>
                <a:gd name="T15" fmla="*/ 142 h 199"/>
                <a:gd name="T16" fmla="*/ 114 w 170"/>
                <a:gd name="T17" fmla="*/ 85 h 199"/>
                <a:gd name="T18" fmla="*/ 170 w 170"/>
                <a:gd name="T19" fmla="*/ 29 h 199"/>
                <a:gd name="T20" fmla="*/ 85 w 170"/>
                <a:gd name="T21" fmla="*/ 29 h 199"/>
                <a:gd name="T22" fmla="*/ 57 w 170"/>
                <a:gd name="T23" fmla="*/ 0 h 199"/>
                <a:gd name="T24" fmla="*/ 0 w 170"/>
                <a:gd name="T25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199">
                  <a:moveTo>
                    <a:pt x="0" y="57"/>
                  </a:moveTo>
                  <a:lnTo>
                    <a:pt x="29" y="57"/>
                  </a:lnTo>
                  <a:lnTo>
                    <a:pt x="0" y="85"/>
                  </a:lnTo>
                  <a:lnTo>
                    <a:pt x="29" y="114"/>
                  </a:lnTo>
                  <a:lnTo>
                    <a:pt x="0" y="170"/>
                  </a:lnTo>
                  <a:lnTo>
                    <a:pt x="29" y="170"/>
                  </a:lnTo>
                  <a:lnTo>
                    <a:pt x="29" y="199"/>
                  </a:lnTo>
                  <a:lnTo>
                    <a:pt x="142" y="142"/>
                  </a:lnTo>
                  <a:lnTo>
                    <a:pt x="114" y="85"/>
                  </a:lnTo>
                  <a:lnTo>
                    <a:pt x="170" y="29"/>
                  </a:lnTo>
                  <a:lnTo>
                    <a:pt x="85" y="29"/>
                  </a:lnTo>
                  <a:lnTo>
                    <a:pt x="57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38" name="Freeform 149"/>
            <p:cNvSpPr>
              <a:spLocks/>
            </p:cNvSpPr>
            <p:nvPr/>
          </p:nvSpPr>
          <p:spPr bwMode="auto">
            <a:xfrm>
              <a:off x="5095875" y="5791200"/>
              <a:ext cx="944563" cy="989013"/>
            </a:xfrm>
            <a:custGeom>
              <a:avLst/>
              <a:gdLst>
                <a:gd name="T0" fmla="*/ 340 w 595"/>
                <a:gd name="T1" fmla="*/ 623 h 623"/>
                <a:gd name="T2" fmla="*/ 312 w 595"/>
                <a:gd name="T3" fmla="*/ 623 h 623"/>
                <a:gd name="T4" fmla="*/ 255 w 595"/>
                <a:gd name="T5" fmla="*/ 567 h 623"/>
                <a:gd name="T6" fmla="*/ 227 w 595"/>
                <a:gd name="T7" fmla="*/ 567 h 623"/>
                <a:gd name="T8" fmla="*/ 113 w 595"/>
                <a:gd name="T9" fmla="*/ 453 h 623"/>
                <a:gd name="T10" fmla="*/ 85 w 595"/>
                <a:gd name="T11" fmla="*/ 482 h 623"/>
                <a:gd name="T12" fmla="*/ 57 w 595"/>
                <a:gd name="T13" fmla="*/ 482 h 623"/>
                <a:gd name="T14" fmla="*/ 0 w 595"/>
                <a:gd name="T15" fmla="*/ 397 h 623"/>
                <a:gd name="T16" fmla="*/ 28 w 595"/>
                <a:gd name="T17" fmla="*/ 397 h 623"/>
                <a:gd name="T18" fmla="*/ 28 w 595"/>
                <a:gd name="T19" fmla="*/ 368 h 623"/>
                <a:gd name="T20" fmla="*/ 85 w 595"/>
                <a:gd name="T21" fmla="*/ 425 h 623"/>
                <a:gd name="T22" fmla="*/ 113 w 595"/>
                <a:gd name="T23" fmla="*/ 368 h 623"/>
                <a:gd name="T24" fmla="*/ 85 w 595"/>
                <a:gd name="T25" fmla="*/ 340 h 623"/>
                <a:gd name="T26" fmla="*/ 28 w 595"/>
                <a:gd name="T27" fmla="*/ 312 h 623"/>
                <a:gd name="T28" fmla="*/ 57 w 595"/>
                <a:gd name="T29" fmla="*/ 283 h 623"/>
                <a:gd name="T30" fmla="*/ 85 w 595"/>
                <a:gd name="T31" fmla="*/ 283 h 623"/>
                <a:gd name="T32" fmla="*/ 85 w 595"/>
                <a:gd name="T33" fmla="*/ 255 h 623"/>
                <a:gd name="T34" fmla="*/ 113 w 595"/>
                <a:gd name="T35" fmla="*/ 283 h 623"/>
                <a:gd name="T36" fmla="*/ 170 w 595"/>
                <a:gd name="T37" fmla="*/ 255 h 623"/>
                <a:gd name="T38" fmla="*/ 170 w 595"/>
                <a:gd name="T39" fmla="*/ 198 h 623"/>
                <a:gd name="T40" fmla="*/ 198 w 595"/>
                <a:gd name="T41" fmla="*/ 198 h 623"/>
                <a:gd name="T42" fmla="*/ 198 w 595"/>
                <a:gd name="T43" fmla="*/ 141 h 623"/>
                <a:gd name="T44" fmla="*/ 283 w 595"/>
                <a:gd name="T45" fmla="*/ 141 h 623"/>
                <a:gd name="T46" fmla="*/ 283 w 595"/>
                <a:gd name="T47" fmla="*/ 85 h 623"/>
                <a:gd name="T48" fmla="*/ 340 w 595"/>
                <a:gd name="T49" fmla="*/ 28 h 623"/>
                <a:gd name="T50" fmla="*/ 425 w 595"/>
                <a:gd name="T51" fmla="*/ 0 h 623"/>
                <a:gd name="T52" fmla="*/ 482 w 595"/>
                <a:gd name="T53" fmla="*/ 56 h 623"/>
                <a:gd name="T54" fmla="*/ 567 w 595"/>
                <a:gd name="T55" fmla="*/ 85 h 623"/>
                <a:gd name="T56" fmla="*/ 567 w 595"/>
                <a:gd name="T57" fmla="*/ 141 h 623"/>
                <a:gd name="T58" fmla="*/ 510 w 595"/>
                <a:gd name="T59" fmla="*/ 170 h 623"/>
                <a:gd name="T60" fmla="*/ 539 w 595"/>
                <a:gd name="T61" fmla="*/ 226 h 623"/>
                <a:gd name="T62" fmla="*/ 567 w 595"/>
                <a:gd name="T63" fmla="*/ 198 h 623"/>
                <a:gd name="T64" fmla="*/ 595 w 595"/>
                <a:gd name="T65" fmla="*/ 283 h 623"/>
                <a:gd name="T66" fmla="*/ 539 w 595"/>
                <a:gd name="T67" fmla="*/ 340 h 623"/>
                <a:gd name="T68" fmla="*/ 539 w 595"/>
                <a:gd name="T69" fmla="*/ 368 h 623"/>
                <a:gd name="T70" fmla="*/ 482 w 595"/>
                <a:gd name="T71" fmla="*/ 397 h 623"/>
                <a:gd name="T72" fmla="*/ 482 w 595"/>
                <a:gd name="T73" fmla="*/ 425 h 623"/>
                <a:gd name="T74" fmla="*/ 510 w 595"/>
                <a:gd name="T75" fmla="*/ 453 h 623"/>
                <a:gd name="T76" fmla="*/ 482 w 595"/>
                <a:gd name="T77" fmla="*/ 510 h 623"/>
                <a:gd name="T78" fmla="*/ 510 w 595"/>
                <a:gd name="T79" fmla="*/ 567 h 623"/>
                <a:gd name="T80" fmla="*/ 482 w 595"/>
                <a:gd name="T81" fmla="*/ 567 h 623"/>
                <a:gd name="T82" fmla="*/ 482 w 595"/>
                <a:gd name="T83" fmla="*/ 595 h 623"/>
                <a:gd name="T84" fmla="*/ 453 w 595"/>
                <a:gd name="T85" fmla="*/ 623 h 623"/>
                <a:gd name="T86" fmla="*/ 397 w 595"/>
                <a:gd name="T87" fmla="*/ 567 h 623"/>
                <a:gd name="T88" fmla="*/ 340 w 595"/>
                <a:gd name="T89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5" h="623">
                  <a:moveTo>
                    <a:pt x="340" y="623"/>
                  </a:moveTo>
                  <a:lnTo>
                    <a:pt x="312" y="623"/>
                  </a:lnTo>
                  <a:lnTo>
                    <a:pt x="255" y="567"/>
                  </a:lnTo>
                  <a:lnTo>
                    <a:pt x="227" y="567"/>
                  </a:lnTo>
                  <a:lnTo>
                    <a:pt x="113" y="453"/>
                  </a:lnTo>
                  <a:lnTo>
                    <a:pt x="85" y="482"/>
                  </a:lnTo>
                  <a:lnTo>
                    <a:pt x="57" y="482"/>
                  </a:lnTo>
                  <a:lnTo>
                    <a:pt x="0" y="397"/>
                  </a:lnTo>
                  <a:lnTo>
                    <a:pt x="28" y="397"/>
                  </a:lnTo>
                  <a:lnTo>
                    <a:pt x="28" y="368"/>
                  </a:lnTo>
                  <a:lnTo>
                    <a:pt x="85" y="425"/>
                  </a:lnTo>
                  <a:lnTo>
                    <a:pt x="113" y="368"/>
                  </a:lnTo>
                  <a:lnTo>
                    <a:pt x="85" y="340"/>
                  </a:lnTo>
                  <a:lnTo>
                    <a:pt x="28" y="312"/>
                  </a:lnTo>
                  <a:lnTo>
                    <a:pt x="57" y="283"/>
                  </a:lnTo>
                  <a:lnTo>
                    <a:pt x="85" y="283"/>
                  </a:lnTo>
                  <a:lnTo>
                    <a:pt x="85" y="255"/>
                  </a:lnTo>
                  <a:lnTo>
                    <a:pt x="113" y="283"/>
                  </a:lnTo>
                  <a:lnTo>
                    <a:pt x="170" y="255"/>
                  </a:lnTo>
                  <a:lnTo>
                    <a:pt x="170" y="198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283" y="141"/>
                  </a:lnTo>
                  <a:lnTo>
                    <a:pt x="283" y="85"/>
                  </a:lnTo>
                  <a:lnTo>
                    <a:pt x="340" y="28"/>
                  </a:lnTo>
                  <a:lnTo>
                    <a:pt x="425" y="0"/>
                  </a:lnTo>
                  <a:lnTo>
                    <a:pt x="482" y="56"/>
                  </a:lnTo>
                  <a:lnTo>
                    <a:pt x="567" y="85"/>
                  </a:lnTo>
                  <a:lnTo>
                    <a:pt x="567" y="141"/>
                  </a:lnTo>
                  <a:lnTo>
                    <a:pt x="510" y="170"/>
                  </a:lnTo>
                  <a:lnTo>
                    <a:pt x="539" y="226"/>
                  </a:lnTo>
                  <a:lnTo>
                    <a:pt x="567" y="198"/>
                  </a:lnTo>
                  <a:lnTo>
                    <a:pt x="595" y="283"/>
                  </a:lnTo>
                  <a:lnTo>
                    <a:pt x="539" y="340"/>
                  </a:lnTo>
                  <a:lnTo>
                    <a:pt x="539" y="368"/>
                  </a:lnTo>
                  <a:lnTo>
                    <a:pt x="482" y="397"/>
                  </a:lnTo>
                  <a:lnTo>
                    <a:pt x="482" y="425"/>
                  </a:lnTo>
                  <a:lnTo>
                    <a:pt x="510" y="453"/>
                  </a:lnTo>
                  <a:lnTo>
                    <a:pt x="482" y="510"/>
                  </a:lnTo>
                  <a:lnTo>
                    <a:pt x="510" y="567"/>
                  </a:lnTo>
                  <a:lnTo>
                    <a:pt x="482" y="567"/>
                  </a:lnTo>
                  <a:lnTo>
                    <a:pt x="482" y="595"/>
                  </a:lnTo>
                  <a:lnTo>
                    <a:pt x="453" y="623"/>
                  </a:lnTo>
                  <a:lnTo>
                    <a:pt x="397" y="567"/>
                  </a:lnTo>
                  <a:lnTo>
                    <a:pt x="340" y="62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39" name="Freeform 129"/>
            <p:cNvSpPr>
              <a:spLocks/>
            </p:cNvSpPr>
            <p:nvPr/>
          </p:nvSpPr>
          <p:spPr bwMode="auto">
            <a:xfrm>
              <a:off x="3160713" y="974726"/>
              <a:ext cx="539750" cy="585788"/>
            </a:xfrm>
            <a:custGeom>
              <a:avLst/>
              <a:gdLst>
                <a:gd name="T0" fmla="*/ 85 w 340"/>
                <a:gd name="T1" fmla="*/ 142 h 369"/>
                <a:gd name="T2" fmla="*/ 57 w 340"/>
                <a:gd name="T3" fmla="*/ 227 h 369"/>
                <a:gd name="T4" fmla="*/ 28 w 340"/>
                <a:gd name="T5" fmla="*/ 284 h 369"/>
                <a:gd name="T6" fmla="*/ 0 w 340"/>
                <a:gd name="T7" fmla="*/ 284 h 369"/>
                <a:gd name="T8" fmla="*/ 0 w 340"/>
                <a:gd name="T9" fmla="*/ 369 h 369"/>
                <a:gd name="T10" fmla="*/ 57 w 340"/>
                <a:gd name="T11" fmla="*/ 369 h 369"/>
                <a:gd name="T12" fmla="*/ 142 w 340"/>
                <a:gd name="T13" fmla="*/ 312 h 369"/>
                <a:gd name="T14" fmla="*/ 170 w 340"/>
                <a:gd name="T15" fmla="*/ 255 h 369"/>
                <a:gd name="T16" fmla="*/ 170 w 340"/>
                <a:gd name="T17" fmla="*/ 284 h 369"/>
                <a:gd name="T18" fmla="*/ 227 w 340"/>
                <a:gd name="T19" fmla="*/ 284 h 369"/>
                <a:gd name="T20" fmla="*/ 227 w 340"/>
                <a:gd name="T21" fmla="*/ 255 h 369"/>
                <a:gd name="T22" fmla="*/ 255 w 340"/>
                <a:gd name="T23" fmla="*/ 227 h 369"/>
                <a:gd name="T24" fmla="*/ 312 w 340"/>
                <a:gd name="T25" fmla="*/ 114 h 369"/>
                <a:gd name="T26" fmla="*/ 283 w 340"/>
                <a:gd name="T27" fmla="*/ 114 h 369"/>
                <a:gd name="T28" fmla="*/ 312 w 340"/>
                <a:gd name="T29" fmla="*/ 85 h 369"/>
                <a:gd name="T30" fmla="*/ 340 w 340"/>
                <a:gd name="T31" fmla="*/ 0 h 369"/>
                <a:gd name="T32" fmla="*/ 312 w 340"/>
                <a:gd name="T33" fmla="*/ 0 h 369"/>
                <a:gd name="T34" fmla="*/ 312 w 340"/>
                <a:gd name="T35" fmla="*/ 29 h 369"/>
                <a:gd name="T36" fmla="*/ 255 w 340"/>
                <a:gd name="T37" fmla="*/ 85 h 369"/>
                <a:gd name="T38" fmla="*/ 227 w 340"/>
                <a:gd name="T39" fmla="*/ 57 h 369"/>
                <a:gd name="T40" fmla="*/ 170 w 340"/>
                <a:gd name="T41" fmla="*/ 85 h 369"/>
                <a:gd name="T42" fmla="*/ 142 w 340"/>
                <a:gd name="T43" fmla="*/ 85 h 369"/>
                <a:gd name="T44" fmla="*/ 142 w 340"/>
                <a:gd name="T45" fmla="*/ 114 h 369"/>
                <a:gd name="T46" fmla="*/ 113 w 340"/>
                <a:gd name="T47" fmla="*/ 114 h 369"/>
                <a:gd name="T48" fmla="*/ 85 w 340"/>
                <a:gd name="T49" fmla="*/ 14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0" h="369">
                  <a:moveTo>
                    <a:pt x="85" y="142"/>
                  </a:moveTo>
                  <a:lnTo>
                    <a:pt x="57" y="227"/>
                  </a:lnTo>
                  <a:lnTo>
                    <a:pt x="28" y="284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57" y="369"/>
                  </a:lnTo>
                  <a:lnTo>
                    <a:pt x="142" y="312"/>
                  </a:lnTo>
                  <a:lnTo>
                    <a:pt x="170" y="255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255"/>
                  </a:lnTo>
                  <a:lnTo>
                    <a:pt x="255" y="227"/>
                  </a:lnTo>
                  <a:lnTo>
                    <a:pt x="312" y="114"/>
                  </a:lnTo>
                  <a:lnTo>
                    <a:pt x="283" y="114"/>
                  </a:lnTo>
                  <a:lnTo>
                    <a:pt x="312" y="85"/>
                  </a:lnTo>
                  <a:lnTo>
                    <a:pt x="340" y="0"/>
                  </a:lnTo>
                  <a:lnTo>
                    <a:pt x="312" y="0"/>
                  </a:lnTo>
                  <a:lnTo>
                    <a:pt x="312" y="29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170" y="85"/>
                  </a:lnTo>
                  <a:lnTo>
                    <a:pt x="142" y="85"/>
                  </a:lnTo>
                  <a:lnTo>
                    <a:pt x="142" y="114"/>
                  </a:lnTo>
                  <a:lnTo>
                    <a:pt x="113" y="114"/>
                  </a:lnTo>
                  <a:lnTo>
                    <a:pt x="85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40" name="Freeform 130"/>
            <p:cNvSpPr>
              <a:spLocks/>
            </p:cNvSpPr>
            <p:nvPr/>
          </p:nvSpPr>
          <p:spPr bwMode="auto">
            <a:xfrm>
              <a:off x="3205163" y="795338"/>
              <a:ext cx="450850" cy="404813"/>
            </a:xfrm>
            <a:custGeom>
              <a:avLst/>
              <a:gdLst>
                <a:gd name="T0" fmla="*/ 284 w 284"/>
                <a:gd name="T1" fmla="*/ 113 h 255"/>
                <a:gd name="T2" fmla="*/ 284 w 284"/>
                <a:gd name="T3" fmla="*/ 142 h 255"/>
                <a:gd name="T4" fmla="*/ 227 w 284"/>
                <a:gd name="T5" fmla="*/ 198 h 255"/>
                <a:gd name="T6" fmla="*/ 199 w 284"/>
                <a:gd name="T7" fmla="*/ 170 h 255"/>
                <a:gd name="T8" fmla="*/ 142 w 284"/>
                <a:gd name="T9" fmla="*/ 198 h 255"/>
                <a:gd name="T10" fmla="*/ 114 w 284"/>
                <a:gd name="T11" fmla="*/ 198 h 255"/>
                <a:gd name="T12" fmla="*/ 114 w 284"/>
                <a:gd name="T13" fmla="*/ 227 h 255"/>
                <a:gd name="T14" fmla="*/ 85 w 284"/>
                <a:gd name="T15" fmla="*/ 227 h 255"/>
                <a:gd name="T16" fmla="*/ 57 w 284"/>
                <a:gd name="T17" fmla="*/ 255 h 255"/>
                <a:gd name="T18" fmla="*/ 29 w 284"/>
                <a:gd name="T19" fmla="*/ 227 h 255"/>
                <a:gd name="T20" fmla="*/ 57 w 284"/>
                <a:gd name="T21" fmla="*/ 198 h 255"/>
                <a:gd name="T22" fmla="*/ 0 w 284"/>
                <a:gd name="T23" fmla="*/ 170 h 255"/>
                <a:gd name="T24" fmla="*/ 57 w 284"/>
                <a:gd name="T25" fmla="*/ 142 h 255"/>
                <a:gd name="T26" fmla="*/ 57 w 284"/>
                <a:gd name="T27" fmla="*/ 57 h 255"/>
                <a:gd name="T28" fmla="*/ 29 w 284"/>
                <a:gd name="T29" fmla="*/ 0 h 255"/>
                <a:gd name="T30" fmla="*/ 142 w 284"/>
                <a:gd name="T31" fmla="*/ 0 h 255"/>
                <a:gd name="T32" fmla="*/ 170 w 284"/>
                <a:gd name="T33" fmla="*/ 0 h 255"/>
                <a:gd name="T34" fmla="*/ 199 w 284"/>
                <a:gd name="T35" fmla="*/ 28 h 255"/>
                <a:gd name="T36" fmla="*/ 142 w 284"/>
                <a:gd name="T37" fmla="*/ 57 h 255"/>
                <a:gd name="T38" fmla="*/ 170 w 284"/>
                <a:gd name="T39" fmla="*/ 85 h 255"/>
                <a:gd name="T40" fmla="*/ 199 w 284"/>
                <a:gd name="T41" fmla="*/ 85 h 255"/>
                <a:gd name="T42" fmla="*/ 227 w 284"/>
                <a:gd name="T43" fmla="*/ 57 h 255"/>
                <a:gd name="T44" fmla="*/ 227 w 284"/>
                <a:gd name="T45" fmla="*/ 85 h 255"/>
                <a:gd name="T46" fmla="*/ 255 w 284"/>
                <a:gd name="T47" fmla="*/ 57 h 255"/>
                <a:gd name="T48" fmla="*/ 284 w 284"/>
                <a:gd name="T49" fmla="*/ 57 h 255"/>
                <a:gd name="T50" fmla="*/ 284 w 284"/>
                <a:gd name="T51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4" h="255">
                  <a:moveTo>
                    <a:pt x="284" y="113"/>
                  </a:moveTo>
                  <a:lnTo>
                    <a:pt x="284" y="142"/>
                  </a:lnTo>
                  <a:lnTo>
                    <a:pt x="227" y="198"/>
                  </a:lnTo>
                  <a:lnTo>
                    <a:pt x="199" y="170"/>
                  </a:lnTo>
                  <a:lnTo>
                    <a:pt x="142" y="198"/>
                  </a:lnTo>
                  <a:lnTo>
                    <a:pt x="114" y="198"/>
                  </a:lnTo>
                  <a:lnTo>
                    <a:pt x="114" y="227"/>
                  </a:lnTo>
                  <a:lnTo>
                    <a:pt x="85" y="227"/>
                  </a:lnTo>
                  <a:lnTo>
                    <a:pt x="57" y="255"/>
                  </a:lnTo>
                  <a:lnTo>
                    <a:pt x="29" y="227"/>
                  </a:lnTo>
                  <a:lnTo>
                    <a:pt x="57" y="198"/>
                  </a:lnTo>
                  <a:lnTo>
                    <a:pt x="0" y="170"/>
                  </a:lnTo>
                  <a:lnTo>
                    <a:pt x="57" y="142"/>
                  </a:lnTo>
                  <a:lnTo>
                    <a:pt x="57" y="57"/>
                  </a:lnTo>
                  <a:lnTo>
                    <a:pt x="29" y="0"/>
                  </a:lnTo>
                  <a:lnTo>
                    <a:pt x="142" y="0"/>
                  </a:lnTo>
                  <a:lnTo>
                    <a:pt x="170" y="0"/>
                  </a:lnTo>
                  <a:lnTo>
                    <a:pt x="199" y="28"/>
                  </a:lnTo>
                  <a:lnTo>
                    <a:pt x="142" y="57"/>
                  </a:lnTo>
                  <a:lnTo>
                    <a:pt x="170" y="85"/>
                  </a:lnTo>
                  <a:lnTo>
                    <a:pt x="199" y="85"/>
                  </a:lnTo>
                  <a:lnTo>
                    <a:pt x="227" y="57"/>
                  </a:lnTo>
                  <a:lnTo>
                    <a:pt x="227" y="85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284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grpSp>
          <p:nvGrpSpPr>
            <p:cNvPr id="341" name="Group 171"/>
            <p:cNvGrpSpPr>
              <a:grpSpLocks/>
            </p:cNvGrpSpPr>
            <p:nvPr/>
          </p:nvGrpSpPr>
          <p:grpSpPr bwMode="auto">
            <a:xfrm>
              <a:off x="3070225" y="4800600"/>
              <a:ext cx="990600" cy="1035050"/>
              <a:chOff x="1934" y="3024"/>
              <a:chExt cx="624" cy="652"/>
            </a:xfrm>
          </p:grpSpPr>
          <p:sp>
            <p:nvSpPr>
              <p:cNvPr id="395" name="Freeform 136"/>
              <p:cNvSpPr>
                <a:spLocks/>
              </p:cNvSpPr>
              <p:nvPr/>
            </p:nvSpPr>
            <p:spPr bwMode="auto">
              <a:xfrm>
                <a:off x="2161" y="3024"/>
                <a:ext cx="397" cy="482"/>
              </a:xfrm>
              <a:custGeom>
                <a:avLst/>
                <a:gdLst>
                  <a:gd name="T0" fmla="*/ 57 w 397"/>
                  <a:gd name="T1" fmla="*/ 170 h 482"/>
                  <a:gd name="T2" fmla="*/ 85 w 397"/>
                  <a:gd name="T3" fmla="*/ 113 h 482"/>
                  <a:gd name="T4" fmla="*/ 170 w 397"/>
                  <a:gd name="T5" fmla="*/ 85 h 482"/>
                  <a:gd name="T6" fmla="*/ 198 w 397"/>
                  <a:gd name="T7" fmla="*/ 28 h 482"/>
                  <a:gd name="T8" fmla="*/ 227 w 397"/>
                  <a:gd name="T9" fmla="*/ 0 h 482"/>
                  <a:gd name="T10" fmla="*/ 283 w 397"/>
                  <a:gd name="T11" fmla="*/ 28 h 482"/>
                  <a:gd name="T12" fmla="*/ 340 w 397"/>
                  <a:gd name="T13" fmla="*/ 28 h 482"/>
                  <a:gd name="T14" fmla="*/ 368 w 397"/>
                  <a:gd name="T15" fmla="*/ 85 h 482"/>
                  <a:gd name="T16" fmla="*/ 340 w 397"/>
                  <a:gd name="T17" fmla="*/ 142 h 482"/>
                  <a:gd name="T18" fmla="*/ 397 w 397"/>
                  <a:gd name="T19" fmla="*/ 227 h 482"/>
                  <a:gd name="T20" fmla="*/ 368 w 397"/>
                  <a:gd name="T21" fmla="*/ 312 h 482"/>
                  <a:gd name="T22" fmla="*/ 340 w 397"/>
                  <a:gd name="T23" fmla="*/ 425 h 482"/>
                  <a:gd name="T24" fmla="*/ 340 w 397"/>
                  <a:gd name="T25" fmla="*/ 482 h 482"/>
                  <a:gd name="T26" fmla="*/ 283 w 397"/>
                  <a:gd name="T27" fmla="*/ 482 h 482"/>
                  <a:gd name="T28" fmla="*/ 283 w 397"/>
                  <a:gd name="T29" fmla="*/ 425 h 482"/>
                  <a:gd name="T30" fmla="*/ 255 w 397"/>
                  <a:gd name="T31" fmla="*/ 425 h 482"/>
                  <a:gd name="T32" fmla="*/ 198 w 397"/>
                  <a:gd name="T33" fmla="*/ 454 h 482"/>
                  <a:gd name="T34" fmla="*/ 142 w 397"/>
                  <a:gd name="T35" fmla="*/ 425 h 482"/>
                  <a:gd name="T36" fmla="*/ 170 w 397"/>
                  <a:gd name="T37" fmla="*/ 397 h 482"/>
                  <a:gd name="T38" fmla="*/ 57 w 397"/>
                  <a:gd name="T39" fmla="*/ 340 h 482"/>
                  <a:gd name="T40" fmla="*/ 57 w 397"/>
                  <a:gd name="T41" fmla="*/ 312 h 482"/>
                  <a:gd name="T42" fmla="*/ 0 w 397"/>
                  <a:gd name="T43" fmla="*/ 283 h 482"/>
                  <a:gd name="T44" fmla="*/ 0 w 397"/>
                  <a:gd name="T45" fmla="*/ 198 h 482"/>
                  <a:gd name="T46" fmla="*/ 57 w 397"/>
                  <a:gd name="T47" fmla="*/ 17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7" h="482">
                    <a:moveTo>
                      <a:pt x="57" y="170"/>
                    </a:moveTo>
                    <a:lnTo>
                      <a:pt x="85" y="113"/>
                    </a:lnTo>
                    <a:lnTo>
                      <a:pt x="170" y="85"/>
                    </a:lnTo>
                    <a:lnTo>
                      <a:pt x="198" y="28"/>
                    </a:lnTo>
                    <a:lnTo>
                      <a:pt x="227" y="0"/>
                    </a:lnTo>
                    <a:lnTo>
                      <a:pt x="283" y="28"/>
                    </a:lnTo>
                    <a:lnTo>
                      <a:pt x="340" y="28"/>
                    </a:lnTo>
                    <a:lnTo>
                      <a:pt x="368" y="85"/>
                    </a:lnTo>
                    <a:lnTo>
                      <a:pt x="340" y="142"/>
                    </a:lnTo>
                    <a:lnTo>
                      <a:pt x="397" y="227"/>
                    </a:lnTo>
                    <a:lnTo>
                      <a:pt x="368" y="312"/>
                    </a:lnTo>
                    <a:lnTo>
                      <a:pt x="340" y="425"/>
                    </a:lnTo>
                    <a:lnTo>
                      <a:pt x="340" y="482"/>
                    </a:lnTo>
                    <a:lnTo>
                      <a:pt x="283" y="482"/>
                    </a:lnTo>
                    <a:lnTo>
                      <a:pt x="283" y="425"/>
                    </a:lnTo>
                    <a:lnTo>
                      <a:pt x="255" y="425"/>
                    </a:lnTo>
                    <a:lnTo>
                      <a:pt x="198" y="454"/>
                    </a:lnTo>
                    <a:lnTo>
                      <a:pt x="142" y="425"/>
                    </a:lnTo>
                    <a:lnTo>
                      <a:pt x="170" y="397"/>
                    </a:lnTo>
                    <a:lnTo>
                      <a:pt x="57" y="340"/>
                    </a:lnTo>
                    <a:lnTo>
                      <a:pt x="57" y="312"/>
                    </a:lnTo>
                    <a:lnTo>
                      <a:pt x="0" y="283"/>
                    </a:lnTo>
                    <a:lnTo>
                      <a:pt x="0" y="198"/>
                    </a:lnTo>
                    <a:lnTo>
                      <a:pt x="57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6" name="Freeform 137"/>
              <p:cNvSpPr>
                <a:spLocks/>
              </p:cNvSpPr>
              <p:nvPr/>
            </p:nvSpPr>
            <p:spPr bwMode="auto">
              <a:xfrm>
                <a:off x="1934" y="3307"/>
                <a:ext cx="397" cy="369"/>
              </a:xfrm>
              <a:custGeom>
                <a:avLst/>
                <a:gdLst>
                  <a:gd name="T0" fmla="*/ 227 w 397"/>
                  <a:gd name="T1" fmla="*/ 0 h 369"/>
                  <a:gd name="T2" fmla="*/ 284 w 397"/>
                  <a:gd name="T3" fmla="*/ 29 h 369"/>
                  <a:gd name="T4" fmla="*/ 284 w 397"/>
                  <a:gd name="T5" fmla="*/ 57 h 369"/>
                  <a:gd name="T6" fmla="*/ 397 w 397"/>
                  <a:gd name="T7" fmla="*/ 114 h 369"/>
                  <a:gd name="T8" fmla="*/ 369 w 397"/>
                  <a:gd name="T9" fmla="*/ 142 h 369"/>
                  <a:gd name="T10" fmla="*/ 369 w 397"/>
                  <a:gd name="T11" fmla="*/ 199 h 369"/>
                  <a:gd name="T12" fmla="*/ 340 w 397"/>
                  <a:gd name="T13" fmla="*/ 199 h 369"/>
                  <a:gd name="T14" fmla="*/ 340 w 397"/>
                  <a:gd name="T15" fmla="*/ 284 h 369"/>
                  <a:gd name="T16" fmla="*/ 369 w 397"/>
                  <a:gd name="T17" fmla="*/ 341 h 369"/>
                  <a:gd name="T18" fmla="*/ 340 w 397"/>
                  <a:gd name="T19" fmla="*/ 369 h 369"/>
                  <a:gd name="T20" fmla="*/ 312 w 397"/>
                  <a:gd name="T21" fmla="*/ 312 h 369"/>
                  <a:gd name="T22" fmla="*/ 227 w 397"/>
                  <a:gd name="T23" fmla="*/ 341 h 369"/>
                  <a:gd name="T24" fmla="*/ 170 w 397"/>
                  <a:gd name="T25" fmla="*/ 312 h 369"/>
                  <a:gd name="T26" fmla="*/ 114 w 397"/>
                  <a:gd name="T27" fmla="*/ 341 h 369"/>
                  <a:gd name="T28" fmla="*/ 57 w 397"/>
                  <a:gd name="T29" fmla="*/ 341 h 369"/>
                  <a:gd name="T30" fmla="*/ 28 w 397"/>
                  <a:gd name="T31" fmla="*/ 284 h 369"/>
                  <a:gd name="T32" fmla="*/ 114 w 397"/>
                  <a:gd name="T33" fmla="*/ 142 h 369"/>
                  <a:gd name="T34" fmla="*/ 28 w 397"/>
                  <a:gd name="T35" fmla="*/ 142 h 369"/>
                  <a:gd name="T36" fmla="*/ 0 w 397"/>
                  <a:gd name="T37" fmla="*/ 86 h 369"/>
                  <a:gd name="T38" fmla="*/ 57 w 397"/>
                  <a:gd name="T39" fmla="*/ 29 h 369"/>
                  <a:gd name="T40" fmla="*/ 114 w 397"/>
                  <a:gd name="T41" fmla="*/ 29 h 369"/>
                  <a:gd name="T42" fmla="*/ 199 w 397"/>
                  <a:gd name="T43" fmla="*/ 57 h 369"/>
                  <a:gd name="T44" fmla="*/ 227 w 397"/>
                  <a:gd name="T45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7" h="369">
                    <a:moveTo>
                      <a:pt x="227" y="0"/>
                    </a:moveTo>
                    <a:lnTo>
                      <a:pt x="284" y="29"/>
                    </a:lnTo>
                    <a:lnTo>
                      <a:pt x="284" y="57"/>
                    </a:lnTo>
                    <a:lnTo>
                      <a:pt x="397" y="114"/>
                    </a:lnTo>
                    <a:lnTo>
                      <a:pt x="369" y="142"/>
                    </a:lnTo>
                    <a:lnTo>
                      <a:pt x="369" y="199"/>
                    </a:lnTo>
                    <a:lnTo>
                      <a:pt x="340" y="199"/>
                    </a:lnTo>
                    <a:lnTo>
                      <a:pt x="340" y="284"/>
                    </a:lnTo>
                    <a:lnTo>
                      <a:pt x="369" y="341"/>
                    </a:lnTo>
                    <a:lnTo>
                      <a:pt x="340" y="369"/>
                    </a:lnTo>
                    <a:lnTo>
                      <a:pt x="312" y="312"/>
                    </a:lnTo>
                    <a:lnTo>
                      <a:pt x="227" y="341"/>
                    </a:lnTo>
                    <a:lnTo>
                      <a:pt x="170" y="312"/>
                    </a:lnTo>
                    <a:lnTo>
                      <a:pt x="114" y="341"/>
                    </a:lnTo>
                    <a:lnTo>
                      <a:pt x="57" y="341"/>
                    </a:lnTo>
                    <a:lnTo>
                      <a:pt x="28" y="284"/>
                    </a:lnTo>
                    <a:lnTo>
                      <a:pt x="114" y="142"/>
                    </a:lnTo>
                    <a:lnTo>
                      <a:pt x="28" y="142"/>
                    </a:lnTo>
                    <a:lnTo>
                      <a:pt x="0" y="86"/>
                    </a:lnTo>
                    <a:lnTo>
                      <a:pt x="57" y="29"/>
                    </a:lnTo>
                    <a:lnTo>
                      <a:pt x="114" y="29"/>
                    </a:lnTo>
                    <a:lnTo>
                      <a:pt x="199" y="57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42" name="Group 478"/>
            <p:cNvGrpSpPr>
              <a:grpSpLocks/>
            </p:cNvGrpSpPr>
            <p:nvPr/>
          </p:nvGrpSpPr>
          <p:grpSpPr bwMode="auto">
            <a:xfrm>
              <a:off x="2800350" y="6149975"/>
              <a:ext cx="1890713" cy="2251075"/>
              <a:chOff x="1764" y="3874"/>
              <a:chExt cx="1191" cy="1418"/>
            </a:xfrm>
          </p:grpSpPr>
          <p:sp>
            <p:nvSpPr>
              <p:cNvPr id="389" name="Freeform 143"/>
              <p:cNvSpPr>
                <a:spLocks/>
              </p:cNvSpPr>
              <p:nvPr/>
            </p:nvSpPr>
            <p:spPr bwMode="auto">
              <a:xfrm>
                <a:off x="2586" y="5150"/>
                <a:ext cx="114" cy="142"/>
              </a:xfrm>
              <a:custGeom>
                <a:avLst/>
                <a:gdLst>
                  <a:gd name="T0" fmla="*/ 85 w 114"/>
                  <a:gd name="T1" fmla="*/ 142 h 142"/>
                  <a:gd name="T2" fmla="*/ 85 w 114"/>
                  <a:gd name="T3" fmla="*/ 85 h 142"/>
                  <a:gd name="T4" fmla="*/ 114 w 114"/>
                  <a:gd name="T5" fmla="*/ 57 h 142"/>
                  <a:gd name="T6" fmla="*/ 85 w 114"/>
                  <a:gd name="T7" fmla="*/ 0 h 142"/>
                  <a:gd name="T8" fmla="*/ 29 w 114"/>
                  <a:gd name="T9" fmla="*/ 29 h 142"/>
                  <a:gd name="T10" fmla="*/ 29 w 114"/>
                  <a:gd name="T11" fmla="*/ 85 h 142"/>
                  <a:gd name="T12" fmla="*/ 0 w 114"/>
                  <a:gd name="T13" fmla="*/ 142 h 142"/>
                  <a:gd name="T14" fmla="*/ 85 w 114"/>
                  <a:gd name="T15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142">
                    <a:moveTo>
                      <a:pt x="85" y="142"/>
                    </a:moveTo>
                    <a:lnTo>
                      <a:pt x="85" y="85"/>
                    </a:lnTo>
                    <a:lnTo>
                      <a:pt x="114" y="57"/>
                    </a:lnTo>
                    <a:lnTo>
                      <a:pt x="85" y="0"/>
                    </a:lnTo>
                    <a:lnTo>
                      <a:pt x="29" y="29"/>
                    </a:lnTo>
                    <a:lnTo>
                      <a:pt x="29" y="85"/>
                    </a:lnTo>
                    <a:lnTo>
                      <a:pt x="0" y="142"/>
                    </a:lnTo>
                    <a:lnTo>
                      <a:pt x="85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0" name="Freeform 144"/>
              <p:cNvSpPr>
                <a:spLocks/>
              </p:cNvSpPr>
              <p:nvPr/>
            </p:nvSpPr>
            <p:spPr bwMode="auto">
              <a:xfrm>
                <a:off x="2615" y="4980"/>
                <a:ext cx="85" cy="85"/>
              </a:xfrm>
              <a:custGeom>
                <a:avLst/>
                <a:gdLst>
                  <a:gd name="T0" fmla="*/ 0 w 85"/>
                  <a:gd name="T1" fmla="*/ 57 h 85"/>
                  <a:gd name="T2" fmla="*/ 28 w 85"/>
                  <a:gd name="T3" fmla="*/ 0 h 85"/>
                  <a:gd name="T4" fmla="*/ 56 w 85"/>
                  <a:gd name="T5" fmla="*/ 0 h 85"/>
                  <a:gd name="T6" fmla="*/ 85 w 85"/>
                  <a:gd name="T7" fmla="*/ 28 h 85"/>
                  <a:gd name="T8" fmla="*/ 28 w 85"/>
                  <a:gd name="T9" fmla="*/ 85 h 85"/>
                  <a:gd name="T10" fmla="*/ 0 w 85"/>
                  <a:gd name="T11" fmla="*/ 5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85">
                    <a:moveTo>
                      <a:pt x="0" y="57"/>
                    </a:moveTo>
                    <a:lnTo>
                      <a:pt x="28" y="0"/>
                    </a:lnTo>
                    <a:lnTo>
                      <a:pt x="56" y="0"/>
                    </a:lnTo>
                    <a:lnTo>
                      <a:pt x="85" y="28"/>
                    </a:lnTo>
                    <a:lnTo>
                      <a:pt x="28" y="85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1" name="Freeform 145"/>
              <p:cNvSpPr>
                <a:spLocks/>
              </p:cNvSpPr>
              <p:nvPr/>
            </p:nvSpPr>
            <p:spPr bwMode="auto">
              <a:xfrm>
                <a:off x="2785" y="4838"/>
                <a:ext cx="170" cy="114"/>
              </a:xfrm>
              <a:custGeom>
                <a:avLst/>
                <a:gdLst>
                  <a:gd name="T0" fmla="*/ 0 w 170"/>
                  <a:gd name="T1" fmla="*/ 57 h 114"/>
                  <a:gd name="T2" fmla="*/ 56 w 170"/>
                  <a:gd name="T3" fmla="*/ 0 h 114"/>
                  <a:gd name="T4" fmla="*/ 113 w 170"/>
                  <a:gd name="T5" fmla="*/ 29 h 114"/>
                  <a:gd name="T6" fmla="*/ 141 w 170"/>
                  <a:gd name="T7" fmla="*/ 29 h 114"/>
                  <a:gd name="T8" fmla="*/ 170 w 170"/>
                  <a:gd name="T9" fmla="*/ 57 h 114"/>
                  <a:gd name="T10" fmla="*/ 113 w 170"/>
                  <a:gd name="T11" fmla="*/ 114 h 114"/>
                  <a:gd name="T12" fmla="*/ 85 w 170"/>
                  <a:gd name="T13" fmla="*/ 57 h 114"/>
                  <a:gd name="T14" fmla="*/ 56 w 170"/>
                  <a:gd name="T15" fmla="*/ 85 h 114"/>
                  <a:gd name="T16" fmla="*/ 0 w 170"/>
                  <a:gd name="T17" fmla="*/ 57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14">
                    <a:moveTo>
                      <a:pt x="0" y="57"/>
                    </a:moveTo>
                    <a:lnTo>
                      <a:pt x="56" y="0"/>
                    </a:lnTo>
                    <a:lnTo>
                      <a:pt x="113" y="29"/>
                    </a:lnTo>
                    <a:lnTo>
                      <a:pt x="141" y="29"/>
                    </a:lnTo>
                    <a:lnTo>
                      <a:pt x="170" y="57"/>
                    </a:lnTo>
                    <a:lnTo>
                      <a:pt x="113" y="114"/>
                    </a:lnTo>
                    <a:lnTo>
                      <a:pt x="85" y="57"/>
                    </a:lnTo>
                    <a:lnTo>
                      <a:pt x="56" y="85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2" name="Freeform 139"/>
              <p:cNvSpPr>
                <a:spLocks/>
              </p:cNvSpPr>
              <p:nvPr/>
            </p:nvSpPr>
            <p:spPr bwMode="auto">
              <a:xfrm>
                <a:off x="1962" y="3874"/>
                <a:ext cx="341" cy="454"/>
              </a:xfrm>
              <a:custGeom>
                <a:avLst/>
                <a:gdLst>
                  <a:gd name="T0" fmla="*/ 341 w 341"/>
                  <a:gd name="T1" fmla="*/ 86 h 454"/>
                  <a:gd name="T2" fmla="*/ 256 w 341"/>
                  <a:gd name="T3" fmla="*/ 114 h 454"/>
                  <a:gd name="T4" fmla="*/ 312 w 341"/>
                  <a:gd name="T5" fmla="*/ 142 h 454"/>
                  <a:gd name="T6" fmla="*/ 312 w 341"/>
                  <a:gd name="T7" fmla="*/ 171 h 454"/>
                  <a:gd name="T8" fmla="*/ 284 w 341"/>
                  <a:gd name="T9" fmla="*/ 199 h 454"/>
                  <a:gd name="T10" fmla="*/ 256 w 341"/>
                  <a:gd name="T11" fmla="*/ 426 h 454"/>
                  <a:gd name="T12" fmla="*/ 227 w 341"/>
                  <a:gd name="T13" fmla="*/ 426 h 454"/>
                  <a:gd name="T14" fmla="*/ 199 w 341"/>
                  <a:gd name="T15" fmla="*/ 454 h 454"/>
                  <a:gd name="T16" fmla="*/ 142 w 341"/>
                  <a:gd name="T17" fmla="*/ 426 h 454"/>
                  <a:gd name="T18" fmla="*/ 57 w 341"/>
                  <a:gd name="T19" fmla="*/ 426 h 454"/>
                  <a:gd name="T20" fmla="*/ 29 w 341"/>
                  <a:gd name="T21" fmla="*/ 397 h 454"/>
                  <a:gd name="T22" fmla="*/ 29 w 341"/>
                  <a:gd name="T23" fmla="*/ 341 h 454"/>
                  <a:gd name="T24" fmla="*/ 57 w 341"/>
                  <a:gd name="T25" fmla="*/ 312 h 454"/>
                  <a:gd name="T26" fmla="*/ 29 w 341"/>
                  <a:gd name="T27" fmla="*/ 284 h 454"/>
                  <a:gd name="T28" fmla="*/ 29 w 341"/>
                  <a:gd name="T29" fmla="*/ 171 h 454"/>
                  <a:gd name="T30" fmla="*/ 86 w 341"/>
                  <a:gd name="T31" fmla="*/ 142 h 454"/>
                  <a:gd name="T32" fmla="*/ 0 w 341"/>
                  <a:gd name="T33" fmla="*/ 29 h 454"/>
                  <a:gd name="T34" fmla="*/ 0 w 341"/>
                  <a:gd name="T35" fmla="*/ 0 h 454"/>
                  <a:gd name="T36" fmla="*/ 57 w 341"/>
                  <a:gd name="T37" fmla="*/ 0 h 454"/>
                  <a:gd name="T38" fmla="*/ 199 w 341"/>
                  <a:gd name="T39" fmla="*/ 57 h 454"/>
                  <a:gd name="T40" fmla="*/ 256 w 341"/>
                  <a:gd name="T41" fmla="*/ 57 h 454"/>
                  <a:gd name="T42" fmla="*/ 341 w 341"/>
                  <a:gd name="T43" fmla="*/ 86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41" h="454">
                    <a:moveTo>
                      <a:pt x="341" y="86"/>
                    </a:moveTo>
                    <a:lnTo>
                      <a:pt x="256" y="114"/>
                    </a:lnTo>
                    <a:lnTo>
                      <a:pt x="312" y="142"/>
                    </a:lnTo>
                    <a:lnTo>
                      <a:pt x="312" y="171"/>
                    </a:lnTo>
                    <a:lnTo>
                      <a:pt x="284" y="199"/>
                    </a:lnTo>
                    <a:lnTo>
                      <a:pt x="256" y="426"/>
                    </a:lnTo>
                    <a:lnTo>
                      <a:pt x="227" y="426"/>
                    </a:lnTo>
                    <a:lnTo>
                      <a:pt x="199" y="454"/>
                    </a:lnTo>
                    <a:lnTo>
                      <a:pt x="142" y="426"/>
                    </a:lnTo>
                    <a:lnTo>
                      <a:pt x="57" y="426"/>
                    </a:lnTo>
                    <a:lnTo>
                      <a:pt x="29" y="397"/>
                    </a:lnTo>
                    <a:lnTo>
                      <a:pt x="29" y="341"/>
                    </a:lnTo>
                    <a:lnTo>
                      <a:pt x="57" y="312"/>
                    </a:lnTo>
                    <a:lnTo>
                      <a:pt x="29" y="284"/>
                    </a:lnTo>
                    <a:lnTo>
                      <a:pt x="29" y="171"/>
                    </a:lnTo>
                    <a:lnTo>
                      <a:pt x="86" y="142"/>
                    </a:lnTo>
                    <a:lnTo>
                      <a:pt x="0" y="29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199" y="57"/>
                    </a:lnTo>
                    <a:lnTo>
                      <a:pt x="256" y="57"/>
                    </a:lnTo>
                    <a:lnTo>
                      <a:pt x="341" y="8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3" name="Freeform 142"/>
              <p:cNvSpPr>
                <a:spLocks/>
              </p:cNvSpPr>
              <p:nvPr/>
            </p:nvSpPr>
            <p:spPr bwMode="auto">
              <a:xfrm>
                <a:off x="1764" y="4271"/>
                <a:ext cx="539" cy="624"/>
              </a:xfrm>
              <a:custGeom>
                <a:avLst/>
                <a:gdLst>
                  <a:gd name="T0" fmla="*/ 113 w 539"/>
                  <a:gd name="T1" fmla="*/ 0 h 624"/>
                  <a:gd name="T2" fmla="*/ 142 w 539"/>
                  <a:gd name="T3" fmla="*/ 29 h 624"/>
                  <a:gd name="T4" fmla="*/ 170 w 539"/>
                  <a:gd name="T5" fmla="*/ 0 h 624"/>
                  <a:gd name="T6" fmla="*/ 198 w 539"/>
                  <a:gd name="T7" fmla="*/ 57 h 624"/>
                  <a:gd name="T8" fmla="*/ 255 w 539"/>
                  <a:gd name="T9" fmla="*/ 29 h 624"/>
                  <a:gd name="T10" fmla="*/ 340 w 539"/>
                  <a:gd name="T11" fmla="*/ 29 h 624"/>
                  <a:gd name="T12" fmla="*/ 397 w 539"/>
                  <a:gd name="T13" fmla="*/ 57 h 624"/>
                  <a:gd name="T14" fmla="*/ 425 w 539"/>
                  <a:gd name="T15" fmla="*/ 29 h 624"/>
                  <a:gd name="T16" fmla="*/ 454 w 539"/>
                  <a:gd name="T17" fmla="*/ 114 h 624"/>
                  <a:gd name="T18" fmla="*/ 425 w 539"/>
                  <a:gd name="T19" fmla="*/ 142 h 624"/>
                  <a:gd name="T20" fmla="*/ 425 w 539"/>
                  <a:gd name="T21" fmla="*/ 170 h 624"/>
                  <a:gd name="T22" fmla="*/ 397 w 539"/>
                  <a:gd name="T23" fmla="*/ 256 h 624"/>
                  <a:gd name="T24" fmla="*/ 397 w 539"/>
                  <a:gd name="T25" fmla="*/ 341 h 624"/>
                  <a:gd name="T26" fmla="*/ 482 w 539"/>
                  <a:gd name="T27" fmla="*/ 369 h 624"/>
                  <a:gd name="T28" fmla="*/ 482 w 539"/>
                  <a:gd name="T29" fmla="*/ 397 h 624"/>
                  <a:gd name="T30" fmla="*/ 510 w 539"/>
                  <a:gd name="T31" fmla="*/ 426 h 624"/>
                  <a:gd name="T32" fmla="*/ 539 w 539"/>
                  <a:gd name="T33" fmla="*/ 454 h 624"/>
                  <a:gd name="T34" fmla="*/ 425 w 539"/>
                  <a:gd name="T35" fmla="*/ 624 h 624"/>
                  <a:gd name="T36" fmla="*/ 397 w 539"/>
                  <a:gd name="T37" fmla="*/ 596 h 624"/>
                  <a:gd name="T38" fmla="*/ 425 w 539"/>
                  <a:gd name="T39" fmla="*/ 567 h 624"/>
                  <a:gd name="T40" fmla="*/ 369 w 539"/>
                  <a:gd name="T41" fmla="*/ 539 h 624"/>
                  <a:gd name="T42" fmla="*/ 312 w 539"/>
                  <a:gd name="T43" fmla="*/ 397 h 624"/>
                  <a:gd name="T44" fmla="*/ 255 w 539"/>
                  <a:gd name="T45" fmla="*/ 341 h 624"/>
                  <a:gd name="T46" fmla="*/ 227 w 539"/>
                  <a:gd name="T47" fmla="*/ 369 h 624"/>
                  <a:gd name="T48" fmla="*/ 142 w 539"/>
                  <a:gd name="T49" fmla="*/ 397 h 624"/>
                  <a:gd name="T50" fmla="*/ 85 w 539"/>
                  <a:gd name="T51" fmla="*/ 482 h 624"/>
                  <a:gd name="T52" fmla="*/ 0 w 539"/>
                  <a:gd name="T53" fmla="*/ 369 h 624"/>
                  <a:gd name="T54" fmla="*/ 28 w 539"/>
                  <a:gd name="T55" fmla="*/ 284 h 624"/>
                  <a:gd name="T56" fmla="*/ 85 w 539"/>
                  <a:gd name="T57" fmla="*/ 114 h 624"/>
                  <a:gd name="T58" fmla="*/ 85 w 539"/>
                  <a:gd name="T59" fmla="*/ 85 h 624"/>
                  <a:gd name="T60" fmla="*/ 113 w 539"/>
                  <a:gd name="T61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39" h="624">
                    <a:moveTo>
                      <a:pt x="113" y="0"/>
                    </a:moveTo>
                    <a:lnTo>
                      <a:pt x="142" y="29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255" y="29"/>
                    </a:lnTo>
                    <a:lnTo>
                      <a:pt x="340" y="29"/>
                    </a:lnTo>
                    <a:lnTo>
                      <a:pt x="397" y="57"/>
                    </a:lnTo>
                    <a:lnTo>
                      <a:pt x="425" y="29"/>
                    </a:lnTo>
                    <a:lnTo>
                      <a:pt x="454" y="114"/>
                    </a:lnTo>
                    <a:lnTo>
                      <a:pt x="425" y="142"/>
                    </a:lnTo>
                    <a:lnTo>
                      <a:pt x="425" y="170"/>
                    </a:lnTo>
                    <a:lnTo>
                      <a:pt x="397" y="256"/>
                    </a:lnTo>
                    <a:lnTo>
                      <a:pt x="397" y="341"/>
                    </a:lnTo>
                    <a:lnTo>
                      <a:pt x="482" y="369"/>
                    </a:lnTo>
                    <a:lnTo>
                      <a:pt x="482" y="397"/>
                    </a:lnTo>
                    <a:lnTo>
                      <a:pt x="510" y="426"/>
                    </a:lnTo>
                    <a:lnTo>
                      <a:pt x="539" y="454"/>
                    </a:lnTo>
                    <a:lnTo>
                      <a:pt x="425" y="624"/>
                    </a:lnTo>
                    <a:lnTo>
                      <a:pt x="397" y="596"/>
                    </a:lnTo>
                    <a:lnTo>
                      <a:pt x="425" y="567"/>
                    </a:lnTo>
                    <a:lnTo>
                      <a:pt x="369" y="539"/>
                    </a:lnTo>
                    <a:lnTo>
                      <a:pt x="312" y="397"/>
                    </a:lnTo>
                    <a:lnTo>
                      <a:pt x="255" y="341"/>
                    </a:lnTo>
                    <a:lnTo>
                      <a:pt x="227" y="369"/>
                    </a:lnTo>
                    <a:lnTo>
                      <a:pt x="142" y="397"/>
                    </a:lnTo>
                    <a:lnTo>
                      <a:pt x="85" y="482"/>
                    </a:lnTo>
                    <a:lnTo>
                      <a:pt x="0" y="369"/>
                    </a:lnTo>
                    <a:lnTo>
                      <a:pt x="28" y="284"/>
                    </a:lnTo>
                    <a:lnTo>
                      <a:pt x="85" y="114"/>
                    </a:lnTo>
                    <a:lnTo>
                      <a:pt x="85" y="85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4" name="Freeform 146"/>
              <p:cNvSpPr>
                <a:spLocks/>
              </p:cNvSpPr>
              <p:nvPr/>
            </p:nvSpPr>
            <p:spPr bwMode="auto">
              <a:xfrm>
                <a:off x="1849" y="4612"/>
                <a:ext cx="652" cy="482"/>
              </a:xfrm>
              <a:custGeom>
                <a:avLst/>
                <a:gdLst>
                  <a:gd name="T0" fmla="*/ 454 w 652"/>
                  <a:gd name="T1" fmla="*/ 113 h 482"/>
                  <a:gd name="T2" fmla="*/ 340 w 652"/>
                  <a:gd name="T3" fmla="*/ 283 h 482"/>
                  <a:gd name="T4" fmla="*/ 312 w 652"/>
                  <a:gd name="T5" fmla="*/ 255 h 482"/>
                  <a:gd name="T6" fmla="*/ 340 w 652"/>
                  <a:gd name="T7" fmla="*/ 226 h 482"/>
                  <a:gd name="T8" fmla="*/ 284 w 652"/>
                  <a:gd name="T9" fmla="*/ 198 h 482"/>
                  <a:gd name="T10" fmla="*/ 227 w 652"/>
                  <a:gd name="T11" fmla="*/ 56 h 482"/>
                  <a:gd name="T12" fmla="*/ 170 w 652"/>
                  <a:gd name="T13" fmla="*/ 0 h 482"/>
                  <a:gd name="T14" fmla="*/ 142 w 652"/>
                  <a:gd name="T15" fmla="*/ 28 h 482"/>
                  <a:gd name="T16" fmla="*/ 57 w 652"/>
                  <a:gd name="T17" fmla="*/ 56 h 482"/>
                  <a:gd name="T18" fmla="*/ 0 w 652"/>
                  <a:gd name="T19" fmla="*/ 141 h 482"/>
                  <a:gd name="T20" fmla="*/ 28 w 652"/>
                  <a:gd name="T21" fmla="*/ 198 h 482"/>
                  <a:gd name="T22" fmla="*/ 57 w 652"/>
                  <a:gd name="T23" fmla="*/ 198 h 482"/>
                  <a:gd name="T24" fmla="*/ 170 w 652"/>
                  <a:gd name="T25" fmla="*/ 311 h 482"/>
                  <a:gd name="T26" fmla="*/ 397 w 652"/>
                  <a:gd name="T27" fmla="*/ 425 h 482"/>
                  <a:gd name="T28" fmla="*/ 425 w 652"/>
                  <a:gd name="T29" fmla="*/ 396 h 482"/>
                  <a:gd name="T30" fmla="*/ 482 w 652"/>
                  <a:gd name="T31" fmla="*/ 425 h 482"/>
                  <a:gd name="T32" fmla="*/ 482 w 652"/>
                  <a:gd name="T33" fmla="*/ 453 h 482"/>
                  <a:gd name="T34" fmla="*/ 567 w 652"/>
                  <a:gd name="T35" fmla="*/ 453 h 482"/>
                  <a:gd name="T36" fmla="*/ 595 w 652"/>
                  <a:gd name="T37" fmla="*/ 425 h 482"/>
                  <a:gd name="T38" fmla="*/ 624 w 652"/>
                  <a:gd name="T39" fmla="*/ 482 h 482"/>
                  <a:gd name="T40" fmla="*/ 652 w 652"/>
                  <a:gd name="T41" fmla="*/ 425 h 482"/>
                  <a:gd name="T42" fmla="*/ 595 w 652"/>
                  <a:gd name="T43" fmla="*/ 396 h 482"/>
                  <a:gd name="T44" fmla="*/ 624 w 652"/>
                  <a:gd name="T45" fmla="*/ 368 h 482"/>
                  <a:gd name="T46" fmla="*/ 624 w 652"/>
                  <a:gd name="T47" fmla="*/ 340 h 482"/>
                  <a:gd name="T48" fmla="*/ 595 w 652"/>
                  <a:gd name="T49" fmla="*/ 311 h 482"/>
                  <a:gd name="T50" fmla="*/ 624 w 652"/>
                  <a:gd name="T51" fmla="*/ 283 h 482"/>
                  <a:gd name="T52" fmla="*/ 595 w 652"/>
                  <a:gd name="T53" fmla="*/ 255 h 482"/>
                  <a:gd name="T54" fmla="*/ 595 w 652"/>
                  <a:gd name="T55" fmla="*/ 226 h 482"/>
                  <a:gd name="T56" fmla="*/ 567 w 652"/>
                  <a:gd name="T57" fmla="*/ 198 h 482"/>
                  <a:gd name="T58" fmla="*/ 482 w 652"/>
                  <a:gd name="T59" fmla="*/ 198 h 482"/>
                  <a:gd name="T60" fmla="*/ 454 w 652"/>
                  <a:gd name="T61" fmla="*/ 113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52" h="482">
                    <a:moveTo>
                      <a:pt x="454" y="113"/>
                    </a:moveTo>
                    <a:lnTo>
                      <a:pt x="340" y="283"/>
                    </a:lnTo>
                    <a:lnTo>
                      <a:pt x="312" y="255"/>
                    </a:lnTo>
                    <a:lnTo>
                      <a:pt x="340" y="226"/>
                    </a:lnTo>
                    <a:lnTo>
                      <a:pt x="284" y="198"/>
                    </a:lnTo>
                    <a:lnTo>
                      <a:pt x="227" y="56"/>
                    </a:lnTo>
                    <a:lnTo>
                      <a:pt x="170" y="0"/>
                    </a:lnTo>
                    <a:lnTo>
                      <a:pt x="142" y="28"/>
                    </a:lnTo>
                    <a:lnTo>
                      <a:pt x="57" y="56"/>
                    </a:lnTo>
                    <a:lnTo>
                      <a:pt x="0" y="141"/>
                    </a:lnTo>
                    <a:lnTo>
                      <a:pt x="28" y="198"/>
                    </a:lnTo>
                    <a:lnTo>
                      <a:pt x="57" y="198"/>
                    </a:lnTo>
                    <a:lnTo>
                      <a:pt x="170" y="311"/>
                    </a:lnTo>
                    <a:lnTo>
                      <a:pt x="397" y="425"/>
                    </a:lnTo>
                    <a:lnTo>
                      <a:pt x="425" y="396"/>
                    </a:lnTo>
                    <a:lnTo>
                      <a:pt x="482" y="425"/>
                    </a:lnTo>
                    <a:lnTo>
                      <a:pt x="482" y="453"/>
                    </a:lnTo>
                    <a:lnTo>
                      <a:pt x="567" y="453"/>
                    </a:lnTo>
                    <a:lnTo>
                      <a:pt x="595" y="425"/>
                    </a:lnTo>
                    <a:lnTo>
                      <a:pt x="624" y="482"/>
                    </a:lnTo>
                    <a:lnTo>
                      <a:pt x="652" y="425"/>
                    </a:lnTo>
                    <a:lnTo>
                      <a:pt x="595" y="396"/>
                    </a:lnTo>
                    <a:lnTo>
                      <a:pt x="624" y="368"/>
                    </a:lnTo>
                    <a:lnTo>
                      <a:pt x="624" y="340"/>
                    </a:lnTo>
                    <a:lnTo>
                      <a:pt x="595" y="311"/>
                    </a:lnTo>
                    <a:lnTo>
                      <a:pt x="624" y="283"/>
                    </a:lnTo>
                    <a:lnTo>
                      <a:pt x="595" y="255"/>
                    </a:lnTo>
                    <a:lnTo>
                      <a:pt x="595" y="226"/>
                    </a:lnTo>
                    <a:lnTo>
                      <a:pt x="567" y="198"/>
                    </a:lnTo>
                    <a:lnTo>
                      <a:pt x="482" y="198"/>
                    </a:lnTo>
                    <a:lnTo>
                      <a:pt x="454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43" name="Freeform 111"/>
            <p:cNvSpPr>
              <a:spLocks/>
            </p:cNvSpPr>
            <p:nvPr/>
          </p:nvSpPr>
          <p:spPr bwMode="auto">
            <a:xfrm>
              <a:off x="9415463" y="3270251"/>
              <a:ext cx="1576388" cy="1350963"/>
            </a:xfrm>
            <a:custGeom>
              <a:avLst/>
              <a:gdLst>
                <a:gd name="T0" fmla="*/ 199 w 993"/>
                <a:gd name="T1" fmla="*/ 567 h 851"/>
                <a:gd name="T2" fmla="*/ 284 w 993"/>
                <a:gd name="T3" fmla="*/ 624 h 851"/>
                <a:gd name="T4" fmla="*/ 312 w 993"/>
                <a:gd name="T5" fmla="*/ 652 h 851"/>
                <a:gd name="T6" fmla="*/ 397 w 993"/>
                <a:gd name="T7" fmla="*/ 709 h 851"/>
                <a:gd name="T8" fmla="*/ 454 w 993"/>
                <a:gd name="T9" fmla="*/ 709 h 851"/>
                <a:gd name="T10" fmla="*/ 511 w 993"/>
                <a:gd name="T11" fmla="*/ 737 h 851"/>
                <a:gd name="T12" fmla="*/ 482 w 993"/>
                <a:gd name="T13" fmla="*/ 794 h 851"/>
                <a:gd name="T14" fmla="*/ 539 w 993"/>
                <a:gd name="T15" fmla="*/ 766 h 851"/>
                <a:gd name="T16" fmla="*/ 596 w 993"/>
                <a:gd name="T17" fmla="*/ 851 h 851"/>
                <a:gd name="T18" fmla="*/ 652 w 993"/>
                <a:gd name="T19" fmla="*/ 794 h 851"/>
                <a:gd name="T20" fmla="*/ 652 w 993"/>
                <a:gd name="T21" fmla="*/ 737 h 851"/>
                <a:gd name="T22" fmla="*/ 766 w 993"/>
                <a:gd name="T23" fmla="*/ 652 h 851"/>
                <a:gd name="T24" fmla="*/ 766 w 993"/>
                <a:gd name="T25" fmla="*/ 595 h 851"/>
                <a:gd name="T26" fmla="*/ 879 w 993"/>
                <a:gd name="T27" fmla="*/ 539 h 851"/>
                <a:gd name="T28" fmla="*/ 879 w 993"/>
                <a:gd name="T29" fmla="*/ 482 h 851"/>
                <a:gd name="T30" fmla="*/ 936 w 993"/>
                <a:gd name="T31" fmla="*/ 482 h 851"/>
                <a:gd name="T32" fmla="*/ 964 w 993"/>
                <a:gd name="T33" fmla="*/ 454 h 851"/>
                <a:gd name="T34" fmla="*/ 964 w 993"/>
                <a:gd name="T35" fmla="*/ 369 h 851"/>
                <a:gd name="T36" fmla="*/ 993 w 993"/>
                <a:gd name="T37" fmla="*/ 312 h 851"/>
                <a:gd name="T38" fmla="*/ 908 w 993"/>
                <a:gd name="T39" fmla="*/ 284 h 851"/>
                <a:gd name="T40" fmla="*/ 908 w 993"/>
                <a:gd name="T41" fmla="*/ 227 h 851"/>
                <a:gd name="T42" fmla="*/ 851 w 993"/>
                <a:gd name="T43" fmla="*/ 227 h 851"/>
                <a:gd name="T44" fmla="*/ 823 w 993"/>
                <a:gd name="T45" fmla="*/ 170 h 851"/>
                <a:gd name="T46" fmla="*/ 738 w 993"/>
                <a:gd name="T47" fmla="*/ 170 h 851"/>
                <a:gd name="T48" fmla="*/ 652 w 993"/>
                <a:gd name="T49" fmla="*/ 114 h 851"/>
                <a:gd name="T50" fmla="*/ 567 w 993"/>
                <a:gd name="T51" fmla="*/ 142 h 851"/>
                <a:gd name="T52" fmla="*/ 511 w 993"/>
                <a:gd name="T53" fmla="*/ 142 h 851"/>
                <a:gd name="T54" fmla="*/ 511 w 993"/>
                <a:gd name="T55" fmla="*/ 114 h 851"/>
                <a:gd name="T56" fmla="*/ 426 w 993"/>
                <a:gd name="T57" fmla="*/ 85 h 851"/>
                <a:gd name="T58" fmla="*/ 369 w 993"/>
                <a:gd name="T59" fmla="*/ 114 h 851"/>
                <a:gd name="T60" fmla="*/ 341 w 993"/>
                <a:gd name="T61" fmla="*/ 114 h 851"/>
                <a:gd name="T62" fmla="*/ 312 w 993"/>
                <a:gd name="T63" fmla="*/ 57 h 851"/>
                <a:gd name="T64" fmla="*/ 341 w 993"/>
                <a:gd name="T65" fmla="*/ 28 h 851"/>
                <a:gd name="T66" fmla="*/ 256 w 993"/>
                <a:gd name="T67" fmla="*/ 0 h 851"/>
                <a:gd name="T68" fmla="*/ 142 w 993"/>
                <a:gd name="T69" fmla="*/ 28 h 851"/>
                <a:gd name="T70" fmla="*/ 114 w 993"/>
                <a:gd name="T71" fmla="*/ 57 h 851"/>
                <a:gd name="T72" fmla="*/ 57 w 993"/>
                <a:gd name="T73" fmla="*/ 57 h 851"/>
                <a:gd name="T74" fmla="*/ 57 w 993"/>
                <a:gd name="T75" fmla="*/ 170 h 851"/>
                <a:gd name="T76" fmla="*/ 0 w 993"/>
                <a:gd name="T77" fmla="*/ 284 h 851"/>
                <a:gd name="T78" fmla="*/ 85 w 993"/>
                <a:gd name="T79" fmla="*/ 312 h 851"/>
                <a:gd name="T80" fmla="*/ 85 w 993"/>
                <a:gd name="T81" fmla="*/ 369 h 851"/>
                <a:gd name="T82" fmla="*/ 142 w 993"/>
                <a:gd name="T83" fmla="*/ 369 h 851"/>
                <a:gd name="T84" fmla="*/ 142 w 993"/>
                <a:gd name="T85" fmla="*/ 397 h 851"/>
                <a:gd name="T86" fmla="*/ 227 w 993"/>
                <a:gd name="T87" fmla="*/ 425 h 851"/>
                <a:gd name="T88" fmla="*/ 227 w 993"/>
                <a:gd name="T89" fmla="*/ 454 h 851"/>
                <a:gd name="T90" fmla="*/ 199 w 993"/>
                <a:gd name="T91" fmla="*/ 454 h 851"/>
                <a:gd name="T92" fmla="*/ 171 w 993"/>
                <a:gd name="T93" fmla="*/ 510 h 851"/>
                <a:gd name="T94" fmla="*/ 199 w 993"/>
                <a:gd name="T95" fmla="*/ 510 h 851"/>
                <a:gd name="T96" fmla="*/ 199 w 993"/>
                <a:gd name="T97" fmla="*/ 56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93" h="851">
                  <a:moveTo>
                    <a:pt x="199" y="567"/>
                  </a:moveTo>
                  <a:lnTo>
                    <a:pt x="284" y="624"/>
                  </a:lnTo>
                  <a:lnTo>
                    <a:pt x="312" y="652"/>
                  </a:lnTo>
                  <a:lnTo>
                    <a:pt x="397" y="709"/>
                  </a:lnTo>
                  <a:lnTo>
                    <a:pt x="454" y="709"/>
                  </a:lnTo>
                  <a:lnTo>
                    <a:pt x="511" y="737"/>
                  </a:lnTo>
                  <a:lnTo>
                    <a:pt x="482" y="794"/>
                  </a:lnTo>
                  <a:lnTo>
                    <a:pt x="539" y="766"/>
                  </a:lnTo>
                  <a:lnTo>
                    <a:pt x="596" y="851"/>
                  </a:lnTo>
                  <a:lnTo>
                    <a:pt x="652" y="794"/>
                  </a:lnTo>
                  <a:lnTo>
                    <a:pt x="652" y="737"/>
                  </a:lnTo>
                  <a:lnTo>
                    <a:pt x="766" y="652"/>
                  </a:lnTo>
                  <a:lnTo>
                    <a:pt x="766" y="595"/>
                  </a:lnTo>
                  <a:lnTo>
                    <a:pt x="879" y="539"/>
                  </a:lnTo>
                  <a:lnTo>
                    <a:pt x="879" y="482"/>
                  </a:lnTo>
                  <a:lnTo>
                    <a:pt x="936" y="482"/>
                  </a:lnTo>
                  <a:lnTo>
                    <a:pt x="964" y="454"/>
                  </a:lnTo>
                  <a:lnTo>
                    <a:pt x="964" y="369"/>
                  </a:lnTo>
                  <a:lnTo>
                    <a:pt x="993" y="312"/>
                  </a:lnTo>
                  <a:lnTo>
                    <a:pt x="908" y="284"/>
                  </a:lnTo>
                  <a:lnTo>
                    <a:pt x="908" y="227"/>
                  </a:lnTo>
                  <a:lnTo>
                    <a:pt x="851" y="227"/>
                  </a:lnTo>
                  <a:lnTo>
                    <a:pt x="823" y="170"/>
                  </a:lnTo>
                  <a:lnTo>
                    <a:pt x="738" y="170"/>
                  </a:lnTo>
                  <a:lnTo>
                    <a:pt x="652" y="114"/>
                  </a:lnTo>
                  <a:lnTo>
                    <a:pt x="567" y="142"/>
                  </a:lnTo>
                  <a:lnTo>
                    <a:pt x="511" y="142"/>
                  </a:lnTo>
                  <a:lnTo>
                    <a:pt x="511" y="114"/>
                  </a:lnTo>
                  <a:lnTo>
                    <a:pt x="426" y="85"/>
                  </a:lnTo>
                  <a:lnTo>
                    <a:pt x="369" y="114"/>
                  </a:lnTo>
                  <a:lnTo>
                    <a:pt x="341" y="114"/>
                  </a:lnTo>
                  <a:lnTo>
                    <a:pt x="312" y="57"/>
                  </a:lnTo>
                  <a:lnTo>
                    <a:pt x="341" y="28"/>
                  </a:lnTo>
                  <a:lnTo>
                    <a:pt x="256" y="0"/>
                  </a:lnTo>
                  <a:lnTo>
                    <a:pt x="142" y="28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284"/>
                  </a:lnTo>
                  <a:lnTo>
                    <a:pt x="85" y="312"/>
                  </a:lnTo>
                  <a:lnTo>
                    <a:pt x="85" y="369"/>
                  </a:lnTo>
                  <a:lnTo>
                    <a:pt x="142" y="369"/>
                  </a:lnTo>
                  <a:lnTo>
                    <a:pt x="142" y="397"/>
                  </a:lnTo>
                  <a:lnTo>
                    <a:pt x="227" y="425"/>
                  </a:lnTo>
                  <a:lnTo>
                    <a:pt x="227" y="454"/>
                  </a:lnTo>
                  <a:lnTo>
                    <a:pt x="199" y="454"/>
                  </a:lnTo>
                  <a:lnTo>
                    <a:pt x="171" y="510"/>
                  </a:lnTo>
                  <a:lnTo>
                    <a:pt x="199" y="510"/>
                  </a:lnTo>
                  <a:lnTo>
                    <a:pt x="199" y="56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44" name="Freeform 112"/>
            <p:cNvSpPr>
              <a:spLocks/>
            </p:cNvSpPr>
            <p:nvPr/>
          </p:nvSpPr>
          <p:spPr bwMode="auto">
            <a:xfrm>
              <a:off x="7931150" y="2505076"/>
              <a:ext cx="2160588" cy="2160588"/>
            </a:xfrm>
            <a:custGeom>
              <a:avLst/>
              <a:gdLst>
                <a:gd name="T0" fmla="*/ 142 w 1361"/>
                <a:gd name="T1" fmla="*/ 992 h 1361"/>
                <a:gd name="T2" fmla="*/ 198 w 1361"/>
                <a:gd name="T3" fmla="*/ 1106 h 1361"/>
                <a:gd name="T4" fmla="*/ 312 w 1361"/>
                <a:gd name="T5" fmla="*/ 1049 h 1361"/>
                <a:gd name="T6" fmla="*/ 397 w 1361"/>
                <a:gd name="T7" fmla="*/ 1049 h 1361"/>
                <a:gd name="T8" fmla="*/ 397 w 1361"/>
                <a:gd name="T9" fmla="*/ 1191 h 1361"/>
                <a:gd name="T10" fmla="*/ 482 w 1361"/>
                <a:gd name="T11" fmla="*/ 1134 h 1361"/>
                <a:gd name="T12" fmla="*/ 567 w 1361"/>
                <a:gd name="T13" fmla="*/ 1191 h 1361"/>
                <a:gd name="T14" fmla="*/ 624 w 1361"/>
                <a:gd name="T15" fmla="*/ 1077 h 1361"/>
                <a:gd name="T16" fmla="*/ 737 w 1361"/>
                <a:gd name="T17" fmla="*/ 1077 h 1361"/>
                <a:gd name="T18" fmla="*/ 850 w 1361"/>
                <a:gd name="T19" fmla="*/ 1219 h 1361"/>
                <a:gd name="T20" fmla="*/ 935 w 1361"/>
                <a:gd name="T21" fmla="*/ 1361 h 1361"/>
                <a:gd name="T22" fmla="*/ 992 w 1361"/>
                <a:gd name="T23" fmla="*/ 1361 h 1361"/>
                <a:gd name="T24" fmla="*/ 1077 w 1361"/>
                <a:gd name="T25" fmla="*/ 1163 h 1361"/>
                <a:gd name="T26" fmla="*/ 1106 w 1361"/>
                <a:gd name="T27" fmla="*/ 1106 h 1361"/>
                <a:gd name="T28" fmla="*/ 1134 w 1361"/>
                <a:gd name="T29" fmla="*/ 992 h 1361"/>
                <a:gd name="T30" fmla="*/ 1134 w 1361"/>
                <a:gd name="T31" fmla="*/ 936 h 1361"/>
                <a:gd name="T32" fmla="*/ 1162 w 1361"/>
                <a:gd name="T33" fmla="*/ 907 h 1361"/>
                <a:gd name="T34" fmla="*/ 1077 w 1361"/>
                <a:gd name="T35" fmla="*/ 851 h 1361"/>
                <a:gd name="T36" fmla="*/ 1020 w 1361"/>
                <a:gd name="T37" fmla="*/ 794 h 1361"/>
                <a:gd name="T38" fmla="*/ 992 w 1361"/>
                <a:gd name="T39" fmla="*/ 652 h 1361"/>
                <a:gd name="T40" fmla="*/ 1049 w 1361"/>
                <a:gd name="T41" fmla="*/ 539 h 1361"/>
                <a:gd name="T42" fmla="*/ 1191 w 1361"/>
                <a:gd name="T43" fmla="*/ 482 h 1361"/>
                <a:gd name="T44" fmla="*/ 1361 w 1361"/>
                <a:gd name="T45" fmla="*/ 510 h 1361"/>
                <a:gd name="T46" fmla="*/ 1332 w 1361"/>
                <a:gd name="T47" fmla="*/ 369 h 1361"/>
                <a:gd name="T48" fmla="*/ 1219 w 1361"/>
                <a:gd name="T49" fmla="*/ 142 h 1361"/>
                <a:gd name="T50" fmla="*/ 1219 w 1361"/>
                <a:gd name="T51" fmla="*/ 0 h 1361"/>
                <a:gd name="T52" fmla="*/ 1191 w 1361"/>
                <a:gd name="T53" fmla="*/ 29 h 1361"/>
                <a:gd name="T54" fmla="*/ 1049 w 1361"/>
                <a:gd name="T55" fmla="*/ 29 h 1361"/>
                <a:gd name="T56" fmla="*/ 822 w 1361"/>
                <a:gd name="T57" fmla="*/ 142 h 1361"/>
                <a:gd name="T58" fmla="*/ 794 w 1361"/>
                <a:gd name="T59" fmla="*/ 227 h 1361"/>
                <a:gd name="T60" fmla="*/ 624 w 1361"/>
                <a:gd name="T61" fmla="*/ 199 h 1361"/>
                <a:gd name="T62" fmla="*/ 453 w 1361"/>
                <a:gd name="T63" fmla="*/ 227 h 1361"/>
                <a:gd name="T64" fmla="*/ 397 w 1361"/>
                <a:gd name="T65" fmla="*/ 199 h 1361"/>
                <a:gd name="T66" fmla="*/ 340 w 1361"/>
                <a:gd name="T67" fmla="*/ 142 h 1361"/>
                <a:gd name="T68" fmla="*/ 283 w 1361"/>
                <a:gd name="T69" fmla="*/ 284 h 1361"/>
                <a:gd name="T70" fmla="*/ 255 w 1361"/>
                <a:gd name="T71" fmla="*/ 482 h 1361"/>
                <a:gd name="T72" fmla="*/ 85 w 1361"/>
                <a:gd name="T73" fmla="*/ 539 h 1361"/>
                <a:gd name="T74" fmla="*/ 113 w 1361"/>
                <a:gd name="T75" fmla="*/ 624 h 1361"/>
                <a:gd name="T76" fmla="*/ 28 w 1361"/>
                <a:gd name="T77" fmla="*/ 766 h 1361"/>
                <a:gd name="T78" fmla="*/ 28 w 1361"/>
                <a:gd name="T79" fmla="*/ 907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1" h="1361">
                  <a:moveTo>
                    <a:pt x="85" y="992"/>
                  </a:moveTo>
                  <a:lnTo>
                    <a:pt x="142" y="992"/>
                  </a:lnTo>
                  <a:lnTo>
                    <a:pt x="113" y="1106"/>
                  </a:lnTo>
                  <a:lnTo>
                    <a:pt x="198" y="1106"/>
                  </a:lnTo>
                  <a:lnTo>
                    <a:pt x="255" y="1049"/>
                  </a:lnTo>
                  <a:lnTo>
                    <a:pt x="312" y="1049"/>
                  </a:lnTo>
                  <a:lnTo>
                    <a:pt x="340" y="992"/>
                  </a:lnTo>
                  <a:lnTo>
                    <a:pt x="397" y="1049"/>
                  </a:lnTo>
                  <a:lnTo>
                    <a:pt x="425" y="1134"/>
                  </a:lnTo>
                  <a:lnTo>
                    <a:pt x="397" y="1191"/>
                  </a:lnTo>
                  <a:lnTo>
                    <a:pt x="453" y="1219"/>
                  </a:lnTo>
                  <a:lnTo>
                    <a:pt x="482" y="1134"/>
                  </a:lnTo>
                  <a:lnTo>
                    <a:pt x="539" y="1191"/>
                  </a:lnTo>
                  <a:lnTo>
                    <a:pt x="567" y="1191"/>
                  </a:lnTo>
                  <a:lnTo>
                    <a:pt x="567" y="1134"/>
                  </a:lnTo>
                  <a:lnTo>
                    <a:pt x="624" y="1077"/>
                  </a:lnTo>
                  <a:lnTo>
                    <a:pt x="652" y="1106"/>
                  </a:lnTo>
                  <a:lnTo>
                    <a:pt x="737" y="1077"/>
                  </a:lnTo>
                  <a:lnTo>
                    <a:pt x="822" y="1077"/>
                  </a:lnTo>
                  <a:lnTo>
                    <a:pt x="850" y="1219"/>
                  </a:lnTo>
                  <a:lnTo>
                    <a:pt x="907" y="1248"/>
                  </a:lnTo>
                  <a:lnTo>
                    <a:pt x="935" y="1361"/>
                  </a:lnTo>
                  <a:lnTo>
                    <a:pt x="964" y="1361"/>
                  </a:lnTo>
                  <a:lnTo>
                    <a:pt x="992" y="1361"/>
                  </a:lnTo>
                  <a:lnTo>
                    <a:pt x="1049" y="1304"/>
                  </a:lnTo>
                  <a:lnTo>
                    <a:pt x="1077" y="1163"/>
                  </a:lnTo>
                  <a:lnTo>
                    <a:pt x="1106" y="1163"/>
                  </a:lnTo>
                  <a:lnTo>
                    <a:pt x="1106" y="1106"/>
                  </a:lnTo>
                  <a:lnTo>
                    <a:pt x="1134" y="1049"/>
                  </a:lnTo>
                  <a:lnTo>
                    <a:pt x="1134" y="992"/>
                  </a:lnTo>
                  <a:lnTo>
                    <a:pt x="1106" y="992"/>
                  </a:lnTo>
                  <a:lnTo>
                    <a:pt x="1134" y="936"/>
                  </a:lnTo>
                  <a:lnTo>
                    <a:pt x="1162" y="936"/>
                  </a:lnTo>
                  <a:lnTo>
                    <a:pt x="1162" y="907"/>
                  </a:lnTo>
                  <a:lnTo>
                    <a:pt x="1077" y="879"/>
                  </a:lnTo>
                  <a:lnTo>
                    <a:pt x="1077" y="851"/>
                  </a:lnTo>
                  <a:lnTo>
                    <a:pt x="1020" y="851"/>
                  </a:lnTo>
                  <a:lnTo>
                    <a:pt x="1020" y="794"/>
                  </a:lnTo>
                  <a:lnTo>
                    <a:pt x="935" y="766"/>
                  </a:lnTo>
                  <a:lnTo>
                    <a:pt x="992" y="652"/>
                  </a:lnTo>
                  <a:lnTo>
                    <a:pt x="992" y="539"/>
                  </a:lnTo>
                  <a:lnTo>
                    <a:pt x="1049" y="539"/>
                  </a:lnTo>
                  <a:lnTo>
                    <a:pt x="1077" y="510"/>
                  </a:lnTo>
                  <a:lnTo>
                    <a:pt x="1191" y="482"/>
                  </a:lnTo>
                  <a:lnTo>
                    <a:pt x="1276" y="510"/>
                  </a:lnTo>
                  <a:lnTo>
                    <a:pt x="1361" y="510"/>
                  </a:lnTo>
                  <a:lnTo>
                    <a:pt x="1361" y="397"/>
                  </a:lnTo>
                  <a:lnTo>
                    <a:pt x="1332" y="369"/>
                  </a:lnTo>
                  <a:lnTo>
                    <a:pt x="1304" y="284"/>
                  </a:lnTo>
                  <a:lnTo>
                    <a:pt x="1219" y="142"/>
                  </a:lnTo>
                  <a:lnTo>
                    <a:pt x="1247" y="29"/>
                  </a:lnTo>
                  <a:lnTo>
                    <a:pt x="1219" y="0"/>
                  </a:lnTo>
                  <a:lnTo>
                    <a:pt x="1219" y="29"/>
                  </a:lnTo>
                  <a:lnTo>
                    <a:pt x="1191" y="29"/>
                  </a:lnTo>
                  <a:lnTo>
                    <a:pt x="1162" y="57"/>
                  </a:lnTo>
                  <a:lnTo>
                    <a:pt x="1049" y="29"/>
                  </a:lnTo>
                  <a:lnTo>
                    <a:pt x="907" y="114"/>
                  </a:lnTo>
                  <a:lnTo>
                    <a:pt x="822" y="142"/>
                  </a:lnTo>
                  <a:lnTo>
                    <a:pt x="822" y="170"/>
                  </a:lnTo>
                  <a:lnTo>
                    <a:pt x="794" y="227"/>
                  </a:lnTo>
                  <a:lnTo>
                    <a:pt x="737" y="199"/>
                  </a:lnTo>
                  <a:lnTo>
                    <a:pt x="624" y="199"/>
                  </a:lnTo>
                  <a:lnTo>
                    <a:pt x="482" y="284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199"/>
                  </a:lnTo>
                  <a:lnTo>
                    <a:pt x="397" y="142"/>
                  </a:lnTo>
                  <a:lnTo>
                    <a:pt x="340" y="142"/>
                  </a:lnTo>
                  <a:lnTo>
                    <a:pt x="283" y="227"/>
                  </a:lnTo>
                  <a:lnTo>
                    <a:pt x="283" y="284"/>
                  </a:lnTo>
                  <a:lnTo>
                    <a:pt x="170" y="397"/>
                  </a:lnTo>
                  <a:lnTo>
                    <a:pt x="255" y="482"/>
                  </a:lnTo>
                  <a:lnTo>
                    <a:pt x="142" y="567"/>
                  </a:lnTo>
                  <a:lnTo>
                    <a:pt x="85" y="539"/>
                  </a:lnTo>
                  <a:lnTo>
                    <a:pt x="85" y="624"/>
                  </a:lnTo>
                  <a:lnTo>
                    <a:pt x="113" y="624"/>
                  </a:lnTo>
                  <a:lnTo>
                    <a:pt x="85" y="737"/>
                  </a:lnTo>
                  <a:lnTo>
                    <a:pt x="28" y="766"/>
                  </a:lnTo>
                  <a:lnTo>
                    <a:pt x="0" y="822"/>
                  </a:lnTo>
                  <a:lnTo>
                    <a:pt x="28" y="907"/>
                  </a:lnTo>
                  <a:lnTo>
                    <a:pt x="85" y="99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45" name="Freeform 154"/>
            <p:cNvSpPr>
              <a:spLocks/>
            </p:cNvSpPr>
            <p:nvPr/>
          </p:nvSpPr>
          <p:spPr bwMode="auto">
            <a:xfrm>
              <a:off x="9866313" y="2325688"/>
              <a:ext cx="1620838" cy="1530350"/>
            </a:xfrm>
            <a:custGeom>
              <a:avLst/>
              <a:gdLst>
                <a:gd name="T0" fmla="*/ 28 w 1021"/>
                <a:gd name="T1" fmla="*/ 142 h 964"/>
                <a:gd name="T2" fmla="*/ 85 w 1021"/>
                <a:gd name="T3" fmla="*/ 397 h 964"/>
                <a:gd name="T4" fmla="*/ 142 w 1021"/>
                <a:gd name="T5" fmla="*/ 510 h 964"/>
                <a:gd name="T6" fmla="*/ 57 w 1021"/>
                <a:gd name="T7" fmla="*/ 623 h 964"/>
                <a:gd name="T8" fmla="*/ 57 w 1021"/>
                <a:gd name="T9" fmla="*/ 709 h 964"/>
                <a:gd name="T10" fmla="*/ 142 w 1021"/>
                <a:gd name="T11" fmla="*/ 680 h 964"/>
                <a:gd name="T12" fmla="*/ 227 w 1021"/>
                <a:gd name="T13" fmla="*/ 737 h 964"/>
                <a:gd name="T14" fmla="*/ 368 w 1021"/>
                <a:gd name="T15" fmla="*/ 709 h 964"/>
                <a:gd name="T16" fmla="*/ 539 w 1021"/>
                <a:gd name="T17" fmla="*/ 765 h 964"/>
                <a:gd name="T18" fmla="*/ 624 w 1021"/>
                <a:gd name="T19" fmla="*/ 822 h 964"/>
                <a:gd name="T20" fmla="*/ 709 w 1021"/>
                <a:gd name="T21" fmla="*/ 907 h 964"/>
                <a:gd name="T22" fmla="*/ 765 w 1021"/>
                <a:gd name="T23" fmla="*/ 907 h 964"/>
                <a:gd name="T24" fmla="*/ 794 w 1021"/>
                <a:gd name="T25" fmla="*/ 765 h 964"/>
                <a:gd name="T26" fmla="*/ 765 w 1021"/>
                <a:gd name="T27" fmla="*/ 680 h 964"/>
                <a:gd name="T28" fmla="*/ 822 w 1021"/>
                <a:gd name="T29" fmla="*/ 709 h 964"/>
                <a:gd name="T30" fmla="*/ 879 w 1021"/>
                <a:gd name="T31" fmla="*/ 652 h 964"/>
                <a:gd name="T32" fmla="*/ 907 w 1021"/>
                <a:gd name="T33" fmla="*/ 567 h 964"/>
                <a:gd name="T34" fmla="*/ 964 w 1021"/>
                <a:gd name="T35" fmla="*/ 567 h 964"/>
                <a:gd name="T36" fmla="*/ 964 w 1021"/>
                <a:gd name="T37" fmla="*/ 453 h 964"/>
                <a:gd name="T38" fmla="*/ 879 w 1021"/>
                <a:gd name="T39" fmla="*/ 425 h 964"/>
                <a:gd name="T40" fmla="*/ 850 w 1021"/>
                <a:gd name="T41" fmla="*/ 312 h 964"/>
                <a:gd name="T42" fmla="*/ 935 w 1021"/>
                <a:gd name="T43" fmla="*/ 312 h 964"/>
                <a:gd name="T44" fmla="*/ 935 w 1021"/>
                <a:gd name="T45" fmla="*/ 198 h 964"/>
                <a:gd name="T46" fmla="*/ 992 w 1021"/>
                <a:gd name="T47" fmla="*/ 170 h 964"/>
                <a:gd name="T48" fmla="*/ 964 w 1021"/>
                <a:gd name="T49" fmla="*/ 113 h 964"/>
                <a:gd name="T50" fmla="*/ 680 w 1021"/>
                <a:gd name="T51" fmla="*/ 198 h 964"/>
                <a:gd name="T52" fmla="*/ 652 w 1021"/>
                <a:gd name="T53" fmla="*/ 142 h 964"/>
                <a:gd name="T54" fmla="*/ 482 w 1021"/>
                <a:gd name="T55" fmla="*/ 113 h 964"/>
                <a:gd name="T56" fmla="*/ 397 w 1021"/>
                <a:gd name="T57" fmla="*/ 85 h 964"/>
                <a:gd name="T58" fmla="*/ 340 w 1021"/>
                <a:gd name="T59" fmla="*/ 28 h 964"/>
                <a:gd name="T60" fmla="*/ 255 w 1021"/>
                <a:gd name="T61" fmla="*/ 28 h 964"/>
                <a:gd name="T62" fmla="*/ 113 w 1021"/>
                <a:gd name="T63" fmla="*/ 28 h 964"/>
                <a:gd name="T64" fmla="*/ 0 w 1021"/>
                <a:gd name="T65" fmla="*/ 113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1" h="964">
                  <a:moveTo>
                    <a:pt x="0" y="113"/>
                  </a:moveTo>
                  <a:lnTo>
                    <a:pt x="28" y="142"/>
                  </a:lnTo>
                  <a:lnTo>
                    <a:pt x="0" y="255"/>
                  </a:lnTo>
                  <a:lnTo>
                    <a:pt x="85" y="397"/>
                  </a:lnTo>
                  <a:lnTo>
                    <a:pt x="113" y="482"/>
                  </a:lnTo>
                  <a:lnTo>
                    <a:pt x="142" y="510"/>
                  </a:lnTo>
                  <a:lnTo>
                    <a:pt x="142" y="623"/>
                  </a:lnTo>
                  <a:lnTo>
                    <a:pt x="57" y="623"/>
                  </a:lnTo>
                  <a:lnTo>
                    <a:pt x="28" y="652"/>
                  </a:lnTo>
                  <a:lnTo>
                    <a:pt x="57" y="709"/>
                  </a:lnTo>
                  <a:lnTo>
                    <a:pt x="85" y="709"/>
                  </a:lnTo>
                  <a:lnTo>
                    <a:pt x="142" y="680"/>
                  </a:lnTo>
                  <a:lnTo>
                    <a:pt x="227" y="709"/>
                  </a:lnTo>
                  <a:lnTo>
                    <a:pt x="227" y="737"/>
                  </a:lnTo>
                  <a:lnTo>
                    <a:pt x="283" y="737"/>
                  </a:lnTo>
                  <a:lnTo>
                    <a:pt x="368" y="709"/>
                  </a:lnTo>
                  <a:lnTo>
                    <a:pt x="454" y="765"/>
                  </a:lnTo>
                  <a:lnTo>
                    <a:pt x="539" y="765"/>
                  </a:lnTo>
                  <a:lnTo>
                    <a:pt x="567" y="822"/>
                  </a:lnTo>
                  <a:lnTo>
                    <a:pt x="624" y="822"/>
                  </a:lnTo>
                  <a:lnTo>
                    <a:pt x="624" y="879"/>
                  </a:lnTo>
                  <a:lnTo>
                    <a:pt x="709" y="907"/>
                  </a:lnTo>
                  <a:lnTo>
                    <a:pt x="765" y="964"/>
                  </a:lnTo>
                  <a:lnTo>
                    <a:pt x="765" y="907"/>
                  </a:lnTo>
                  <a:lnTo>
                    <a:pt x="822" y="879"/>
                  </a:lnTo>
                  <a:lnTo>
                    <a:pt x="794" y="765"/>
                  </a:lnTo>
                  <a:lnTo>
                    <a:pt x="765" y="709"/>
                  </a:lnTo>
                  <a:lnTo>
                    <a:pt x="765" y="680"/>
                  </a:lnTo>
                  <a:lnTo>
                    <a:pt x="794" y="652"/>
                  </a:lnTo>
                  <a:lnTo>
                    <a:pt x="822" y="709"/>
                  </a:lnTo>
                  <a:lnTo>
                    <a:pt x="850" y="709"/>
                  </a:lnTo>
                  <a:lnTo>
                    <a:pt x="879" y="652"/>
                  </a:lnTo>
                  <a:lnTo>
                    <a:pt x="907" y="652"/>
                  </a:lnTo>
                  <a:lnTo>
                    <a:pt x="907" y="567"/>
                  </a:lnTo>
                  <a:lnTo>
                    <a:pt x="935" y="595"/>
                  </a:lnTo>
                  <a:lnTo>
                    <a:pt x="964" y="567"/>
                  </a:lnTo>
                  <a:lnTo>
                    <a:pt x="935" y="510"/>
                  </a:lnTo>
                  <a:lnTo>
                    <a:pt x="964" y="453"/>
                  </a:lnTo>
                  <a:lnTo>
                    <a:pt x="907" y="425"/>
                  </a:lnTo>
                  <a:lnTo>
                    <a:pt x="879" y="425"/>
                  </a:lnTo>
                  <a:lnTo>
                    <a:pt x="822" y="368"/>
                  </a:lnTo>
                  <a:lnTo>
                    <a:pt x="850" y="312"/>
                  </a:lnTo>
                  <a:lnTo>
                    <a:pt x="907" y="340"/>
                  </a:lnTo>
                  <a:lnTo>
                    <a:pt x="935" y="312"/>
                  </a:lnTo>
                  <a:lnTo>
                    <a:pt x="935" y="283"/>
                  </a:lnTo>
                  <a:lnTo>
                    <a:pt x="935" y="198"/>
                  </a:lnTo>
                  <a:lnTo>
                    <a:pt x="992" y="198"/>
                  </a:lnTo>
                  <a:lnTo>
                    <a:pt x="992" y="170"/>
                  </a:lnTo>
                  <a:lnTo>
                    <a:pt x="1021" y="170"/>
                  </a:lnTo>
                  <a:lnTo>
                    <a:pt x="964" y="113"/>
                  </a:lnTo>
                  <a:lnTo>
                    <a:pt x="794" y="198"/>
                  </a:lnTo>
                  <a:lnTo>
                    <a:pt x="680" y="198"/>
                  </a:lnTo>
                  <a:lnTo>
                    <a:pt x="624" y="170"/>
                  </a:lnTo>
                  <a:lnTo>
                    <a:pt x="652" y="142"/>
                  </a:lnTo>
                  <a:lnTo>
                    <a:pt x="624" y="113"/>
                  </a:lnTo>
                  <a:lnTo>
                    <a:pt x="482" y="113"/>
                  </a:lnTo>
                  <a:lnTo>
                    <a:pt x="454" y="85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340" y="28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227" y="0"/>
                  </a:lnTo>
                  <a:lnTo>
                    <a:pt x="113" y="28"/>
                  </a:lnTo>
                  <a:lnTo>
                    <a:pt x="0" y="28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46" name="Freeform 160"/>
            <p:cNvSpPr>
              <a:spLocks/>
            </p:cNvSpPr>
            <p:nvPr/>
          </p:nvSpPr>
          <p:spPr bwMode="auto">
            <a:xfrm>
              <a:off x="2035175" y="3179763"/>
              <a:ext cx="404813" cy="541337"/>
            </a:xfrm>
            <a:custGeom>
              <a:avLst/>
              <a:gdLst>
                <a:gd name="T0" fmla="*/ 28 w 255"/>
                <a:gd name="T1" fmla="*/ 142 h 341"/>
                <a:gd name="T2" fmla="*/ 0 w 255"/>
                <a:gd name="T3" fmla="*/ 227 h 341"/>
                <a:gd name="T4" fmla="*/ 28 w 255"/>
                <a:gd name="T5" fmla="*/ 256 h 341"/>
                <a:gd name="T6" fmla="*/ 85 w 255"/>
                <a:gd name="T7" fmla="*/ 256 h 341"/>
                <a:gd name="T8" fmla="*/ 113 w 255"/>
                <a:gd name="T9" fmla="*/ 284 h 341"/>
                <a:gd name="T10" fmla="*/ 142 w 255"/>
                <a:gd name="T11" fmla="*/ 284 h 341"/>
                <a:gd name="T12" fmla="*/ 199 w 255"/>
                <a:gd name="T13" fmla="*/ 341 h 341"/>
                <a:gd name="T14" fmla="*/ 227 w 255"/>
                <a:gd name="T15" fmla="*/ 341 h 341"/>
                <a:gd name="T16" fmla="*/ 199 w 255"/>
                <a:gd name="T17" fmla="*/ 284 h 341"/>
                <a:gd name="T18" fmla="*/ 199 w 255"/>
                <a:gd name="T19" fmla="*/ 227 h 341"/>
                <a:gd name="T20" fmla="*/ 227 w 255"/>
                <a:gd name="T21" fmla="*/ 227 h 341"/>
                <a:gd name="T22" fmla="*/ 255 w 255"/>
                <a:gd name="T23" fmla="*/ 199 h 341"/>
                <a:gd name="T24" fmla="*/ 255 w 255"/>
                <a:gd name="T25" fmla="*/ 57 h 341"/>
                <a:gd name="T26" fmla="*/ 227 w 255"/>
                <a:gd name="T27" fmla="*/ 57 h 341"/>
                <a:gd name="T28" fmla="*/ 227 w 255"/>
                <a:gd name="T29" fmla="*/ 29 h 341"/>
                <a:gd name="T30" fmla="*/ 170 w 255"/>
                <a:gd name="T31" fmla="*/ 57 h 341"/>
                <a:gd name="T32" fmla="*/ 170 w 255"/>
                <a:gd name="T33" fmla="*/ 0 h 341"/>
                <a:gd name="T34" fmla="*/ 142 w 255"/>
                <a:gd name="T35" fmla="*/ 57 h 341"/>
                <a:gd name="T36" fmla="*/ 85 w 255"/>
                <a:gd name="T37" fmla="*/ 29 h 341"/>
                <a:gd name="T38" fmla="*/ 85 w 255"/>
                <a:gd name="T39" fmla="*/ 142 h 341"/>
                <a:gd name="T40" fmla="*/ 57 w 255"/>
                <a:gd name="T41" fmla="*/ 142 h 341"/>
                <a:gd name="T42" fmla="*/ 28 w 255"/>
                <a:gd name="T43" fmla="*/ 142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5" h="341">
                  <a:moveTo>
                    <a:pt x="28" y="142"/>
                  </a:moveTo>
                  <a:lnTo>
                    <a:pt x="0" y="227"/>
                  </a:lnTo>
                  <a:lnTo>
                    <a:pt x="28" y="256"/>
                  </a:lnTo>
                  <a:lnTo>
                    <a:pt x="85" y="256"/>
                  </a:lnTo>
                  <a:lnTo>
                    <a:pt x="113" y="284"/>
                  </a:lnTo>
                  <a:lnTo>
                    <a:pt x="142" y="284"/>
                  </a:lnTo>
                  <a:lnTo>
                    <a:pt x="199" y="341"/>
                  </a:lnTo>
                  <a:lnTo>
                    <a:pt x="227" y="341"/>
                  </a:lnTo>
                  <a:lnTo>
                    <a:pt x="199" y="284"/>
                  </a:lnTo>
                  <a:lnTo>
                    <a:pt x="199" y="227"/>
                  </a:lnTo>
                  <a:lnTo>
                    <a:pt x="227" y="227"/>
                  </a:lnTo>
                  <a:lnTo>
                    <a:pt x="255" y="199"/>
                  </a:lnTo>
                  <a:lnTo>
                    <a:pt x="255" y="57"/>
                  </a:lnTo>
                  <a:lnTo>
                    <a:pt x="227" y="57"/>
                  </a:lnTo>
                  <a:lnTo>
                    <a:pt x="227" y="29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142" y="57"/>
                  </a:lnTo>
                  <a:lnTo>
                    <a:pt x="85" y="29"/>
                  </a:lnTo>
                  <a:lnTo>
                    <a:pt x="85" y="142"/>
                  </a:lnTo>
                  <a:lnTo>
                    <a:pt x="57" y="142"/>
                  </a:lnTo>
                  <a:lnTo>
                    <a:pt x="28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47" name="Freeform 162"/>
            <p:cNvSpPr>
              <a:spLocks/>
            </p:cNvSpPr>
            <p:nvPr/>
          </p:nvSpPr>
          <p:spPr bwMode="auto">
            <a:xfrm>
              <a:off x="2079625" y="3810000"/>
              <a:ext cx="720725" cy="765175"/>
            </a:xfrm>
            <a:custGeom>
              <a:avLst/>
              <a:gdLst>
                <a:gd name="T0" fmla="*/ 199 w 454"/>
                <a:gd name="T1" fmla="*/ 0 h 482"/>
                <a:gd name="T2" fmla="*/ 114 w 454"/>
                <a:gd name="T3" fmla="*/ 29 h 482"/>
                <a:gd name="T4" fmla="*/ 114 w 454"/>
                <a:gd name="T5" fmla="*/ 0 h 482"/>
                <a:gd name="T6" fmla="*/ 57 w 454"/>
                <a:gd name="T7" fmla="*/ 0 h 482"/>
                <a:gd name="T8" fmla="*/ 85 w 454"/>
                <a:gd name="T9" fmla="*/ 29 h 482"/>
                <a:gd name="T10" fmla="*/ 0 w 454"/>
                <a:gd name="T11" fmla="*/ 29 h 482"/>
                <a:gd name="T12" fmla="*/ 29 w 454"/>
                <a:gd name="T13" fmla="*/ 85 h 482"/>
                <a:gd name="T14" fmla="*/ 114 w 454"/>
                <a:gd name="T15" fmla="*/ 114 h 482"/>
                <a:gd name="T16" fmla="*/ 142 w 454"/>
                <a:gd name="T17" fmla="*/ 170 h 482"/>
                <a:gd name="T18" fmla="*/ 284 w 454"/>
                <a:gd name="T19" fmla="*/ 255 h 482"/>
                <a:gd name="T20" fmla="*/ 256 w 454"/>
                <a:gd name="T21" fmla="*/ 312 h 482"/>
                <a:gd name="T22" fmla="*/ 284 w 454"/>
                <a:gd name="T23" fmla="*/ 312 h 482"/>
                <a:gd name="T24" fmla="*/ 284 w 454"/>
                <a:gd name="T25" fmla="*/ 482 h 482"/>
                <a:gd name="T26" fmla="*/ 454 w 454"/>
                <a:gd name="T27" fmla="*/ 454 h 482"/>
                <a:gd name="T28" fmla="*/ 397 w 454"/>
                <a:gd name="T29" fmla="*/ 284 h 482"/>
                <a:gd name="T30" fmla="*/ 426 w 454"/>
                <a:gd name="T31" fmla="*/ 227 h 482"/>
                <a:gd name="T32" fmla="*/ 369 w 454"/>
                <a:gd name="T33" fmla="*/ 199 h 482"/>
                <a:gd name="T34" fmla="*/ 369 w 454"/>
                <a:gd name="T35" fmla="*/ 227 h 482"/>
                <a:gd name="T36" fmla="*/ 312 w 454"/>
                <a:gd name="T37" fmla="*/ 227 h 482"/>
                <a:gd name="T38" fmla="*/ 312 w 454"/>
                <a:gd name="T39" fmla="*/ 170 h 482"/>
                <a:gd name="T40" fmla="*/ 341 w 454"/>
                <a:gd name="T41" fmla="*/ 170 h 482"/>
                <a:gd name="T42" fmla="*/ 369 w 454"/>
                <a:gd name="T43" fmla="*/ 114 h 482"/>
                <a:gd name="T44" fmla="*/ 284 w 454"/>
                <a:gd name="T45" fmla="*/ 29 h 482"/>
                <a:gd name="T46" fmla="*/ 199 w 454"/>
                <a:gd name="T47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4" h="482">
                  <a:moveTo>
                    <a:pt x="199" y="0"/>
                  </a:moveTo>
                  <a:lnTo>
                    <a:pt x="114" y="29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85" y="29"/>
                  </a:lnTo>
                  <a:lnTo>
                    <a:pt x="0" y="29"/>
                  </a:lnTo>
                  <a:lnTo>
                    <a:pt x="29" y="85"/>
                  </a:lnTo>
                  <a:lnTo>
                    <a:pt x="114" y="114"/>
                  </a:lnTo>
                  <a:lnTo>
                    <a:pt x="142" y="170"/>
                  </a:lnTo>
                  <a:lnTo>
                    <a:pt x="284" y="255"/>
                  </a:lnTo>
                  <a:lnTo>
                    <a:pt x="256" y="312"/>
                  </a:lnTo>
                  <a:lnTo>
                    <a:pt x="284" y="312"/>
                  </a:lnTo>
                  <a:lnTo>
                    <a:pt x="284" y="482"/>
                  </a:lnTo>
                  <a:lnTo>
                    <a:pt x="454" y="454"/>
                  </a:lnTo>
                  <a:lnTo>
                    <a:pt x="397" y="284"/>
                  </a:lnTo>
                  <a:lnTo>
                    <a:pt x="426" y="227"/>
                  </a:lnTo>
                  <a:lnTo>
                    <a:pt x="369" y="199"/>
                  </a:lnTo>
                  <a:lnTo>
                    <a:pt x="369" y="227"/>
                  </a:lnTo>
                  <a:lnTo>
                    <a:pt x="312" y="227"/>
                  </a:lnTo>
                  <a:lnTo>
                    <a:pt x="312" y="170"/>
                  </a:lnTo>
                  <a:lnTo>
                    <a:pt x="341" y="170"/>
                  </a:lnTo>
                  <a:lnTo>
                    <a:pt x="369" y="114"/>
                  </a:lnTo>
                  <a:lnTo>
                    <a:pt x="284" y="29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auto">
            <a:xfrm>
              <a:off x="4330700" y="2774950"/>
              <a:ext cx="674688" cy="404813"/>
            </a:xfrm>
            <a:custGeom>
              <a:avLst/>
              <a:gdLst>
                <a:gd name="T0" fmla="*/ 425 w 425"/>
                <a:gd name="T1" fmla="*/ 227 h 255"/>
                <a:gd name="T2" fmla="*/ 283 w 425"/>
                <a:gd name="T3" fmla="*/ 227 h 255"/>
                <a:gd name="T4" fmla="*/ 227 w 425"/>
                <a:gd name="T5" fmla="*/ 199 h 255"/>
                <a:gd name="T6" fmla="*/ 227 w 425"/>
                <a:gd name="T7" fmla="*/ 170 h 255"/>
                <a:gd name="T8" fmla="*/ 170 w 425"/>
                <a:gd name="T9" fmla="*/ 170 h 255"/>
                <a:gd name="T10" fmla="*/ 142 w 425"/>
                <a:gd name="T11" fmla="*/ 227 h 255"/>
                <a:gd name="T12" fmla="*/ 85 w 425"/>
                <a:gd name="T13" fmla="*/ 227 h 255"/>
                <a:gd name="T14" fmla="*/ 28 w 425"/>
                <a:gd name="T15" fmla="*/ 255 h 255"/>
                <a:gd name="T16" fmla="*/ 28 w 425"/>
                <a:gd name="T17" fmla="*/ 199 h 255"/>
                <a:gd name="T18" fmla="*/ 28 w 425"/>
                <a:gd name="T19" fmla="*/ 85 h 255"/>
                <a:gd name="T20" fmla="*/ 57 w 425"/>
                <a:gd name="T21" fmla="*/ 57 h 255"/>
                <a:gd name="T22" fmla="*/ 0 w 425"/>
                <a:gd name="T23" fmla="*/ 29 h 255"/>
                <a:gd name="T24" fmla="*/ 57 w 425"/>
                <a:gd name="T25" fmla="*/ 0 h 255"/>
                <a:gd name="T26" fmla="*/ 113 w 425"/>
                <a:gd name="T27" fmla="*/ 29 h 255"/>
                <a:gd name="T28" fmla="*/ 170 w 425"/>
                <a:gd name="T29" fmla="*/ 0 h 255"/>
                <a:gd name="T30" fmla="*/ 227 w 425"/>
                <a:gd name="T31" fmla="*/ 29 h 255"/>
                <a:gd name="T32" fmla="*/ 283 w 425"/>
                <a:gd name="T33" fmla="*/ 0 h 255"/>
                <a:gd name="T34" fmla="*/ 312 w 425"/>
                <a:gd name="T35" fmla="*/ 29 h 255"/>
                <a:gd name="T36" fmla="*/ 368 w 425"/>
                <a:gd name="T37" fmla="*/ 29 h 255"/>
                <a:gd name="T38" fmla="*/ 368 w 425"/>
                <a:gd name="T39" fmla="*/ 57 h 255"/>
                <a:gd name="T40" fmla="*/ 425 w 425"/>
                <a:gd name="T41" fmla="*/ 114 h 255"/>
                <a:gd name="T42" fmla="*/ 425 w 425"/>
                <a:gd name="T43" fmla="*/ 142 h 255"/>
                <a:gd name="T44" fmla="*/ 425 w 425"/>
                <a:gd name="T45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5" h="255">
                  <a:moveTo>
                    <a:pt x="425" y="227"/>
                  </a:moveTo>
                  <a:lnTo>
                    <a:pt x="283" y="227"/>
                  </a:lnTo>
                  <a:lnTo>
                    <a:pt x="227" y="199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42" y="227"/>
                  </a:lnTo>
                  <a:lnTo>
                    <a:pt x="85" y="227"/>
                  </a:lnTo>
                  <a:lnTo>
                    <a:pt x="28" y="255"/>
                  </a:lnTo>
                  <a:lnTo>
                    <a:pt x="28" y="199"/>
                  </a:lnTo>
                  <a:lnTo>
                    <a:pt x="28" y="85"/>
                  </a:lnTo>
                  <a:lnTo>
                    <a:pt x="57" y="57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113" y="29"/>
                  </a:lnTo>
                  <a:lnTo>
                    <a:pt x="170" y="0"/>
                  </a:lnTo>
                  <a:lnTo>
                    <a:pt x="227" y="29"/>
                  </a:lnTo>
                  <a:lnTo>
                    <a:pt x="283" y="0"/>
                  </a:lnTo>
                  <a:lnTo>
                    <a:pt x="312" y="29"/>
                  </a:lnTo>
                  <a:lnTo>
                    <a:pt x="368" y="29"/>
                  </a:lnTo>
                  <a:lnTo>
                    <a:pt x="368" y="57"/>
                  </a:lnTo>
                  <a:lnTo>
                    <a:pt x="425" y="114"/>
                  </a:lnTo>
                  <a:lnTo>
                    <a:pt x="425" y="142"/>
                  </a:lnTo>
                  <a:lnTo>
                    <a:pt x="425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49" name="Freeform 175"/>
            <p:cNvSpPr>
              <a:spLocks/>
            </p:cNvSpPr>
            <p:nvPr/>
          </p:nvSpPr>
          <p:spPr bwMode="auto">
            <a:xfrm>
              <a:off x="4330700" y="3540125"/>
              <a:ext cx="630238" cy="585788"/>
            </a:xfrm>
            <a:custGeom>
              <a:avLst/>
              <a:gdLst>
                <a:gd name="T0" fmla="*/ 397 w 397"/>
                <a:gd name="T1" fmla="*/ 0 h 369"/>
                <a:gd name="T2" fmla="*/ 340 w 397"/>
                <a:gd name="T3" fmla="*/ 29 h 369"/>
                <a:gd name="T4" fmla="*/ 283 w 397"/>
                <a:gd name="T5" fmla="*/ 0 h 369"/>
                <a:gd name="T6" fmla="*/ 227 w 397"/>
                <a:gd name="T7" fmla="*/ 29 h 369"/>
                <a:gd name="T8" fmla="*/ 198 w 397"/>
                <a:gd name="T9" fmla="*/ 29 h 369"/>
                <a:gd name="T10" fmla="*/ 170 w 397"/>
                <a:gd name="T11" fmla="*/ 57 h 369"/>
                <a:gd name="T12" fmla="*/ 85 w 397"/>
                <a:gd name="T13" fmla="*/ 29 h 369"/>
                <a:gd name="T14" fmla="*/ 28 w 397"/>
                <a:gd name="T15" fmla="*/ 85 h 369"/>
                <a:gd name="T16" fmla="*/ 28 w 397"/>
                <a:gd name="T17" fmla="*/ 142 h 369"/>
                <a:gd name="T18" fmla="*/ 0 w 397"/>
                <a:gd name="T19" fmla="*/ 199 h 369"/>
                <a:gd name="T20" fmla="*/ 57 w 397"/>
                <a:gd name="T21" fmla="*/ 227 h 369"/>
                <a:gd name="T22" fmla="*/ 57 w 397"/>
                <a:gd name="T23" fmla="*/ 255 h 369"/>
                <a:gd name="T24" fmla="*/ 85 w 397"/>
                <a:gd name="T25" fmla="*/ 255 h 369"/>
                <a:gd name="T26" fmla="*/ 113 w 397"/>
                <a:gd name="T27" fmla="*/ 284 h 369"/>
                <a:gd name="T28" fmla="*/ 113 w 397"/>
                <a:gd name="T29" fmla="*/ 369 h 369"/>
                <a:gd name="T30" fmla="*/ 170 w 397"/>
                <a:gd name="T31" fmla="*/ 284 h 369"/>
                <a:gd name="T32" fmla="*/ 198 w 397"/>
                <a:gd name="T33" fmla="*/ 170 h 369"/>
                <a:gd name="T34" fmla="*/ 255 w 397"/>
                <a:gd name="T35" fmla="*/ 170 h 369"/>
                <a:gd name="T36" fmla="*/ 397 w 397"/>
                <a:gd name="T37" fmla="*/ 114 h 369"/>
                <a:gd name="T38" fmla="*/ 368 w 397"/>
                <a:gd name="T39" fmla="*/ 85 h 369"/>
                <a:gd name="T40" fmla="*/ 397 w 397"/>
                <a:gd name="T4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369">
                  <a:moveTo>
                    <a:pt x="397" y="0"/>
                  </a:moveTo>
                  <a:lnTo>
                    <a:pt x="340" y="29"/>
                  </a:lnTo>
                  <a:lnTo>
                    <a:pt x="283" y="0"/>
                  </a:lnTo>
                  <a:lnTo>
                    <a:pt x="227" y="29"/>
                  </a:lnTo>
                  <a:lnTo>
                    <a:pt x="198" y="29"/>
                  </a:lnTo>
                  <a:lnTo>
                    <a:pt x="170" y="57"/>
                  </a:lnTo>
                  <a:lnTo>
                    <a:pt x="85" y="29"/>
                  </a:lnTo>
                  <a:lnTo>
                    <a:pt x="28" y="85"/>
                  </a:lnTo>
                  <a:lnTo>
                    <a:pt x="28" y="142"/>
                  </a:lnTo>
                  <a:lnTo>
                    <a:pt x="0" y="199"/>
                  </a:lnTo>
                  <a:lnTo>
                    <a:pt x="57" y="227"/>
                  </a:lnTo>
                  <a:lnTo>
                    <a:pt x="57" y="255"/>
                  </a:lnTo>
                  <a:lnTo>
                    <a:pt x="85" y="255"/>
                  </a:lnTo>
                  <a:lnTo>
                    <a:pt x="113" y="284"/>
                  </a:lnTo>
                  <a:lnTo>
                    <a:pt x="113" y="369"/>
                  </a:lnTo>
                  <a:lnTo>
                    <a:pt x="170" y="284"/>
                  </a:lnTo>
                  <a:lnTo>
                    <a:pt x="198" y="170"/>
                  </a:lnTo>
                  <a:lnTo>
                    <a:pt x="255" y="170"/>
                  </a:lnTo>
                  <a:lnTo>
                    <a:pt x="397" y="114"/>
                  </a:lnTo>
                  <a:lnTo>
                    <a:pt x="368" y="85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0" name="Freeform 94"/>
            <p:cNvSpPr>
              <a:spLocks/>
            </p:cNvSpPr>
            <p:nvPr/>
          </p:nvSpPr>
          <p:spPr bwMode="auto">
            <a:xfrm>
              <a:off x="4510088" y="3270251"/>
              <a:ext cx="811213" cy="944563"/>
            </a:xfrm>
            <a:custGeom>
              <a:avLst/>
              <a:gdLst>
                <a:gd name="T0" fmla="*/ 0 w 511"/>
                <a:gd name="T1" fmla="*/ 539 h 595"/>
                <a:gd name="T2" fmla="*/ 57 w 511"/>
                <a:gd name="T3" fmla="*/ 454 h 595"/>
                <a:gd name="T4" fmla="*/ 85 w 511"/>
                <a:gd name="T5" fmla="*/ 340 h 595"/>
                <a:gd name="T6" fmla="*/ 142 w 511"/>
                <a:gd name="T7" fmla="*/ 340 h 595"/>
                <a:gd name="T8" fmla="*/ 284 w 511"/>
                <a:gd name="T9" fmla="*/ 284 h 595"/>
                <a:gd name="T10" fmla="*/ 255 w 511"/>
                <a:gd name="T11" fmla="*/ 255 h 595"/>
                <a:gd name="T12" fmla="*/ 284 w 511"/>
                <a:gd name="T13" fmla="*/ 170 h 595"/>
                <a:gd name="T14" fmla="*/ 255 w 511"/>
                <a:gd name="T15" fmla="*/ 57 h 595"/>
                <a:gd name="T16" fmla="*/ 341 w 511"/>
                <a:gd name="T17" fmla="*/ 0 h 595"/>
                <a:gd name="T18" fmla="*/ 341 w 511"/>
                <a:gd name="T19" fmla="*/ 57 h 595"/>
                <a:gd name="T20" fmla="*/ 397 w 511"/>
                <a:gd name="T21" fmla="*/ 114 h 595"/>
                <a:gd name="T22" fmla="*/ 426 w 511"/>
                <a:gd name="T23" fmla="*/ 114 h 595"/>
                <a:gd name="T24" fmla="*/ 454 w 511"/>
                <a:gd name="T25" fmla="*/ 142 h 595"/>
                <a:gd name="T26" fmla="*/ 511 w 511"/>
                <a:gd name="T27" fmla="*/ 142 h 595"/>
                <a:gd name="T28" fmla="*/ 511 w 511"/>
                <a:gd name="T29" fmla="*/ 199 h 595"/>
                <a:gd name="T30" fmla="*/ 426 w 511"/>
                <a:gd name="T31" fmla="*/ 227 h 595"/>
                <a:gd name="T32" fmla="*/ 426 w 511"/>
                <a:gd name="T33" fmla="*/ 340 h 595"/>
                <a:gd name="T34" fmla="*/ 369 w 511"/>
                <a:gd name="T35" fmla="*/ 454 h 595"/>
                <a:gd name="T36" fmla="*/ 341 w 511"/>
                <a:gd name="T37" fmla="*/ 595 h 595"/>
                <a:gd name="T38" fmla="*/ 284 w 511"/>
                <a:gd name="T39" fmla="*/ 567 h 595"/>
                <a:gd name="T40" fmla="*/ 170 w 511"/>
                <a:gd name="T41" fmla="*/ 595 h 595"/>
                <a:gd name="T42" fmla="*/ 142 w 511"/>
                <a:gd name="T43" fmla="*/ 539 h 595"/>
                <a:gd name="T44" fmla="*/ 85 w 511"/>
                <a:gd name="T45" fmla="*/ 539 h 595"/>
                <a:gd name="T46" fmla="*/ 57 w 511"/>
                <a:gd name="T47" fmla="*/ 567 h 595"/>
                <a:gd name="T48" fmla="*/ 0 w 511"/>
                <a:gd name="T49" fmla="*/ 53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1" h="595">
                  <a:moveTo>
                    <a:pt x="0" y="539"/>
                  </a:moveTo>
                  <a:lnTo>
                    <a:pt x="57" y="454"/>
                  </a:lnTo>
                  <a:lnTo>
                    <a:pt x="85" y="340"/>
                  </a:lnTo>
                  <a:lnTo>
                    <a:pt x="142" y="340"/>
                  </a:lnTo>
                  <a:lnTo>
                    <a:pt x="284" y="284"/>
                  </a:lnTo>
                  <a:lnTo>
                    <a:pt x="255" y="255"/>
                  </a:lnTo>
                  <a:lnTo>
                    <a:pt x="284" y="170"/>
                  </a:lnTo>
                  <a:lnTo>
                    <a:pt x="255" y="57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397" y="114"/>
                  </a:lnTo>
                  <a:lnTo>
                    <a:pt x="426" y="114"/>
                  </a:lnTo>
                  <a:lnTo>
                    <a:pt x="454" y="142"/>
                  </a:lnTo>
                  <a:lnTo>
                    <a:pt x="511" y="142"/>
                  </a:lnTo>
                  <a:lnTo>
                    <a:pt x="511" y="199"/>
                  </a:lnTo>
                  <a:lnTo>
                    <a:pt x="426" y="227"/>
                  </a:lnTo>
                  <a:lnTo>
                    <a:pt x="426" y="340"/>
                  </a:lnTo>
                  <a:lnTo>
                    <a:pt x="369" y="454"/>
                  </a:lnTo>
                  <a:lnTo>
                    <a:pt x="341" y="595"/>
                  </a:lnTo>
                  <a:lnTo>
                    <a:pt x="284" y="567"/>
                  </a:lnTo>
                  <a:lnTo>
                    <a:pt x="170" y="595"/>
                  </a:lnTo>
                  <a:lnTo>
                    <a:pt x="142" y="539"/>
                  </a:lnTo>
                  <a:lnTo>
                    <a:pt x="85" y="539"/>
                  </a:lnTo>
                  <a:lnTo>
                    <a:pt x="57" y="567"/>
                  </a:lnTo>
                  <a:lnTo>
                    <a:pt x="0" y="5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1" name="Freeform 98"/>
            <p:cNvSpPr>
              <a:spLocks/>
            </p:cNvSpPr>
            <p:nvPr/>
          </p:nvSpPr>
          <p:spPr bwMode="auto">
            <a:xfrm>
              <a:off x="3925888" y="3856038"/>
              <a:ext cx="674688" cy="719138"/>
            </a:xfrm>
            <a:custGeom>
              <a:avLst/>
              <a:gdLst>
                <a:gd name="T0" fmla="*/ 255 w 425"/>
                <a:gd name="T1" fmla="*/ 0 h 453"/>
                <a:gd name="T2" fmla="*/ 312 w 425"/>
                <a:gd name="T3" fmla="*/ 28 h 453"/>
                <a:gd name="T4" fmla="*/ 312 w 425"/>
                <a:gd name="T5" fmla="*/ 56 h 453"/>
                <a:gd name="T6" fmla="*/ 340 w 425"/>
                <a:gd name="T7" fmla="*/ 56 h 453"/>
                <a:gd name="T8" fmla="*/ 368 w 425"/>
                <a:gd name="T9" fmla="*/ 85 h 453"/>
                <a:gd name="T10" fmla="*/ 368 w 425"/>
                <a:gd name="T11" fmla="*/ 170 h 453"/>
                <a:gd name="T12" fmla="*/ 425 w 425"/>
                <a:gd name="T13" fmla="*/ 198 h 453"/>
                <a:gd name="T14" fmla="*/ 340 w 425"/>
                <a:gd name="T15" fmla="*/ 283 h 453"/>
                <a:gd name="T16" fmla="*/ 312 w 425"/>
                <a:gd name="T17" fmla="*/ 283 h 453"/>
                <a:gd name="T18" fmla="*/ 227 w 425"/>
                <a:gd name="T19" fmla="*/ 368 h 453"/>
                <a:gd name="T20" fmla="*/ 170 w 425"/>
                <a:gd name="T21" fmla="*/ 453 h 453"/>
                <a:gd name="T22" fmla="*/ 142 w 425"/>
                <a:gd name="T23" fmla="*/ 397 h 453"/>
                <a:gd name="T24" fmla="*/ 142 w 425"/>
                <a:gd name="T25" fmla="*/ 368 h 453"/>
                <a:gd name="T26" fmla="*/ 85 w 425"/>
                <a:gd name="T27" fmla="*/ 368 h 453"/>
                <a:gd name="T28" fmla="*/ 85 w 425"/>
                <a:gd name="T29" fmla="*/ 340 h 453"/>
                <a:gd name="T30" fmla="*/ 28 w 425"/>
                <a:gd name="T31" fmla="*/ 312 h 453"/>
                <a:gd name="T32" fmla="*/ 0 w 425"/>
                <a:gd name="T33" fmla="*/ 255 h 453"/>
                <a:gd name="T34" fmla="*/ 28 w 425"/>
                <a:gd name="T35" fmla="*/ 198 h 453"/>
                <a:gd name="T36" fmla="*/ 56 w 425"/>
                <a:gd name="T37" fmla="*/ 198 h 453"/>
                <a:gd name="T38" fmla="*/ 85 w 425"/>
                <a:gd name="T39" fmla="*/ 141 h 453"/>
                <a:gd name="T40" fmla="*/ 198 w 425"/>
                <a:gd name="T41" fmla="*/ 141 h 453"/>
                <a:gd name="T42" fmla="*/ 227 w 425"/>
                <a:gd name="T43" fmla="*/ 85 h 453"/>
                <a:gd name="T44" fmla="*/ 255 w 425"/>
                <a:gd name="T4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5" h="453">
                  <a:moveTo>
                    <a:pt x="255" y="0"/>
                  </a:moveTo>
                  <a:lnTo>
                    <a:pt x="312" y="28"/>
                  </a:lnTo>
                  <a:lnTo>
                    <a:pt x="312" y="56"/>
                  </a:lnTo>
                  <a:lnTo>
                    <a:pt x="340" y="56"/>
                  </a:lnTo>
                  <a:lnTo>
                    <a:pt x="368" y="85"/>
                  </a:lnTo>
                  <a:lnTo>
                    <a:pt x="368" y="170"/>
                  </a:lnTo>
                  <a:lnTo>
                    <a:pt x="425" y="198"/>
                  </a:lnTo>
                  <a:lnTo>
                    <a:pt x="340" y="283"/>
                  </a:lnTo>
                  <a:lnTo>
                    <a:pt x="312" y="283"/>
                  </a:lnTo>
                  <a:lnTo>
                    <a:pt x="227" y="368"/>
                  </a:lnTo>
                  <a:lnTo>
                    <a:pt x="170" y="453"/>
                  </a:lnTo>
                  <a:lnTo>
                    <a:pt x="142" y="397"/>
                  </a:lnTo>
                  <a:lnTo>
                    <a:pt x="142" y="368"/>
                  </a:lnTo>
                  <a:lnTo>
                    <a:pt x="85" y="368"/>
                  </a:lnTo>
                  <a:lnTo>
                    <a:pt x="85" y="340"/>
                  </a:lnTo>
                  <a:lnTo>
                    <a:pt x="28" y="312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56" y="198"/>
                  </a:lnTo>
                  <a:lnTo>
                    <a:pt x="85" y="141"/>
                  </a:lnTo>
                  <a:lnTo>
                    <a:pt x="198" y="141"/>
                  </a:lnTo>
                  <a:lnTo>
                    <a:pt x="227" y="85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2" name="Freeform 108"/>
            <p:cNvSpPr>
              <a:spLocks/>
            </p:cNvSpPr>
            <p:nvPr/>
          </p:nvSpPr>
          <p:spPr bwMode="auto">
            <a:xfrm>
              <a:off x="4195763" y="2235201"/>
              <a:ext cx="584200" cy="585788"/>
            </a:xfrm>
            <a:custGeom>
              <a:avLst/>
              <a:gdLst>
                <a:gd name="T0" fmla="*/ 255 w 368"/>
                <a:gd name="T1" fmla="*/ 340 h 369"/>
                <a:gd name="T2" fmla="*/ 198 w 368"/>
                <a:gd name="T3" fmla="*/ 369 h 369"/>
                <a:gd name="T4" fmla="*/ 142 w 368"/>
                <a:gd name="T5" fmla="*/ 340 h 369"/>
                <a:gd name="T6" fmla="*/ 142 w 368"/>
                <a:gd name="T7" fmla="*/ 312 h 369"/>
                <a:gd name="T8" fmla="*/ 113 w 368"/>
                <a:gd name="T9" fmla="*/ 312 h 369"/>
                <a:gd name="T10" fmla="*/ 142 w 368"/>
                <a:gd name="T11" fmla="*/ 284 h 369"/>
                <a:gd name="T12" fmla="*/ 57 w 368"/>
                <a:gd name="T13" fmla="*/ 312 h 369"/>
                <a:gd name="T14" fmla="*/ 57 w 368"/>
                <a:gd name="T15" fmla="*/ 284 h 369"/>
                <a:gd name="T16" fmla="*/ 0 w 368"/>
                <a:gd name="T17" fmla="*/ 227 h 369"/>
                <a:gd name="T18" fmla="*/ 28 w 368"/>
                <a:gd name="T19" fmla="*/ 170 h 369"/>
                <a:gd name="T20" fmla="*/ 57 w 368"/>
                <a:gd name="T21" fmla="*/ 170 h 369"/>
                <a:gd name="T22" fmla="*/ 57 w 368"/>
                <a:gd name="T23" fmla="*/ 113 h 369"/>
                <a:gd name="T24" fmla="*/ 142 w 368"/>
                <a:gd name="T25" fmla="*/ 85 h 369"/>
                <a:gd name="T26" fmla="*/ 227 w 368"/>
                <a:gd name="T27" fmla="*/ 0 h 369"/>
                <a:gd name="T28" fmla="*/ 255 w 368"/>
                <a:gd name="T29" fmla="*/ 28 h 369"/>
                <a:gd name="T30" fmla="*/ 283 w 368"/>
                <a:gd name="T31" fmla="*/ 0 h 369"/>
                <a:gd name="T32" fmla="*/ 340 w 368"/>
                <a:gd name="T33" fmla="*/ 0 h 369"/>
                <a:gd name="T34" fmla="*/ 340 w 368"/>
                <a:gd name="T35" fmla="*/ 85 h 369"/>
                <a:gd name="T36" fmla="*/ 312 w 368"/>
                <a:gd name="T37" fmla="*/ 85 h 369"/>
                <a:gd name="T38" fmla="*/ 283 w 368"/>
                <a:gd name="T39" fmla="*/ 142 h 369"/>
                <a:gd name="T40" fmla="*/ 312 w 368"/>
                <a:gd name="T41" fmla="*/ 199 h 369"/>
                <a:gd name="T42" fmla="*/ 340 w 368"/>
                <a:gd name="T43" fmla="*/ 170 h 369"/>
                <a:gd name="T44" fmla="*/ 368 w 368"/>
                <a:gd name="T45" fmla="*/ 199 h 369"/>
                <a:gd name="T46" fmla="*/ 340 w 368"/>
                <a:gd name="T47" fmla="*/ 227 h 369"/>
                <a:gd name="T48" fmla="*/ 255 w 368"/>
                <a:gd name="T49" fmla="*/ 284 h 369"/>
                <a:gd name="T50" fmla="*/ 255 w 368"/>
                <a:gd name="T51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8" h="369">
                  <a:moveTo>
                    <a:pt x="255" y="340"/>
                  </a:moveTo>
                  <a:lnTo>
                    <a:pt x="198" y="369"/>
                  </a:lnTo>
                  <a:lnTo>
                    <a:pt x="142" y="340"/>
                  </a:lnTo>
                  <a:lnTo>
                    <a:pt x="142" y="312"/>
                  </a:lnTo>
                  <a:lnTo>
                    <a:pt x="113" y="312"/>
                  </a:lnTo>
                  <a:lnTo>
                    <a:pt x="142" y="284"/>
                  </a:lnTo>
                  <a:lnTo>
                    <a:pt x="57" y="312"/>
                  </a:lnTo>
                  <a:lnTo>
                    <a:pt x="57" y="284"/>
                  </a:lnTo>
                  <a:lnTo>
                    <a:pt x="0" y="227"/>
                  </a:lnTo>
                  <a:lnTo>
                    <a:pt x="28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42" y="85"/>
                  </a:lnTo>
                  <a:lnTo>
                    <a:pt x="227" y="0"/>
                  </a:lnTo>
                  <a:lnTo>
                    <a:pt x="255" y="28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85"/>
                  </a:lnTo>
                  <a:lnTo>
                    <a:pt x="312" y="85"/>
                  </a:lnTo>
                  <a:lnTo>
                    <a:pt x="283" y="142"/>
                  </a:lnTo>
                  <a:lnTo>
                    <a:pt x="312" y="199"/>
                  </a:lnTo>
                  <a:lnTo>
                    <a:pt x="340" y="170"/>
                  </a:lnTo>
                  <a:lnTo>
                    <a:pt x="368" y="199"/>
                  </a:lnTo>
                  <a:lnTo>
                    <a:pt x="340" y="227"/>
                  </a:lnTo>
                  <a:lnTo>
                    <a:pt x="255" y="284"/>
                  </a:lnTo>
                  <a:lnTo>
                    <a:pt x="255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3" name="Freeform 109"/>
            <p:cNvSpPr>
              <a:spLocks/>
            </p:cNvSpPr>
            <p:nvPr/>
          </p:nvSpPr>
          <p:spPr bwMode="auto">
            <a:xfrm>
              <a:off x="4600575" y="1604963"/>
              <a:ext cx="1214438" cy="1350963"/>
            </a:xfrm>
            <a:custGeom>
              <a:avLst/>
              <a:gdLst>
                <a:gd name="T0" fmla="*/ 0 w 765"/>
                <a:gd name="T1" fmla="*/ 284 h 851"/>
                <a:gd name="T2" fmla="*/ 28 w 765"/>
                <a:gd name="T3" fmla="*/ 369 h 851"/>
                <a:gd name="T4" fmla="*/ 57 w 765"/>
                <a:gd name="T5" fmla="*/ 369 h 851"/>
                <a:gd name="T6" fmla="*/ 85 w 765"/>
                <a:gd name="T7" fmla="*/ 397 h 851"/>
                <a:gd name="T8" fmla="*/ 85 w 765"/>
                <a:gd name="T9" fmla="*/ 482 h 851"/>
                <a:gd name="T10" fmla="*/ 57 w 765"/>
                <a:gd name="T11" fmla="*/ 482 h 851"/>
                <a:gd name="T12" fmla="*/ 28 w 765"/>
                <a:gd name="T13" fmla="*/ 539 h 851"/>
                <a:gd name="T14" fmla="*/ 57 w 765"/>
                <a:gd name="T15" fmla="*/ 596 h 851"/>
                <a:gd name="T16" fmla="*/ 85 w 765"/>
                <a:gd name="T17" fmla="*/ 567 h 851"/>
                <a:gd name="T18" fmla="*/ 113 w 765"/>
                <a:gd name="T19" fmla="*/ 596 h 851"/>
                <a:gd name="T20" fmla="*/ 85 w 765"/>
                <a:gd name="T21" fmla="*/ 624 h 851"/>
                <a:gd name="T22" fmla="*/ 0 w 765"/>
                <a:gd name="T23" fmla="*/ 681 h 851"/>
                <a:gd name="T24" fmla="*/ 0 w 765"/>
                <a:gd name="T25" fmla="*/ 737 h 851"/>
                <a:gd name="T26" fmla="*/ 57 w 765"/>
                <a:gd name="T27" fmla="*/ 766 h 851"/>
                <a:gd name="T28" fmla="*/ 113 w 765"/>
                <a:gd name="T29" fmla="*/ 737 h 851"/>
                <a:gd name="T30" fmla="*/ 142 w 765"/>
                <a:gd name="T31" fmla="*/ 766 h 851"/>
                <a:gd name="T32" fmla="*/ 198 w 765"/>
                <a:gd name="T33" fmla="*/ 766 h 851"/>
                <a:gd name="T34" fmla="*/ 198 w 765"/>
                <a:gd name="T35" fmla="*/ 794 h 851"/>
                <a:gd name="T36" fmla="*/ 255 w 765"/>
                <a:gd name="T37" fmla="*/ 851 h 851"/>
                <a:gd name="T38" fmla="*/ 284 w 765"/>
                <a:gd name="T39" fmla="*/ 822 h 851"/>
                <a:gd name="T40" fmla="*/ 312 w 765"/>
                <a:gd name="T41" fmla="*/ 822 h 851"/>
                <a:gd name="T42" fmla="*/ 340 w 765"/>
                <a:gd name="T43" fmla="*/ 766 h 851"/>
                <a:gd name="T44" fmla="*/ 425 w 765"/>
                <a:gd name="T45" fmla="*/ 794 h 851"/>
                <a:gd name="T46" fmla="*/ 454 w 765"/>
                <a:gd name="T47" fmla="*/ 766 h 851"/>
                <a:gd name="T48" fmla="*/ 539 w 765"/>
                <a:gd name="T49" fmla="*/ 766 h 851"/>
                <a:gd name="T50" fmla="*/ 539 w 765"/>
                <a:gd name="T51" fmla="*/ 709 h 851"/>
                <a:gd name="T52" fmla="*/ 624 w 765"/>
                <a:gd name="T53" fmla="*/ 652 h 851"/>
                <a:gd name="T54" fmla="*/ 652 w 765"/>
                <a:gd name="T55" fmla="*/ 652 h 851"/>
                <a:gd name="T56" fmla="*/ 737 w 765"/>
                <a:gd name="T57" fmla="*/ 482 h 851"/>
                <a:gd name="T58" fmla="*/ 709 w 765"/>
                <a:gd name="T59" fmla="*/ 454 h 851"/>
                <a:gd name="T60" fmla="*/ 709 w 765"/>
                <a:gd name="T61" fmla="*/ 397 h 851"/>
                <a:gd name="T62" fmla="*/ 765 w 765"/>
                <a:gd name="T63" fmla="*/ 340 h 851"/>
                <a:gd name="T64" fmla="*/ 680 w 765"/>
                <a:gd name="T65" fmla="*/ 255 h 851"/>
                <a:gd name="T66" fmla="*/ 680 w 765"/>
                <a:gd name="T67" fmla="*/ 199 h 851"/>
                <a:gd name="T68" fmla="*/ 624 w 765"/>
                <a:gd name="T69" fmla="*/ 142 h 851"/>
                <a:gd name="T70" fmla="*/ 510 w 765"/>
                <a:gd name="T71" fmla="*/ 142 h 851"/>
                <a:gd name="T72" fmla="*/ 482 w 765"/>
                <a:gd name="T73" fmla="*/ 57 h 851"/>
                <a:gd name="T74" fmla="*/ 284 w 765"/>
                <a:gd name="T75" fmla="*/ 0 h 851"/>
                <a:gd name="T76" fmla="*/ 255 w 765"/>
                <a:gd name="T77" fmla="*/ 85 h 851"/>
                <a:gd name="T78" fmla="*/ 284 w 765"/>
                <a:gd name="T79" fmla="*/ 85 h 851"/>
                <a:gd name="T80" fmla="*/ 255 w 765"/>
                <a:gd name="T81" fmla="*/ 114 h 851"/>
                <a:gd name="T82" fmla="*/ 227 w 765"/>
                <a:gd name="T83" fmla="*/ 114 h 851"/>
                <a:gd name="T84" fmla="*/ 170 w 765"/>
                <a:gd name="T85" fmla="*/ 170 h 851"/>
                <a:gd name="T86" fmla="*/ 170 w 765"/>
                <a:gd name="T87" fmla="*/ 199 h 851"/>
                <a:gd name="T88" fmla="*/ 85 w 765"/>
                <a:gd name="T89" fmla="*/ 284 h 851"/>
                <a:gd name="T90" fmla="*/ 28 w 765"/>
                <a:gd name="T91" fmla="*/ 227 h 851"/>
                <a:gd name="T92" fmla="*/ 28 w 765"/>
                <a:gd name="T93" fmla="*/ 284 h 851"/>
                <a:gd name="T94" fmla="*/ 0 w 765"/>
                <a:gd name="T95" fmla="*/ 284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65" h="851">
                  <a:moveTo>
                    <a:pt x="0" y="284"/>
                  </a:moveTo>
                  <a:lnTo>
                    <a:pt x="28" y="369"/>
                  </a:lnTo>
                  <a:lnTo>
                    <a:pt x="57" y="369"/>
                  </a:lnTo>
                  <a:lnTo>
                    <a:pt x="85" y="397"/>
                  </a:lnTo>
                  <a:lnTo>
                    <a:pt x="85" y="482"/>
                  </a:lnTo>
                  <a:lnTo>
                    <a:pt x="57" y="482"/>
                  </a:lnTo>
                  <a:lnTo>
                    <a:pt x="28" y="539"/>
                  </a:lnTo>
                  <a:lnTo>
                    <a:pt x="57" y="596"/>
                  </a:lnTo>
                  <a:lnTo>
                    <a:pt x="85" y="567"/>
                  </a:lnTo>
                  <a:lnTo>
                    <a:pt x="113" y="596"/>
                  </a:lnTo>
                  <a:lnTo>
                    <a:pt x="85" y="624"/>
                  </a:lnTo>
                  <a:lnTo>
                    <a:pt x="0" y="681"/>
                  </a:lnTo>
                  <a:lnTo>
                    <a:pt x="0" y="737"/>
                  </a:lnTo>
                  <a:lnTo>
                    <a:pt x="57" y="766"/>
                  </a:lnTo>
                  <a:lnTo>
                    <a:pt x="113" y="737"/>
                  </a:lnTo>
                  <a:lnTo>
                    <a:pt x="142" y="766"/>
                  </a:lnTo>
                  <a:lnTo>
                    <a:pt x="198" y="766"/>
                  </a:lnTo>
                  <a:lnTo>
                    <a:pt x="198" y="794"/>
                  </a:lnTo>
                  <a:lnTo>
                    <a:pt x="255" y="851"/>
                  </a:lnTo>
                  <a:lnTo>
                    <a:pt x="284" y="822"/>
                  </a:lnTo>
                  <a:lnTo>
                    <a:pt x="312" y="822"/>
                  </a:lnTo>
                  <a:lnTo>
                    <a:pt x="340" y="766"/>
                  </a:lnTo>
                  <a:lnTo>
                    <a:pt x="425" y="794"/>
                  </a:lnTo>
                  <a:lnTo>
                    <a:pt x="454" y="766"/>
                  </a:lnTo>
                  <a:lnTo>
                    <a:pt x="539" y="766"/>
                  </a:lnTo>
                  <a:lnTo>
                    <a:pt x="539" y="709"/>
                  </a:lnTo>
                  <a:lnTo>
                    <a:pt x="624" y="652"/>
                  </a:lnTo>
                  <a:lnTo>
                    <a:pt x="652" y="652"/>
                  </a:lnTo>
                  <a:lnTo>
                    <a:pt x="737" y="482"/>
                  </a:lnTo>
                  <a:lnTo>
                    <a:pt x="709" y="454"/>
                  </a:lnTo>
                  <a:lnTo>
                    <a:pt x="709" y="397"/>
                  </a:lnTo>
                  <a:lnTo>
                    <a:pt x="765" y="340"/>
                  </a:lnTo>
                  <a:lnTo>
                    <a:pt x="680" y="255"/>
                  </a:lnTo>
                  <a:lnTo>
                    <a:pt x="680" y="199"/>
                  </a:lnTo>
                  <a:lnTo>
                    <a:pt x="624" y="142"/>
                  </a:lnTo>
                  <a:lnTo>
                    <a:pt x="510" y="142"/>
                  </a:lnTo>
                  <a:lnTo>
                    <a:pt x="482" y="57"/>
                  </a:lnTo>
                  <a:lnTo>
                    <a:pt x="284" y="0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255" y="114"/>
                  </a:lnTo>
                  <a:lnTo>
                    <a:pt x="227" y="114"/>
                  </a:lnTo>
                  <a:lnTo>
                    <a:pt x="170" y="170"/>
                  </a:lnTo>
                  <a:lnTo>
                    <a:pt x="170" y="199"/>
                  </a:lnTo>
                  <a:lnTo>
                    <a:pt x="85" y="284"/>
                  </a:lnTo>
                  <a:lnTo>
                    <a:pt x="28" y="227"/>
                  </a:lnTo>
                  <a:lnTo>
                    <a:pt x="28" y="284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4" name="Freeform 110"/>
            <p:cNvSpPr>
              <a:spLocks/>
            </p:cNvSpPr>
            <p:nvPr/>
          </p:nvSpPr>
          <p:spPr bwMode="auto">
            <a:xfrm>
              <a:off x="3521075" y="1244601"/>
              <a:ext cx="1530350" cy="1306513"/>
            </a:xfrm>
            <a:custGeom>
              <a:avLst/>
              <a:gdLst>
                <a:gd name="T0" fmla="*/ 56 w 964"/>
                <a:gd name="T1" fmla="*/ 823 h 823"/>
                <a:gd name="T2" fmla="*/ 255 w 964"/>
                <a:gd name="T3" fmla="*/ 823 h 823"/>
                <a:gd name="T4" fmla="*/ 283 w 964"/>
                <a:gd name="T5" fmla="*/ 766 h 823"/>
                <a:gd name="T6" fmla="*/ 340 w 964"/>
                <a:gd name="T7" fmla="*/ 766 h 823"/>
                <a:gd name="T8" fmla="*/ 368 w 964"/>
                <a:gd name="T9" fmla="*/ 652 h 823"/>
                <a:gd name="T10" fmla="*/ 453 w 964"/>
                <a:gd name="T11" fmla="*/ 652 h 823"/>
                <a:gd name="T12" fmla="*/ 482 w 964"/>
                <a:gd name="T13" fmla="*/ 596 h 823"/>
                <a:gd name="T14" fmla="*/ 538 w 964"/>
                <a:gd name="T15" fmla="*/ 567 h 823"/>
                <a:gd name="T16" fmla="*/ 567 w 964"/>
                <a:gd name="T17" fmla="*/ 511 h 823"/>
                <a:gd name="T18" fmla="*/ 623 w 964"/>
                <a:gd name="T19" fmla="*/ 539 h 823"/>
                <a:gd name="T20" fmla="*/ 680 w 964"/>
                <a:gd name="T21" fmla="*/ 511 h 823"/>
                <a:gd name="T22" fmla="*/ 708 w 964"/>
                <a:gd name="T23" fmla="*/ 511 h 823"/>
                <a:gd name="T24" fmla="*/ 708 w 964"/>
                <a:gd name="T25" fmla="*/ 454 h 823"/>
                <a:gd name="T26" fmla="*/ 765 w 964"/>
                <a:gd name="T27" fmla="*/ 511 h 823"/>
                <a:gd name="T28" fmla="*/ 850 w 964"/>
                <a:gd name="T29" fmla="*/ 426 h 823"/>
                <a:gd name="T30" fmla="*/ 850 w 964"/>
                <a:gd name="T31" fmla="*/ 397 h 823"/>
                <a:gd name="T32" fmla="*/ 907 w 964"/>
                <a:gd name="T33" fmla="*/ 341 h 823"/>
                <a:gd name="T34" fmla="*/ 935 w 964"/>
                <a:gd name="T35" fmla="*/ 341 h 823"/>
                <a:gd name="T36" fmla="*/ 964 w 964"/>
                <a:gd name="T37" fmla="*/ 312 h 823"/>
                <a:gd name="T38" fmla="*/ 935 w 964"/>
                <a:gd name="T39" fmla="*/ 312 h 823"/>
                <a:gd name="T40" fmla="*/ 850 w 964"/>
                <a:gd name="T41" fmla="*/ 284 h 823"/>
                <a:gd name="T42" fmla="*/ 850 w 964"/>
                <a:gd name="T43" fmla="*/ 199 h 823"/>
                <a:gd name="T44" fmla="*/ 822 w 964"/>
                <a:gd name="T45" fmla="*/ 199 h 823"/>
                <a:gd name="T46" fmla="*/ 765 w 964"/>
                <a:gd name="T47" fmla="*/ 114 h 823"/>
                <a:gd name="T48" fmla="*/ 822 w 964"/>
                <a:gd name="T49" fmla="*/ 57 h 823"/>
                <a:gd name="T50" fmla="*/ 793 w 964"/>
                <a:gd name="T51" fmla="*/ 0 h 823"/>
                <a:gd name="T52" fmla="*/ 708 w 964"/>
                <a:gd name="T53" fmla="*/ 0 h 823"/>
                <a:gd name="T54" fmla="*/ 680 w 964"/>
                <a:gd name="T55" fmla="*/ 29 h 823"/>
                <a:gd name="T56" fmla="*/ 623 w 964"/>
                <a:gd name="T57" fmla="*/ 29 h 823"/>
                <a:gd name="T58" fmla="*/ 538 w 964"/>
                <a:gd name="T59" fmla="*/ 85 h 823"/>
                <a:gd name="T60" fmla="*/ 510 w 964"/>
                <a:gd name="T61" fmla="*/ 199 h 823"/>
                <a:gd name="T62" fmla="*/ 482 w 964"/>
                <a:gd name="T63" fmla="*/ 199 h 823"/>
                <a:gd name="T64" fmla="*/ 482 w 964"/>
                <a:gd name="T65" fmla="*/ 312 h 823"/>
                <a:gd name="T66" fmla="*/ 453 w 964"/>
                <a:gd name="T67" fmla="*/ 341 h 823"/>
                <a:gd name="T68" fmla="*/ 340 w 964"/>
                <a:gd name="T69" fmla="*/ 369 h 823"/>
                <a:gd name="T70" fmla="*/ 311 w 964"/>
                <a:gd name="T71" fmla="*/ 341 h 823"/>
                <a:gd name="T72" fmla="*/ 226 w 964"/>
                <a:gd name="T73" fmla="*/ 341 h 823"/>
                <a:gd name="T74" fmla="*/ 170 w 964"/>
                <a:gd name="T75" fmla="*/ 369 h 823"/>
                <a:gd name="T76" fmla="*/ 113 w 964"/>
                <a:gd name="T77" fmla="*/ 341 h 823"/>
                <a:gd name="T78" fmla="*/ 85 w 964"/>
                <a:gd name="T79" fmla="*/ 341 h 823"/>
                <a:gd name="T80" fmla="*/ 113 w 964"/>
                <a:gd name="T81" fmla="*/ 397 h 823"/>
                <a:gd name="T82" fmla="*/ 56 w 964"/>
                <a:gd name="T83" fmla="*/ 426 h 823"/>
                <a:gd name="T84" fmla="*/ 28 w 964"/>
                <a:gd name="T85" fmla="*/ 426 h 823"/>
                <a:gd name="T86" fmla="*/ 56 w 964"/>
                <a:gd name="T87" fmla="*/ 511 h 823"/>
                <a:gd name="T88" fmla="*/ 0 w 964"/>
                <a:gd name="T89" fmla="*/ 567 h 823"/>
                <a:gd name="T90" fmla="*/ 28 w 964"/>
                <a:gd name="T91" fmla="*/ 624 h 823"/>
                <a:gd name="T92" fmla="*/ 28 w 964"/>
                <a:gd name="T93" fmla="*/ 681 h 823"/>
                <a:gd name="T94" fmla="*/ 0 w 964"/>
                <a:gd name="T95" fmla="*/ 737 h 823"/>
                <a:gd name="T96" fmla="*/ 28 w 964"/>
                <a:gd name="T97" fmla="*/ 766 h 823"/>
                <a:gd name="T98" fmla="*/ 56 w 964"/>
                <a:gd name="T99" fmla="*/ 766 h 823"/>
                <a:gd name="T100" fmla="*/ 56 w 964"/>
                <a:gd name="T101" fmla="*/ 8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4" h="823">
                  <a:moveTo>
                    <a:pt x="56" y="823"/>
                  </a:moveTo>
                  <a:lnTo>
                    <a:pt x="255" y="823"/>
                  </a:lnTo>
                  <a:lnTo>
                    <a:pt x="283" y="766"/>
                  </a:lnTo>
                  <a:lnTo>
                    <a:pt x="340" y="766"/>
                  </a:lnTo>
                  <a:lnTo>
                    <a:pt x="368" y="652"/>
                  </a:lnTo>
                  <a:lnTo>
                    <a:pt x="453" y="652"/>
                  </a:lnTo>
                  <a:lnTo>
                    <a:pt x="482" y="596"/>
                  </a:lnTo>
                  <a:lnTo>
                    <a:pt x="538" y="567"/>
                  </a:lnTo>
                  <a:lnTo>
                    <a:pt x="567" y="511"/>
                  </a:lnTo>
                  <a:lnTo>
                    <a:pt x="623" y="539"/>
                  </a:lnTo>
                  <a:lnTo>
                    <a:pt x="680" y="511"/>
                  </a:lnTo>
                  <a:lnTo>
                    <a:pt x="708" y="511"/>
                  </a:lnTo>
                  <a:lnTo>
                    <a:pt x="708" y="454"/>
                  </a:lnTo>
                  <a:lnTo>
                    <a:pt x="765" y="511"/>
                  </a:lnTo>
                  <a:lnTo>
                    <a:pt x="850" y="426"/>
                  </a:lnTo>
                  <a:lnTo>
                    <a:pt x="850" y="397"/>
                  </a:lnTo>
                  <a:lnTo>
                    <a:pt x="907" y="341"/>
                  </a:lnTo>
                  <a:lnTo>
                    <a:pt x="935" y="341"/>
                  </a:lnTo>
                  <a:lnTo>
                    <a:pt x="964" y="312"/>
                  </a:lnTo>
                  <a:lnTo>
                    <a:pt x="935" y="312"/>
                  </a:lnTo>
                  <a:lnTo>
                    <a:pt x="850" y="284"/>
                  </a:lnTo>
                  <a:lnTo>
                    <a:pt x="850" y="199"/>
                  </a:lnTo>
                  <a:lnTo>
                    <a:pt x="822" y="199"/>
                  </a:lnTo>
                  <a:lnTo>
                    <a:pt x="765" y="114"/>
                  </a:lnTo>
                  <a:lnTo>
                    <a:pt x="822" y="57"/>
                  </a:lnTo>
                  <a:lnTo>
                    <a:pt x="793" y="0"/>
                  </a:lnTo>
                  <a:lnTo>
                    <a:pt x="708" y="0"/>
                  </a:lnTo>
                  <a:lnTo>
                    <a:pt x="680" y="29"/>
                  </a:lnTo>
                  <a:lnTo>
                    <a:pt x="623" y="29"/>
                  </a:lnTo>
                  <a:lnTo>
                    <a:pt x="538" y="85"/>
                  </a:lnTo>
                  <a:lnTo>
                    <a:pt x="510" y="199"/>
                  </a:lnTo>
                  <a:lnTo>
                    <a:pt x="482" y="199"/>
                  </a:lnTo>
                  <a:lnTo>
                    <a:pt x="482" y="312"/>
                  </a:lnTo>
                  <a:lnTo>
                    <a:pt x="453" y="341"/>
                  </a:lnTo>
                  <a:lnTo>
                    <a:pt x="340" y="369"/>
                  </a:lnTo>
                  <a:lnTo>
                    <a:pt x="311" y="341"/>
                  </a:lnTo>
                  <a:lnTo>
                    <a:pt x="226" y="341"/>
                  </a:lnTo>
                  <a:lnTo>
                    <a:pt x="170" y="369"/>
                  </a:lnTo>
                  <a:lnTo>
                    <a:pt x="113" y="341"/>
                  </a:lnTo>
                  <a:lnTo>
                    <a:pt x="85" y="341"/>
                  </a:lnTo>
                  <a:lnTo>
                    <a:pt x="113" y="397"/>
                  </a:lnTo>
                  <a:lnTo>
                    <a:pt x="56" y="426"/>
                  </a:lnTo>
                  <a:lnTo>
                    <a:pt x="28" y="426"/>
                  </a:lnTo>
                  <a:lnTo>
                    <a:pt x="56" y="511"/>
                  </a:lnTo>
                  <a:lnTo>
                    <a:pt x="0" y="567"/>
                  </a:lnTo>
                  <a:lnTo>
                    <a:pt x="28" y="624"/>
                  </a:lnTo>
                  <a:lnTo>
                    <a:pt x="28" y="681"/>
                  </a:lnTo>
                  <a:lnTo>
                    <a:pt x="0" y="737"/>
                  </a:lnTo>
                  <a:lnTo>
                    <a:pt x="28" y="766"/>
                  </a:lnTo>
                  <a:lnTo>
                    <a:pt x="56" y="766"/>
                  </a:lnTo>
                  <a:lnTo>
                    <a:pt x="56" y="82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5" name="Freeform 113"/>
            <p:cNvSpPr>
              <a:spLocks/>
            </p:cNvSpPr>
            <p:nvPr/>
          </p:nvSpPr>
          <p:spPr bwMode="auto">
            <a:xfrm>
              <a:off x="4556125" y="1739901"/>
              <a:ext cx="4679950" cy="3195638"/>
            </a:xfrm>
            <a:custGeom>
              <a:avLst/>
              <a:gdLst>
                <a:gd name="T0" fmla="*/ 453 w 2948"/>
                <a:gd name="T1" fmla="*/ 1956 h 2013"/>
                <a:gd name="T2" fmla="*/ 623 w 2948"/>
                <a:gd name="T3" fmla="*/ 1985 h 2013"/>
                <a:gd name="T4" fmla="*/ 708 w 2948"/>
                <a:gd name="T5" fmla="*/ 1701 h 2013"/>
                <a:gd name="T6" fmla="*/ 850 w 2948"/>
                <a:gd name="T7" fmla="*/ 1730 h 2013"/>
                <a:gd name="T8" fmla="*/ 964 w 2948"/>
                <a:gd name="T9" fmla="*/ 1701 h 2013"/>
                <a:gd name="T10" fmla="*/ 1077 w 2948"/>
                <a:gd name="T11" fmla="*/ 1758 h 2013"/>
                <a:gd name="T12" fmla="*/ 1190 w 2948"/>
                <a:gd name="T13" fmla="*/ 1843 h 2013"/>
                <a:gd name="T14" fmla="*/ 1332 w 2948"/>
                <a:gd name="T15" fmla="*/ 1815 h 2013"/>
                <a:gd name="T16" fmla="*/ 1502 w 2948"/>
                <a:gd name="T17" fmla="*/ 1843 h 2013"/>
                <a:gd name="T18" fmla="*/ 1672 w 2948"/>
                <a:gd name="T19" fmla="*/ 1843 h 2013"/>
                <a:gd name="T20" fmla="*/ 1814 w 2948"/>
                <a:gd name="T21" fmla="*/ 1956 h 2013"/>
                <a:gd name="T22" fmla="*/ 1927 w 2948"/>
                <a:gd name="T23" fmla="*/ 1900 h 2013"/>
                <a:gd name="T24" fmla="*/ 2098 w 2948"/>
                <a:gd name="T25" fmla="*/ 1786 h 2013"/>
                <a:gd name="T26" fmla="*/ 2126 w 2948"/>
                <a:gd name="T27" fmla="*/ 1701 h 2013"/>
                <a:gd name="T28" fmla="*/ 2211 w 2948"/>
                <a:gd name="T29" fmla="*/ 1531 h 2013"/>
                <a:gd name="T30" fmla="*/ 2126 w 2948"/>
                <a:gd name="T31" fmla="*/ 1304 h 2013"/>
                <a:gd name="T32" fmla="*/ 2239 w 2948"/>
                <a:gd name="T33" fmla="*/ 1106 h 2013"/>
                <a:gd name="T34" fmla="*/ 2268 w 2948"/>
                <a:gd name="T35" fmla="*/ 1049 h 2013"/>
                <a:gd name="T36" fmla="*/ 2409 w 2948"/>
                <a:gd name="T37" fmla="*/ 766 h 2013"/>
                <a:gd name="T38" fmla="*/ 2523 w 2948"/>
                <a:gd name="T39" fmla="*/ 624 h 2013"/>
                <a:gd name="T40" fmla="*/ 2608 w 2948"/>
                <a:gd name="T41" fmla="*/ 766 h 2013"/>
                <a:gd name="T42" fmla="*/ 2920 w 2948"/>
                <a:gd name="T43" fmla="*/ 709 h 2013"/>
                <a:gd name="T44" fmla="*/ 2920 w 2948"/>
                <a:gd name="T45" fmla="*/ 596 h 2013"/>
                <a:gd name="T46" fmla="*/ 2806 w 2948"/>
                <a:gd name="T47" fmla="*/ 340 h 2013"/>
                <a:gd name="T48" fmla="*/ 2778 w 2948"/>
                <a:gd name="T49" fmla="*/ 199 h 2013"/>
                <a:gd name="T50" fmla="*/ 2920 w 2948"/>
                <a:gd name="T51" fmla="*/ 57 h 2013"/>
                <a:gd name="T52" fmla="*/ 2835 w 2948"/>
                <a:gd name="T53" fmla="*/ 57 h 2013"/>
                <a:gd name="T54" fmla="*/ 2608 w 2948"/>
                <a:gd name="T55" fmla="*/ 57 h 2013"/>
                <a:gd name="T56" fmla="*/ 2608 w 2948"/>
                <a:gd name="T57" fmla="*/ 142 h 2013"/>
                <a:gd name="T58" fmla="*/ 2494 w 2948"/>
                <a:gd name="T59" fmla="*/ 170 h 2013"/>
                <a:gd name="T60" fmla="*/ 2324 w 2948"/>
                <a:gd name="T61" fmla="*/ 312 h 2013"/>
                <a:gd name="T62" fmla="*/ 2098 w 2948"/>
                <a:gd name="T63" fmla="*/ 425 h 2013"/>
                <a:gd name="T64" fmla="*/ 1956 w 2948"/>
                <a:gd name="T65" fmla="*/ 312 h 2013"/>
                <a:gd name="T66" fmla="*/ 1899 w 2948"/>
                <a:gd name="T67" fmla="*/ 255 h 2013"/>
                <a:gd name="T68" fmla="*/ 1644 w 2948"/>
                <a:gd name="T69" fmla="*/ 227 h 2013"/>
                <a:gd name="T70" fmla="*/ 1672 w 2948"/>
                <a:gd name="T71" fmla="*/ 114 h 2013"/>
                <a:gd name="T72" fmla="*/ 1332 w 2948"/>
                <a:gd name="T73" fmla="*/ 29 h 2013"/>
                <a:gd name="T74" fmla="*/ 1162 w 2948"/>
                <a:gd name="T75" fmla="*/ 142 h 2013"/>
                <a:gd name="T76" fmla="*/ 992 w 2948"/>
                <a:gd name="T77" fmla="*/ 227 h 2013"/>
                <a:gd name="T78" fmla="*/ 850 w 2948"/>
                <a:gd name="T79" fmla="*/ 255 h 2013"/>
                <a:gd name="T80" fmla="*/ 737 w 2948"/>
                <a:gd name="T81" fmla="*/ 369 h 2013"/>
                <a:gd name="T82" fmla="*/ 652 w 2948"/>
                <a:gd name="T83" fmla="*/ 567 h 2013"/>
                <a:gd name="T84" fmla="*/ 482 w 2948"/>
                <a:gd name="T85" fmla="*/ 681 h 2013"/>
                <a:gd name="T86" fmla="*/ 340 w 2948"/>
                <a:gd name="T87" fmla="*/ 737 h 2013"/>
                <a:gd name="T88" fmla="*/ 283 w 2948"/>
                <a:gd name="T89" fmla="*/ 879 h 2013"/>
                <a:gd name="T90" fmla="*/ 368 w 2948"/>
                <a:gd name="T91" fmla="*/ 1078 h 2013"/>
                <a:gd name="T92" fmla="*/ 482 w 2948"/>
                <a:gd name="T93" fmla="*/ 1106 h 2013"/>
                <a:gd name="T94" fmla="*/ 397 w 2948"/>
                <a:gd name="T95" fmla="*/ 1191 h 2013"/>
                <a:gd name="T96" fmla="*/ 312 w 2948"/>
                <a:gd name="T97" fmla="*/ 1559 h 2013"/>
                <a:gd name="T98" fmla="*/ 113 w 2948"/>
                <a:gd name="T99" fmla="*/ 1616 h 2013"/>
                <a:gd name="T100" fmla="*/ 0 w 2948"/>
                <a:gd name="T101" fmla="*/ 1730 h 2013"/>
                <a:gd name="T102" fmla="*/ 0 w 2948"/>
                <a:gd name="T103" fmla="*/ 1843 h 2013"/>
                <a:gd name="T104" fmla="*/ 170 w 2948"/>
                <a:gd name="T105" fmla="*/ 1843 h 2013"/>
                <a:gd name="T106" fmla="*/ 283 w 2948"/>
                <a:gd name="T107" fmla="*/ 1928 h 2013"/>
                <a:gd name="T108" fmla="*/ 368 w 2948"/>
                <a:gd name="T109" fmla="*/ 1928 h 2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948" h="2013">
                  <a:moveTo>
                    <a:pt x="397" y="2013"/>
                  </a:moveTo>
                  <a:lnTo>
                    <a:pt x="453" y="2013"/>
                  </a:lnTo>
                  <a:lnTo>
                    <a:pt x="453" y="1956"/>
                  </a:lnTo>
                  <a:lnTo>
                    <a:pt x="510" y="1956"/>
                  </a:lnTo>
                  <a:lnTo>
                    <a:pt x="538" y="1985"/>
                  </a:lnTo>
                  <a:lnTo>
                    <a:pt x="623" y="1985"/>
                  </a:lnTo>
                  <a:lnTo>
                    <a:pt x="680" y="1928"/>
                  </a:lnTo>
                  <a:lnTo>
                    <a:pt x="623" y="1815"/>
                  </a:lnTo>
                  <a:lnTo>
                    <a:pt x="708" y="1701"/>
                  </a:lnTo>
                  <a:lnTo>
                    <a:pt x="765" y="1730"/>
                  </a:lnTo>
                  <a:lnTo>
                    <a:pt x="850" y="1673"/>
                  </a:lnTo>
                  <a:lnTo>
                    <a:pt x="850" y="1730"/>
                  </a:lnTo>
                  <a:lnTo>
                    <a:pt x="907" y="1730"/>
                  </a:lnTo>
                  <a:lnTo>
                    <a:pt x="935" y="1673"/>
                  </a:lnTo>
                  <a:lnTo>
                    <a:pt x="964" y="1701"/>
                  </a:lnTo>
                  <a:lnTo>
                    <a:pt x="1049" y="1673"/>
                  </a:lnTo>
                  <a:lnTo>
                    <a:pt x="1077" y="1701"/>
                  </a:lnTo>
                  <a:lnTo>
                    <a:pt x="1077" y="1758"/>
                  </a:lnTo>
                  <a:lnTo>
                    <a:pt x="1162" y="1758"/>
                  </a:lnTo>
                  <a:lnTo>
                    <a:pt x="1190" y="1786"/>
                  </a:lnTo>
                  <a:lnTo>
                    <a:pt x="1190" y="1843"/>
                  </a:lnTo>
                  <a:lnTo>
                    <a:pt x="1247" y="1815"/>
                  </a:lnTo>
                  <a:lnTo>
                    <a:pt x="1247" y="1758"/>
                  </a:lnTo>
                  <a:lnTo>
                    <a:pt x="1332" y="1815"/>
                  </a:lnTo>
                  <a:lnTo>
                    <a:pt x="1417" y="1843"/>
                  </a:lnTo>
                  <a:lnTo>
                    <a:pt x="1474" y="1815"/>
                  </a:lnTo>
                  <a:lnTo>
                    <a:pt x="1502" y="1843"/>
                  </a:lnTo>
                  <a:lnTo>
                    <a:pt x="1559" y="1843"/>
                  </a:lnTo>
                  <a:lnTo>
                    <a:pt x="1644" y="1871"/>
                  </a:lnTo>
                  <a:lnTo>
                    <a:pt x="1672" y="1843"/>
                  </a:lnTo>
                  <a:lnTo>
                    <a:pt x="1786" y="1843"/>
                  </a:lnTo>
                  <a:lnTo>
                    <a:pt x="1814" y="1900"/>
                  </a:lnTo>
                  <a:lnTo>
                    <a:pt x="1814" y="1956"/>
                  </a:lnTo>
                  <a:lnTo>
                    <a:pt x="1871" y="2013"/>
                  </a:lnTo>
                  <a:lnTo>
                    <a:pt x="1927" y="1985"/>
                  </a:lnTo>
                  <a:lnTo>
                    <a:pt x="1927" y="1900"/>
                  </a:lnTo>
                  <a:lnTo>
                    <a:pt x="2012" y="1871"/>
                  </a:lnTo>
                  <a:lnTo>
                    <a:pt x="2098" y="1900"/>
                  </a:lnTo>
                  <a:lnTo>
                    <a:pt x="2098" y="1786"/>
                  </a:lnTo>
                  <a:lnTo>
                    <a:pt x="2154" y="1758"/>
                  </a:lnTo>
                  <a:lnTo>
                    <a:pt x="2154" y="1730"/>
                  </a:lnTo>
                  <a:lnTo>
                    <a:pt x="2126" y="1701"/>
                  </a:lnTo>
                  <a:lnTo>
                    <a:pt x="2126" y="1616"/>
                  </a:lnTo>
                  <a:lnTo>
                    <a:pt x="2154" y="1556"/>
                  </a:lnTo>
                  <a:lnTo>
                    <a:pt x="2211" y="1531"/>
                  </a:lnTo>
                  <a:lnTo>
                    <a:pt x="2211" y="1474"/>
                  </a:lnTo>
                  <a:lnTo>
                    <a:pt x="2154" y="1389"/>
                  </a:lnTo>
                  <a:lnTo>
                    <a:pt x="2126" y="1304"/>
                  </a:lnTo>
                  <a:lnTo>
                    <a:pt x="2154" y="1248"/>
                  </a:lnTo>
                  <a:lnTo>
                    <a:pt x="2211" y="1219"/>
                  </a:lnTo>
                  <a:lnTo>
                    <a:pt x="2239" y="1106"/>
                  </a:lnTo>
                  <a:lnTo>
                    <a:pt x="2211" y="1106"/>
                  </a:lnTo>
                  <a:lnTo>
                    <a:pt x="2211" y="1021"/>
                  </a:lnTo>
                  <a:lnTo>
                    <a:pt x="2268" y="1049"/>
                  </a:lnTo>
                  <a:lnTo>
                    <a:pt x="2381" y="964"/>
                  </a:lnTo>
                  <a:lnTo>
                    <a:pt x="2296" y="879"/>
                  </a:lnTo>
                  <a:lnTo>
                    <a:pt x="2409" y="766"/>
                  </a:lnTo>
                  <a:lnTo>
                    <a:pt x="2409" y="709"/>
                  </a:lnTo>
                  <a:lnTo>
                    <a:pt x="2466" y="624"/>
                  </a:lnTo>
                  <a:lnTo>
                    <a:pt x="2523" y="624"/>
                  </a:lnTo>
                  <a:lnTo>
                    <a:pt x="2523" y="709"/>
                  </a:lnTo>
                  <a:lnTo>
                    <a:pt x="2579" y="709"/>
                  </a:lnTo>
                  <a:lnTo>
                    <a:pt x="2608" y="766"/>
                  </a:lnTo>
                  <a:lnTo>
                    <a:pt x="2750" y="681"/>
                  </a:lnTo>
                  <a:lnTo>
                    <a:pt x="2863" y="681"/>
                  </a:lnTo>
                  <a:lnTo>
                    <a:pt x="2920" y="709"/>
                  </a:lnTo>
                  <a:lnTo>
                    <a:pt x="2948" y="652"/>
                  </a:lnTo>
                  <a:lnTo>
                    <a:pt x="2948" y="624"/>
                  </a:lnTo>
                  <a:lnTo>
                    <a:pt x="2920" y="596"/>
                  </a:lnTo>
                  <a:lnTo>
                    <a:pt x="2948" y="482"/>
                  </a:lnTo>
                  <a:lnTo>
                    <a:pt x="2835" y="340"/>
                  </a:lnTo>
                  <a:lnTo>
                    <a:pt x="2806" y="340"/>
                  </a:lnTo>
                  <a:lnTo>
                    <a:pt x="2806" y="284"/>
                  </a:lnTo>
                  <a:lnTo>
                    <a:pt x="2778" y="255"/>
                  </a:lnTo>
                  <a:lnTo>
                    <a:pt x="2778" y="199"/>
                  </a:lnTo>
                  <a:lnTo>
                    <a:pt x="2835" y="170"/>
                  </a:lnTo>
                  <a:lnTo>
                    <a:pt x="2835" y="114"/>
                  </a:lnTo>
                  <a:lnTo>
                    <a:pt x="2920" y="57"/>
                  </a:lnTo>
                  <a:lnTo>
                    <a:pt x="2891" y="0"/>
                  </a:lnTo>
                  <a:lnTo>
                    <a:pt x="2835" y="0"/>
                  </a:lnTo>
                  <a:lnTo>
                    <a:pt x="2835" y="57"/>
                  </a:lnTo>
                  <a:lnTo>
                    <a:pt x="2693" y="57"/>
                  </a:lnTo>
                  <a:lnTo>
                    <a:pt x="2665" y="29"/>
                  </a:lnTo>
                  <a:lnTo>
                    <a:pt x="2608" y="57"/>
                  </a:lnTo>
                  <a:lnTo>
                    <a:pt x="2636" y="114"/>
                  </a:lnTo>
                  <a:lnTo>
                    <a:pt x="2579" y="85"/>
                  </a:lnTo>
                  <a:lnTo>
                    <a:pt x="2608" y="142"/>
                  </a:lnTo>
                  <a:lnTo>
                    <a:pt x="2551" y="142"/>
                  </a:lnTo>
                  <a:lnTo>
                    <a:pt x="2551" y="199"/>
                  </a:lnTo>
                  <a:lnTo>
                    <a:pt x="2494" y="170"/>
                  </a:lnTo>
                  <a:lnTo>
                    <a:pt x="2494" y="227"/>
                  </a:lnTo>
                  <a:lnTo>
                    <a:pt x="2409" y="227"/>
                  </a:lnTo>
                  <a:lnTo>
                    <a:pt x="2324" y="312"/>
                  </a:lnTo>
                  <a:lnTo>
                    <a:pt x="2268" y="340"/>
                  </a:lnTo>
                  <a:lnTo>
                    <a:pt x="2154" y="425"/>
                  </a:lnTo>
                  <a:lnTo>
                    <a:pt x="2098" y="425"/>
                  </a:lnTo>
                  <a:lnTo>
                    <a:pt x="2041" y="340"/>
                  </a:lnTo>
                  <a:lnTo>
                    <a:pt x="2012" y="369"/>
                  </a:lnTo>
                  <a:lnTo>
                    <a:pt x="1956" y="312"/>
                  </a:lnTo>
                  <a:lnTo>
                    <a:pt x="1927" y="340"/>
                  </a:lnTo>
                  <a:lnTo>
                    <a:pt x="1871" y="284"/>
                  </a:lnTo>
                  <a:lnTo>
                    <a:pt x="1899" y="255"/>
                  </a:lnTo>
                  <a:lnTo>
                    <a:pt x="1899" y="199"/>
                  </a:lnTo>
                  <a:lnTo>
                    <a:pt x="1786" y="199"/>
                  </a:lnTo>
                  <a:lnTo>
                    <a:pt x="1644" y="227"/>
                  </a:lnTo>
                  <a:lnTo>
                    <a:pt x="1644" y="199"/>
                  </a:lnTo>
                  <a:lnTo>
                    <a:pt x="1616" y="170"/>
                  </a:lnTo>
                  <a:lnTo>
                    <a:pt x="1672" y="114"/>
                  </a:lnTo>
                  <a:lnTo>
                    <a:pt x="1587" y="85"/>
                  </a:lnTo>
                  <a:lnTo>
                    <a:pt x="1445" y="0"/>
                  </a:lnTo>
                  <a:lnTo>
                    <a:pt x="1332" y="29"/>
                  </a:lnTo>
                  <a:lnTo>
                    <a:pt x="1275" y="0"/>
                  </a:lnTo>
                  <a:lnTo>
                    <a:pt x="1190" y="57"/>
                  </a:lnTo>
                  <a:lnTo>
                    <a:pt x="1162" y="142"/>
                  </a:lnTo>
                  <a:lnTo>
                    <a:pt x="1049" y="170"/>
                  </a:lnTo>
                  <a:lnTo>
                    <a:pt x="992" y="255"/>
                  </a:lnTo>
                  <a:lnTo>
                    <a:pt x="992" y="227"/>
                  </a:lnTo>
                  <a:lnTo>
                    <a:pt x="879" y="199"/>
                  </a:lnTo>
                  <a:lnTo>
                    <a:pt x="879" y="227"/>
                  </a:lnTo>
                  <a:lnTo>
                    <a:pt x="850" y="255"/>
                  </a:lnTo>
                  <a:lnTo>
                    <a:pt x="793" y="255"/>
                  </a:lnTo>
                  <a:lnTo>
                    <a:pt x="737" y="312"/>
                  </a:lnTo>
                  <a:lnTo>
                    <a:pt x="737" y="369"/>
                  </a:lnTo>
                  <a:lnTo>
                    <a:pt x="765" y="397"/>
                  </a:lnTo>
                  <a:lnTo>
                    <a:pt x="680" y="567"/>
                  </a:lnTo>
                  <a:lnTo>
                    <a:pt x="652" y="567"/>
                  </a:lnTo>
                  <a:lnTo>
                    <a:pt x="567" y="624"/>
                  </a:lnTo>
                  <a:lnTo>
                    <a:pt x="567" y="681"/>
                  </a:lnTo>
                  <a:lnTo>
                    <a:pt x="482" y="681"/>
                  </a:lnTo>
                  <a:lnTo>
                    <a:pt x="453" y="709"/>
                  </a:lnTo>
                  <a:lnTo>
                    <a:pt x="368" y="681"/>
                  </a:lnTo>
                  <a:lnTo>
                    <a:pt x="340" y="737"/>
                  </a:lnTo>
                  <a:lnTo>
                    <a:pt x="312" y="737"/>
                  </a:lnTo>
                  <a:lnTo>
                    <a:pt x="283" y="766"/>
                  </a:lnTo>
                  <a:lnTo>
                    <a:pt x="283" y="879"/>
                  </a:lnTo>
                  <a:lnTo>
                    <a:pt x="312" y="964"/>
                  </a:lnTo>
                  <a:lnTo>
                    <a:pt x="312" y="1021"/>
                  </a:lnTo>
                  <a:lnTo>
                    <a:pt x="368" y="1078"/>
                  </a:lnTo>
                  <a:lnTo>
                    <a:pt x="397" y="1078"/>
                  </a:lnTo>
                  <a:lnTo>
                    <a:pt x="425" y="1106"/>
                  </a:lnTo>
                  <a:lnTo>
                    <a:pt x="482" y="1106"/>
                  </a:lnTo>
                  <a:lnTo>
                    <a:pt x="482" y="1134"/>
                  </a:lnTo>
                  <a:lnTo>
                    <a:pt x="482" y="1163"/>
                  </a:lnTo>
                  <a:lnTo>
                    <a:pt x="397" y="1191"/>
                  </a:lnTo>
                  <a:lnTo>
                    <a:pt x="397" y="1304"/>
                  </a:lnTo>
                  <a:lnTo>
                    <a:pt x="340" y="1418"/>
                  </a:lnTo>
                  <a:lnTo>
                    <a:pt x="312" y="1559"/>
                  </a:lnTo>
                  <a:lnTo>
                    <a:pt x="255" y="1531"/>
                  </a:lnTo>
                  <a:lnTo>
                    <a:pt x="141" y="1559"/>
                  </a:lnTo>
                  <a:lnTo>
                    <a:pt x="113" y="1616"/>
                  </a:lnTo>
                  <a:lnTo>
                    <a:pt x="56" y="1616"/>
                  </a:lnTo>
                  <a:lnTo>
                    <a:pt x="56" y="1701"/>
                  </a:lnTo>
                  <a:lnTo>
                    <a:pt x="0" y="1730"/>
                  </a:lnTo>
                  <a:lnTo>
                    <a:pt x="28" y="1786"/>
                  </a:lnTo>
                  <a:lnTo>
                    <a:pt x="0" y="1815"/>
                  </a:lnTo>
                  <a:lnTo>
                    <a:pt x="0" y="1843"/>
                  </a:lnTo>
                  <a:lnTo>
                    <a:pt x="28" y="1871"/>
                  </a:lnTo>
                  <a:lnTo>
                    <a:pt x="113" y="1900"/>
                  </a:lnTo>
                  <a:lnTo>
                    <a:pt x="170" y="1843"/>
                  </a:lnTo>
                  <a:lnTo>
                    <a:pt x="170" y="1900"/>
                  </a:lnTo>
                  <a:lnTo>
                    <a:pt x="226" y="1871"/>
                  </a:lnTo>
                  <a:lnTo>
                    <a:pt x="283" y="1928"/>
                  </a:lnTo>
                  <a:lnTo>
                    <a:pt x="340" y="1900"/>
                  </a:lnTo>
                  <a:lnTo>
                    <a:pt x="312" y="1956"/>
                  </a:lnTo>
                  <a:lnTo>
                    <a:pt x="368" y="1928"/>
                  </a:lnTo>
                  <a:lnTo>
                    <a:pt x="397" y="20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6" name="Freeform 114"/>
            <p:cNvSpPr>
              <a:spLocks/>
            </p:cNvSpPr>
            <p:nvPr/>
          </p:nvSpPr>
          <p:spPr bwMode="auto">
            <a:xfrm>
              <a:off x="3970338" y="4125913"/>
              <a:ext cx="809625" cy="1260475"/>
            </a:xfrm>
            <a:custGeom>
              <a:avLst/>
              <a:gdLst>
                <a:gd name="T0" fmla="*/ 142 w 510"/>
                <a:gd name="T1" fmla="*/ 283 h 794"/>
                <a:gd name="T2" fmla="*/ 199 w 510"/>
                <a:gd name="T3" fmla="*/ 198 h 794"/>
                <a:gd name="T4" fmla="*/ 284 w 510"/>
                <a:gd name="T5" fmla="*/ 113 h 794"/>
                <a:gd name="T6" fmla="*/ 312 w 510"/>
                <a:gd name="T7" fmla="*/ 113 h 794"/>
                <a:gd name="T8" fmla="*/ 397 w 510"/>
                <a:gd name="T9" fmla="*/ 28 h 794"/>
                <a:gd name="T10" fmla="*/ 425 w 510"/>
                <a:gd name="T11" fmla="*/ 0 h 794"/>
                <a:gd name="T12" fmla="*/ 482 w 510"/>
                <a:gd name="T13" fmla="*/ 0 h 794"/>
                <a:gd name="T14" fmla="*/ 510 w 510"/>
                <a:gd name="T15" fmla="*/ 56 h 794"/>
                <a:gd name="T16" fmla="*/ 482 w 510"/>
                <a:gd name="T17" fmla="*/ 113 h 794"/>
                <a:gd name="T18" fmla="*/ 425 w 510"/>
                <a:gd name="T19" fmla="*/ 113 h 794"/>
                <a:gd name="T20" fmla="*/ 425 w 510"/>
                <a:gd name="T21" fmla="*/ 198 h 794"/>
                <a:gd name="T22" fmla="*/ 369 w 510"/>
                <a:gd name="T23" fmla="*/ 227 h 794"/>
                <a:gd name="T24" fmla="*/ 397 w 510"/>
                <a:gd name="T25" fmla="*/ 283 h 794"/>
                <a:gd name="T26" fmla="*/ 369 w 510"/>
                <a:gd name="T27" fmla="*/ 312 h 794"/>
                <a:gd name="T28" fmla="*/ 369 w 510"/>
                <a:gd name="T29" fmla="*/ 340 h 794"/>
                <a:gd name="T30" fmla="*/ 312 w 510"/>
                <a:gd name="T31" fmla="*/ 368 h 794"/>
                <a:gd name="T32" fmla="*/ 284 w 510"/>
                <a:gd name="T33" fmla="*/ 425 h 794"/>
                <a:gd name="T34" fmla="*/ 255 w 510"/>
                <a:gd name="T35" fmla="*/ 425 h 794"/>
                <a:gd name="T36" fmla="*/ 227 w 510"/>
                <a:gd name="T37" fmla="*/ 510 h 794"/>
                <a:gd name="T38" fmla="*/ 284 w 510"/>
                <a:gd name="T39" fmla="*/ 510 h 794"/>
                <a:gd name="T40" fmla="*/ 255 w 510"/>
                <a:gd name="T41" fmla="*/ 538 h 794"/>
                <a:gd name="T42" fmla="*/ 340 w 510"/>
                <a:gd name="T43" fmla="*/ 538 h 794"/>
                <a:gd name="T44" fmla="*/ 369 w 510"/>
                <a:gd name="T45" fmla="*/ 595 h 794"/>
                <a:gd name="T46" fmla="*/ 369 w 510"/>
                <a:gd name="T47" fmla="*/ 623 h 794"/>
                <a:gd name="T48" fmla="*/ 397 w 510"/>
                <a:gd name="T49" fmla="*/ 652 h 794"/>
                <a:gd name="T50" fmla="*/ 369 w 510"/>
                <a:gd name="T51" fmla="*/ 680 h 794"/>
                <a:gd name="T52" fmla="*/ 369 w 510"/>
                <a:gd name="T53" fmla="*/ 737 h 794"/>
                <a:gd name="T54" fmla="*/ 312 w 510"/>
                <a:gd name="T55" fmla="*/ 680 h 794"/>
                <a:gd name="T56" fmla="*/ 227 w 510"/>
                <a:gd name="T57" fmla="*/ 765 h 794"/>
                <a:gd name="T58" fmla="*/ 170 w 510"/>
                <a:gd name="T59" fmla="*/ 794 h 794"/>
                <a:gd name="T60" fmla="*/ 114 w 510"/>
                <a:gd name="T61" fmla="*/ 765 h 794"/>
                <a:gd name="T62" fmla="*/ 85 w 510"/>
                <a:gd name="T63" fmla="*/ 737 h 794"/>
                <a:gd name="T64" fmla="*/ 28 w 510"/>
                <a:gd name="T65" fmla="*/ 737 h 794"/>
                <a:gd name="T66" fmla="*/ 57 w 510"/>
                <a:gd name="T67" fmla="*/ 652 h 794"/>
                <a:gd name="T68" fmla="*/ 0 w 510"/>
                <a:gd name="T69" fmla="*/ 567 h 794"/>
                <a:gd name="T70" fmla="*/ 28 w 510"/>
                <a:gd name="T71" fmla="*/ 510 h 794"/>
                <a:gd name="T72" fmla="*/ 0 w 510"/>
                <a:gd name="T73" fmla="*/ 453 h 794"/>
                <a:gd name="T74" fmla="*/ 28 w 510"/>
                <a:gd name="T75" fmla="*/ 425 h 794"/>
                <a:gd name="T76" fmla="*/ 57 w 510"/>
                <a:gd name="T77" fmla="*/ 397 h 794"/>
                <a:gd name="T78" fmla="*/ 57 w 510"/>
                <a:gd name="T79" fmla="*/ 340 h 794"/>
                <a:gd name="T80" fmla="*/ 85 w 510"/>
                <a:gd name="T81" fmla="*/ 283 h 794"/>
                <a:gd name="T82" fmla="*/ 142 w 510"/>
                <a:gd name="T83" fmla="*/ 28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0" h="794">
                  <a:moveTo>
                    <a:pt x="142" y="283"/>
                  </a:moveTo>
                  <a:lnTo>
                    <a:pt x="199" y="198"/>
                  </a:lnTo>
                  <a:lnTo>
                    <a:pt x="284" y="113"/>
                  </a:lnTo>
                  <a:lnTo>
                    <a:pt x="312" y="113"/>
                  </a:lnTo>
                  <a:lnTo>
                    <a:pt x="397" y="28"/>
                  </a:lnTo>
                  <a:lnTo>
                    <a:pt x="425" y="0"/>
                  </a:lnTo>
                  <a:lnTo>
                    <a:pt x="482" y="0"/>
                  </a:lnTo>
                  <a:lnTo>
                    <a:pt x="510" y="56"/>
                  </a:lnTo>
                  <a:lnTo>
                    <a:pt x="482" y="113"/>
                  </a:lnTo>
                  <a:lnTo>
                    <a:pt x="425" y="113"/>
                  </a:lnTo>
                  <a:lnTo>
                    <a:pt x="425" y="198"/>
                  </a:lnTo>
                  <a:lnTo>
                    <a:pt x="369" y="227"/>
                  </a:lnTo>
                  <a:lnTo>
                    <a:pt x="397" y="283"/>
                  </a:lnTo>
                  <a:lnTo>
                    <a:pt x="369" y="312"/>
                  </a:lnTo>
                  <a:lnTo>
                    <a:pt x="369" y="340"/>
                  </a:lnTo>
                  <a:lnTo>
                    <a:pt x="312" y="368"/>
                  </a:lnTo>
                  <a:lnTo>
                    <a:pt x="284" y="425"/>
                  </a:lnTo>
                  <a:lnTo>
                    <a:pt x="255" y="425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255" y="538"/>
                  </a:lnTo>
                  <a:lnTo>
                    <a:pt x="340" y="538"/>
                  </a:lnTo>
                  <a:lnTo>
                    <a:pt x="369" y="595"/>
                  </a:lnTo>
                  <a:lnTo>
                    <a:pt x="369" y="623"/>
                  </a:lnTo>
                  <a:lnTo>
                    <a:pt x="397" y="652"/>
                  </a:lnTo>
                  <a:lnTo>
                    <a:pt x="369" y="680"/>
                  </a:lnTo>
                  <a:lnTo>
                    <a:pt x="369" y="737"/>
                  </a:lnTo>
                  <a:lnTo>
                    <a:pt x="312" y="680"/>
                  </a:lnTo>
                  <a:lnTo>
                    <a:pt x="227" y="765"/>
                  </a:lnTo>
                  <a:lnTo>
                    <a:pt x="170" y="794"/>
                  </a:lnTo>
                  <a:lnTo>
                    <a:pt x="114" y="765"/>
                  </a:lnTo>
                  <a:lnTo>
                    <a:pt x="85" y="737"/>
                  </a:lnTo>
                  <a:lnTo>
                    <a:pt x="28" y="737"/>
                  </a:lnTo>
                  <a:lnTo>
                    <a:pt x="57" y="652"/>
                  </a:lnTo>
                  <a:lnTo>
                    <a:pt x="0" y="567"/>
                  </a:lnTo>
                  <a:lnTo>
                    <a:pt x="28" y="510"/>
                  </a:lnTo>
                  <a:lnTo>
                    <a:pt x="0" y="453"/>
                  </a:lnTo>
                  <a:lnTo>
                    <a:pt x="28" y="425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142" y="2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7" name="Freeform 115"/>
            <p:cNvSpPr>
              <a:spLocks/>
            </p:cNvSpPr>
            <p:nvPr/>
          </p:nvSpPr>
          <p:spPr bwMode="auto">
            <a:xfrm>
              <a:off x="3430588" y="4305301"/>
              <a:ext cx="765175" cy="765175"/>
            </a:xfrm>
            <a:custGeom>
              <a:avLst/>
              <a:gdLst>
                <a:gd name="T0" fmla="*/ 85 w 482"/>
                <a:gd name="T1" fmla="*/ 0 h 482"/>
                <a:gd name="T2" fmla="*/ 142 w 482"/>
                <a:gd name="T3" fmla="*/ 0 h 482"/>
                <a:gd name="T4" fmla="*/ 198 w 482"/>
                <a:gd name="T5" fmla="*/ 29 h 482"/>
                <a:gd name="T6" fmla="*/ 227 w 482"/>
                <a:gd name="T7" fmla="*/ 0 h 482"/>
                <a:gd name="T8" fmla="*/ 255 w 482"/>
                <a:gd name="T9" fmla="*/ 85 h 482"/>
                <a:gd name="T10" fmla="*/ 283 w 482"/>
                <a:gd name="T11" fmla="*/ 57 h 482"/>
                <a:gd name="T12" fmla="*/ 312 w 482"/>
                <a:gd name="T13" fmla="*/ 57 h 482"/>
                <a:gd name="T14" fmla="*/ 340 w 482"/>
                <a:gd name="T15" fmla="*/ 29 h 482"/>
                <a:gd name="T16" fmla="*/ 397 w 482"/>
                <a:gd name="T17" fmla="*/ 57 h 482"/>
                <a:gd name="T18" fmla="*/ 397 w 482"/>
                <a:gd name="T19" fmla="*/ 85 h 482"/>
                <a:gd name="T20" fmla="*/ 454 w 482"/>
                <a:gd name="T21" fmla="*/ 85 h 482"/>
                <a:gd name="T22" fmla="*/ 454 w 482"/>
                <a:gd name="T23" fmla="*/ 114 h 482"/>
                <a:gd name="T24" fmla="*/ 482 w 482"/>
                <a:gd name="T25" fmla="*/ 170 h 482"/>
                <a:gd name="T26" fmla="*/ 425 w 482"/>
                <a:gd name="T27" fmla="*/ 170 h 482"/>
                <a:gd name="T28" fmla="*/ 397 w 482"/>
                <a:gd name="T29" fmla="*/ 227 h 482"/>
                <a:gd name="T30" fmla="*/ 397 w 482"/>
                <a:gd name="T31" fmla="*/ 284 h 482"/>
                <a:gd name="T32" fmla="*/ 340 w 482"/>
                <a:gd name="T33" fmla="*/ 340 h 482"/>
                <a:gd name="T34" fmla="*/ 283 w 482"/>
                <a:gd name="T35" fmla="*/ 340 h 482"/>
                <a:gd name="T36" fmla="*/ 227 w 482"/>
                <a:gd name="T37" fmla="*/ 312 h 482"/>
                <a:gd name="T38" fmla="*/ 198 w 482"/>
                <a:gd name="T39" fmla="*/ 340 h 482"/>
                <a:gd name="T40" fmla="*/ 170 w 482"/>
                <a:gd name="T41" fmla="*/ 397 h 482"/>
                <a:gd name="T42" fmla="*/ 85 w 482"/>
                <a:gd name="T43" fmla="*/ 425 h 482"/>
                <a:gd name="T44" fmla="*/ 57 w 482"/>
                <a:gd name="T45" fmla="*/ 482 h 482"/>
                <a:gd name="T46" fmla="*/ 0 w 482"/>
                <a:gd name="T47" fmla="*/ 397 h 482"/>
                <a:gd name="T48" fmla="*/ 0 w 482"/>
                <a:gd name="T49" fmla="*/ 255 h 482"/>
                <a:gd name="T50" fmla="*/ 57 w 482"/>
                <a:gd name="T51" fmla="*/ 284 h 482"/>
                <a:gd name="T52" fmla="*/ 85 w 482"/>
                <a:gd name="T53" fmla="*/ 227 h 482"/>
                <a:gd name="T54" fmla="*/ 113 w 482"/>
                <a:gd name="T55" fmla="*/ 255 h 482"/>
                <a:gd name="T56" fmla="*/ 142 w 482"/>
                <a:gd name="T57" fmla="*/ 227 h 482"/>
                <a:gd name="T58" fmla="*/ 85 w 482"/>
                <a:gd name="T59" fmla="*/ 199 h 482"/>
                <a:gd name="T60" fmla="*/ 113 w 482"/>
                <a:gd name="T61" fmla="*/ 170 h 482"/>
                <a:gd name="T62" fmla="*/ 57 w 482"/>
                <a:gd name="T63" fmla="*/ 142 h 482"/>
                <a:gd name="T64" fmla="*/ 57 w 482"/>
                <a:gd name="T65" fmla="*/ 114 h 482"/>
                <a:gd name="T66" fmla="*/ 113 w 482"/>
                <a:gd name="T67" fmla="*/ 57 h 482"/>
                <a:gd name="T68" fmla="*/ 85 w 482"/>
                <a:gd name="T69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2" h="482">
                  <a:moveTo>
                    <a:pt x="85" y="0"/>
                  </a:moveTo>
                  <a:lnTo>
                    <a:pt x="142" y="0"/>
                  </a:lnTo>
                  <a:lnTo>
                    <a:pt x="198" y="29"/>
                  </a:lnTo>
                  <a:lnTo>
                    <a:pt x="227" y="0"/>
                  </a:lnTo>
                  <a:lnTo>
                    <a:pt x="255" y="85"/>
                  </a:lnTo>
                  <a:lnTo>
                    <a:pt x="283" y="57"/>
                  </a:lnTo>
                  <a:lnTo>
                    <a:pt x="312" y="57"/>
                  </a:lnTo>
                  <a:lnTo>
                    <a:pt x="340" y="29"/>
                  </a:lnTo>
                  <a:lnTo>
                    <a:pt x="397" y="57"/>
                  </a:lnTo>
                  <a:lnTo>
                    <a:pt x="397" y="85"/>
                  </a:lnTo>
                  <a:lnTo>
                    <a:pt x="454" y="85"/>
                  </a:lnTo>
                  <a:lnTo>
                    <a:pt x="454" y="114"/>
                  </a:lnTo>
                  <a:lnTo>
                    <a:pt x="482" y="170"/>
                  </a:lnTo>
                  <a:lnTo>
                    <a:pt x="425" y="170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27" y="312"/>
                  </a:lnTo>
                  <a:lnTo>
                    <a:pt x="198" y="340"/>
                  </a:lnTo>
                  <a:lnTo>
                    <a:pt x="170" y="397"/>
                  </a:lnTo>
                  <a:lnTo>
                    <a:pt x="85" y="425"/>
                  </a:lnTo>
                  <a:lnTo>
                    <a:pt x="57" y="482"/>
                  </a:lnTo>
                  <a:lnTo>
                    <a:pt x="0" y="397"/>
                  </a:lnTo>
                  <a:lnTo>
                    <a:pt x="0" y="255"/>
                  </a:lnTo>
                  <a:lnTo>
                    <a:pt x="57" y="284"/>
                  </a:lnTo>
                  <a:lnTo>
                    <a:pt x="85" y="227"/>
                  </a:lnTo>
                  <a:lnTo>
                    <a:pt x="113" y="255"/>
                  </a:lnTo>
                  <a:lnTo>
                    <a:pt x="142" y="227"/>
                  </a:lnTo>
                  <a:lnTo>
                    <a:pt x="85" y="199"/>
                  </a:lnTo>
                  <a:lnTo>
                    <a:pt x="113" y="170"/>
                  </a:lnTo>
                  <a:lnTo>
                    <a:pt x="57" y="142"/>
                  </a:lnTo>
                  <a:lnTo>
                    <a:pt x="57" y="114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8" name="Freeform 116"/>
            <p:cNvSpPr>
              <a:spLocks/>
            </p:cNvSpPr>
            <p:nvPr/>
          </p:nvSpPr>
          <p:spPr bwMode="auto">
            <a:xfrm>
              <a:off x="4330700" y="4665663"/>
              <a:ext cx="584200" cy="404813"/>
            </a:xfrm>
            <a:custGeom>
              <a:avLst/>
              <a:gdLst>
                <a:gd name="T0" fmla="*/ 142 w 368"/>
                <a:gd name="T1" fmla="*/ 255 h 255"/>
                <a:gd name="T2" fmla="*/ 113 w 368"/>
                <a:gd name="T3" fmla="*/ 198 h 255"/>
                <a:gd name="T4" fmla="*/ 28 w 368"/>
                <a:gd name="T5" fmla="*/ 198 h 255"/>
                <a:gd name="T6" fmla="*/ 57 w 368"/>
                <a:gd name="T7" fmla="*/ 170 h 255"/>
                <a:gd name="T8" fmla="*/ 0 w 368"/>
                <a:gd name="T9" fmla="*/ 170 h 255"/>
                <a:gd name="T10" fmla="*/ 28 w 368"/>
                <a:gd name="T11" fmla="*/ 85 h 255"/>
                <a:gd name="T12" fmla="*/ 57 w 368"/>
                <a:gd name="T13" fmla="*/ 85 h 255"/>
                <a:gd name="T14" fmla="*/ 85 w 368"/>
                <a:gd name="T15" fmla="*/ 28 h 255"/>
                <a:gd name="T16" fmla="*/ 142 w 368"/>
                <a:gd name="T17" fmla="*/ 0 h 255"/>
                <a:gd name="T18" fmla="*/ 170 w 368"/>
                <a:gd name="T19" fmla="*/ 28 h 255"/>
                <a:gd name="T20" fmla="*/ 255 w 368"/>
                <a:gd name="T21" fmla="*/ 57 h 255"/>
                <a:gd name="T22" fmla="*/ 312 w 368"/>
                <a:gd name="T23" fmla="*/ 0 h 255"/>
                <a:gd name="T24" fmla="*/ 312 w 368"/>
                <a:gd name="T25" fmla="*/ 57 h 255"/>
                <a:gd name="T26" fmla="*/ 368 w 368"/>
                <a:gd name="T27" fmla="*/ 28 h 255"/>
                <a:gd name="T28" fmla="*/ 368 w 368"/>
                <a:gd name="T29" fmla="*/ 85 h 255"/>
                <a:gd name="T30" fmla="*/ 340 w 368"/>
                <a:gd name="T31" fmla="*/ 85 h 255"/>
                <a:gd name="T32" fmla="*/ 340 w 368"/>
                <a:gd name="T33" fmla="*/ 113 h 255"/>
                <a:gd name="T34" fmla="*/ 283 w 368"/>
                <a:gd name="T35" fmla="*/ 113 h 255"/>
                <a:gd name="T36" fmla="*/ 283 w 368"/>
                <a:gd name="T37" fmla="*/ 142 h 255"/>
                <a:gd name="T38" fmla="*/ 312 w 368"/>
                <a:gd name="T39" fmla="*/ 170 h 255"/>
                <a:gd name="T40" fmla="*/ 312 w 368"/>
                <a:gd name="T41" fmla="*/ 227 h 255"/>
                <a:gd name="T42" fmla="*/ 255 w 368"/>
                <a:gd name="T43" fmla="*/ 198 h 255"/>
                <a:gd name="T44" fmla="*/ 255 w 368"/>
                <a:gd name="T45" fmla="*/ 227 h 255"/>
                <a:gd name="T46" fmla="*/ 227 w 368"/>
                <a:gd name="T47" fmla="*/ 255 h 255"/>
                <a:gd name="T48" fmla="*/ 142 w 368"/>
                <a:gd name="T4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8" h="255">
                  <a:moveTo>
                    <a:pt x="142" y="255"/>
                  </a:moveTo>
                  <a:lnTo>
                    <a:pt x="113" y="198"/>
                  </a:lnTo>
                  <a:lnTo>
                    <a:pt x="28" y="198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28" y="85"/>
                  </a:lnTo>
                  <a:lnTo>
                    <a:pt x="57" y="85"/>
                  </a:lnTo>
                  <a:lnTo>
                    <a:pt x="85" y="28"/>
                  </a:lnTo>
                  <a:lnTo>
                    <a:pt x="142" y="0"/>
                  </a:lnTo>
                  <a:lnTo>
                    <a:pt x="170" y="28"/>
                  </a:lnTo>
                  <a:lnTo>
                    <a:pt x="255" y="57"/>
                  </a:lnTo>
                  <a:lnTo>
                    <a:pt x="312" y="0"/>
                  </a:lnTo>
                  <a:lnTo>
                    <a:pt x="312" y="57"/>
                  </a:lnTo>
                  <a:lnTo>
                    <a:pt x="368" y="28"/>
                  </a:lnTo>
                  <a:lnTo>
                    <a:pt x="368" y="85"/>
                  </a:lnTo>
                  <a:lnTo>
                    <a:pt x="340" y="85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142"/>
                  </a:lnTo>
                  <a:lnTo>
                    <a:pt x="312" y="170"/>
                  </a:lnTo>
                  <a:lnTo>
                    <a:pt x="312" y="227"/>
                  </a:lnTo>
                  <a:lnTo>
                    <a:pt x="255" y="198"/>
                  </a:lnTo>
                  <a:lnTo>
                    <a:pt x="255" y="227"/>
                  </a:lnTo>
                  <a:lnTo>
                    <a:pt x="227" y="255"/>
                  </a:lnTo>
                  <a:lnTo>
                    <a:pt x="142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59" name="Freeform 117"/>
            <p:cNvSpPr>
              <a:spLocks/>
            </p:cNvSpPr>
            <p:nvPr/>
          </p:nvSpPr>
          <p:spPr bwMode="auto">
            <a:xfrm>
              <a:off x="3925888" y="5295901"/>
              <a:ext cx="449263" cy="539750"/>
            </a:xfrm>
            <a:custGeom>
              <a:avLst/>
              <a:gdLst>
                <a:gd name="T0" fmla="*/ 56 w 283"/>
                <a:gd name="T1" fmla="*/ 0 h 340"/>
                <a:gd name="T2" fmla="*/ 28 w 283"/>
                <a:gd name="T3" fmla="*/ 113 h 340"/>
                <a:gd name="T4" fmla="*/ 28 w 283"/>
                <a:gd name="T5" fmla="*/ 170 h 340"/>
                <a:gd name="T6" fmla="*/ 0 w 283"/>
                <a:gd name="T7" fmla="*/ 255 h 340"/>
                <a:gd name="T8" fmla="*/ 28 w 283"/>
                <a:gd name="T9" fmla="*/ 283 h 340"/>
                <a:gd name="T10" fmla="*/ 28 w 283"/>
                <a:gd name="T11" fmla="*/ 340 h 340"/>
                <a:gd name="T12" fmla="*/ 170 w 283"/>
                <a:gd name="T13" fmla="*/ 283 h 340"/>
                <a:gd name="T14" fmla="*/ 283 w 283"/>
                <a:gd name="T15" fmla="*/ 170 h 340"/>
                <a:gd name="T16" fmla="*/ 227 w 283"/>
                <a:gd name="T17" fmla="*/ 170 h 340"/>
                <a:gd name="T18" fmla="*/ 198 w 283"/>
                <a:gd name="T19" fmla="*/ 113 h 340"/>
                <a:gd name="T20" fmla="*/ 227 w 283"/>
                <a:gd name="T21" fmla="*/ 85 h 340"/>
                <a:gd name="T22" fmla="*/ 198 w 283"/>
                <a:gd name="T23" fmla="*/ 57 h 340"/>
                <a:gd name="T24" fmla="*/ 142 w 283"/>
                <a:gd name="T25" fmla="*/ 28 h 340"/>
                <a:gd name="T26" fmla="*/ 113 w 283"/>
                <a:gd name="T27" fmla="*/ 0 h 340"/>
                <a:gd name="T28" fmla="*/ 56 w 283"/>
                <a:gd name="T2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340">
                  <a:moveTo>
                    <a:pt x="56" y="0"/>
                  </a:moveTo>
                  <a:lnTo>
                    <a:pt x="28" y="113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28" y="283"/>
                  </a:lnTo>
                  <a:lnTo>
                    <a:pt x="28" y="340"/>
                  </a:lnTo>
                  <a:lnTo>
                    <a:pt x="170" y="283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198" y="113"/>
                  </a:lnTo>
                  <a:lnTo>
                    <a:pt x="227" y="85"/>
                  </a:lnTo>
                  <a:lnTo>
                    <a:pt x="198" y="57"/>
                  </a:lnTo>
                  <a:lnTo>
                    <a:pt x="142" y="28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60" name="Freeform 118"/>
            <p:cNvSpPr>
              <a:spLocks/>
            </p:cNvSpPr>
            <p:nvPr/>
          </p:nvSpPr>
          <p:spPr bwMode="auto">
            <a:xfrm>
              <a:off x="4240213" y="4710113"/>
              <a:ext cx="1035050" cy="1304925"/>
            </a:xfrm>
            <a:custGeom>
              <a:avLst/>
              <a:gdLst>
                <a:gd name="T0" fmla="*/ 539 w 652"/>
                <a:gd name="T1" fmla="*/ 709 h 822"/>
                <a:gd name="T2" fmla="*/ 567 w 652"/>
                <a:gd name="T3" fmla="*/ 624 h 822"/>
                <a:gd name="T4" fmla="*/ 624 w 652"/>
                <a:gd name="T5" fmla="*/ 567 h 822"/>
                <a:gd name="T6" fmla="*/ 596 w 652"/>
                <a:gd name="T7" fmla="*/ 539 h 822"/>
                <a:gd name="T8" fmla="*/ 596 w 652"/>
                <a:gd name="T9" fmla="*/ 511 h 822"/>
                <a:gd name="T10" fmla="*/ 539 w 652"/>
                <a:gd name="T11" fmla="*/ 511 h 822"/>
                <a:gd name="T12" fmla="*/ 539 w 652"/>
                <a:gd name="T13" fmla="*/ 454 h 822"/>
                <a:gd name="T14" fmla="*/ 624 w 652"/>
                <a:gd name="T15" fmla="*/ 340 h 822"/>
                <a:gd name="T16" fmla="*/ 596 w 652"/>
                <a:gd name="T17" fmla="*/ 255 h 822"/>
                <a:gd name="T18" fmla="*/ 652 w 652"/>
                <a:gd name="T19" fmla="*/ 255 h 822"/>
                <a:gd name="T20" fmla="*/ 652 w 652"/>
                <a:gd name="T21" fmla="*/ 227 h 822"/>
                <a:gd name="T22" fmla="*/ 624 w 652"/>
                <a:gd name="T23" fmla="*/ 199 h 822"/>
                <a:gd name="T24" fmla="*/ 596 w 652"/>
                <a:gd name="T25" fmla="*/ 142 h 822"/>
                <a:gd name="T26" fmla="*/ 567 w 652"/>
                <a:gd name="T27" fmla="*/ 57 h 822"/>
                <a:gd name="T28" fmla="*/ 511 w 652"/>
                <a:gd name="T29" fmla="*/ 85 h 822"/>
                <a:gd name="T30" fmla="*/ 539 w 652"/>
                <a:gd name="T31" fmla="*/ 29 h 822"/>
                <a:gd name="T32" fmla="*/ 482 w 652"/>
                <a:gd name="T33" fmla="*/ 57 h 822"/>
                <a:gd name="T34" fmla="*/ 425 w 652"/>
                <a:gd name="T35" fmla="*/ 0 h 822"/>
                <a:gd name="T36" fmla="*/ 425 w 652"/>
                <a:gd name="T37" fmla="*/ 57 h 822"/>
                <a:gd name="T38" fmla="*/ 397 w 652"/>
                <a:gd name="T39" fmla="*/ 57 h 822"/>
                <a:gd name="T40" fmla="*/ 397 w 652"/>
                <a:gd name="T41" fmla="*/ 85 h 822"/>
                <a:gd name="T42" fmla="*/ 340 w 652"/>
                <a:gd name="T43" fmla="*/ 85 h 822"/>
                <a:gd name="T44" fmla="*/ 340 w 652"/>
                <a:gd name="T45" fmla="*/ 114 h 822"/>
                <a:gd name="T46" fmla="*/ 369 w 652"/>
                <a:gd name="T47" fmla="*/ 142 h 822"/>
                <a:gd name="T48" fmla="*/ 369 w 652"/>
                <a:gd name="T49" fmla="*/ 199 h 822"/>
                <a:gd name="T50" fmla="*/ 312 w 652"/>
                <a:gd name="T51" fmla="*/ 170 h 822"/>
                <a:gd name="T52" fmla="*/ 312 w 652"/>
                <a:gd name="T53" fmla="*/ 199 h 822"/>
                <a:gd name="T54" fmla="*/ 284 w 652"/>
                <a:gd name="T55" fmla="*/ 227 h 822"/>
                <a:gd name="T56" fmla="*/ 199 w 652"/>
                <a:gd name="T57" fmla="*/ 227 h 822"/>
                <a:gd name="T58" fmla="*/ 199 w 652"/>
                <a:gd name="T59" fmla="*/ 255 h 822"/>
                <a:gd name="T60" fmla="*/ 227 w 652"/>
                <a:gd name="T61" fmla="*/ 284 h 822"/>
                <a:gd name="T62" fmla="*/ 199 w 652"/>
                <a:gd name="T63" fmla="*/ 312 h 822"/>
                <a:gd name="T64" fmla="*/ 199 w 652"/>
                <a:gd name="T65" fmla="*/ 369 h 822"/>
                <a:gd name="T66" fmla="*/ 142 w 652"/>
                <a:gd name="T67" fmla="*/ 312 h 822"/>
                <a:gd name="T68" fmla="*/ 57 w 652"/>
                <a:gd name="T69" fmla="*/ 397 h 822"/>
                <a:gd name="T70" fmla="*/ 0 w 652"/>
                <a:gd name="T71" fmla="*/ 426 h 822"/>
                <a:gd name="T72" fmla="*/ 29 w 652"/>
                <a:gd name="T73" fmla="*/ 454 h 822"/>
                <a:gd name="T74" fmla="*/ 0 w 652"/>
                <a:gd name="T75" fmla="*/ 482 h 822"/>
                <a:gd name="T76" fmla="*/ 29 w 652"/>
                <a:gd name="T77" fmla="*/ 539 h 822"/>
                <a:gd name="T78" fmla="*/ 57 w 652"/>
                <a:gd name="T79" fmla="*/ 539 h 822"/>
                <a:gd name="T80" fmla="*/ 85 w 652"/>
                <a:gd name="T81" fmla="*/ 539 h 822"/>
                <a:gd name="T82" fmla="*/ 142 w 652"/>
                <a:gd name="T83" fmla="*/ 482 h 822"/>
                <a:gd name="T84" fmla="*/ 142 w 652"/>
                <a:gd name="T85" fmla="*/ 539 h 822"/>
                <a:gd name="T86" fmla="*/ 170 w 652"/>
                <a:gd name="T87" fmla="*/ 567 h 822"/>
                <a:gd name="T88" fmla="*/ 114 w 652"/>
                <a:gd name="T89" fmla="*/ 624 h 822"/>
                <a:gd name="T90" fmla="*/ 85 w 652"/>
                <a:gd name="T91" fmla="*/ 681 h 822"/>
                <a:gd name="T92" fmla="*/ 29 w 652"/>
                <a:gd name="T93" fmla="*/ 709 h 822"/>
                <a:gd name="T94" fmla="*/ 57 w 652"/>
                <a:gd name="T95" fmla="*/ 794 h 822"/>
                <a:gd name="T96" fmla="*/ 85 w 652"/>
                <a:gd name="T97" fmla="*/ 766 h 822"/>
                <a:gd name="T98" fmla="*/ 114 w 652"/>
                <a:gd name="T99" fmla="*/ 822 h 822"/>
                <a:gd name="T100" fmla="*/ 170 w 652"/>
                <a:gd name="T101" fmla="*/ 794 h 822"/>
                <a:gd name="T102" fmla="*/ 170 w 652"/>
                <a:gd name="T103" fmla="*/ 766 h 822"/>
                <a:gd name="T104" fmla="*/ 199 w 652"/>
                <a:gd name="T105" fmla="*/ 766 h 822"/>
                <a:gd name="T106" fmla="*/ 312 w 652"/>
                <a:gd name="T107" fmla="*/ 652 h 822"/>
                <a:gd name="T108" fmla="*/ 340 w 652"/>
                <a:gd name="T109" fmla="*/ 681 h 822"/>
                <a:gd name="T110" fmla="*/ 312 w 652"/>
                <a:gd name="T111" fmla="*/ 737 h 822"/>
                <a:gd name="T112" fmla="*/ 312 w 652"/>
                <a:gd name="T113" fmla="*/ 822 h 822"/>
                <a:gd name="T114" fmla="*/ 454 w 652"/>
                <a:gd name="T115" fmla="*/ 822 h 822"/>
                <a:gd name="T116" fmla="*/ 567 w 652"/>
                <a:gd name="T117" fmla="*/ 737 h 822"/>
                <a:gd name="T118" fmla="*/ 539 w 652"/>
                <a:gd name="T119" fmla="*/ 709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52" h="822">
                  <a:moveTo>
                    <a:pt x="539" y="709"/>
                  </a:moveTo>
                  <a:lnTo>
                    <a:pt x="567" y="624"/>
                  </a:lnTo>
                  <a:lnTo>
                    <a:pt x="624" y="567"/>
                  </a:lnTo>
                  <a:lnTo>
                    <a:pt x="596" y="539"/>
                  </a:lnTo>
                  <a:lnTo>
                    <a:pt x="596" y="511"/>
                  </a:lnTo>
                  <a:lnTo>
                    <a:pt x="539" y="511"/>
                  </a:lnTo>
                  <a:lnTo>
                    <a:pt x="539" y="454"/>
                  </a:lnTo>
                  <a:lnTo>
                    <a:pt x="624" y="340"/>
                  </a:lnTo>
                  <a:lnTo>
                    <a:pt x="596" y="255"/>
                  </a:lnTo>
                  <a:lnTo>
                    <a:pt x="652" y="255"/>
                  </a:lnTo>
                  <a:lnTo>
                    <a:pt x="652" y="227"/>
                  </a:lnTo>
                  <a:lnTo>
                    <a:pt x="624" y="199"/>
                  </a:lnTo>
                  <a:lnTo>
                    <a:pt x="596" y="142"/>
                  </a:lnTo>
                  <a:lnTo>
                    <a:pt x="567" y="57"/>
                  </a:lnTo>
                  <a:lnTo>
                    <a:pt x="511" y="85"/>
                  </a:lnTo>
                  <a:lnTo>
                    <a:pt x="539" y="29"/>
                  </a:lnTo>
                  <a:lnTo>
                    <a:pt x="482" y="57"/>
                  </a:lnTo>
                  <a:lnTo>
                    <a:pt x="425" y="0"/>
                  </a:lnTo>
                  <a:lnTo>
                    <a:pt x="425" y="57"/>
                  </a:lnTo>
                  <a:lnTo>
                    <a:pt x="397" y="57"/>
                  </a:lnTo>
                  <a:lnTo>
                    <a:pt x="397" y="85"/>
                  </a:lnTo>
                  <a:lnTo>
                    <a:pt x="340" y="85"/>
                  </a:lnTo>
                  <a:lnTo>
                    <a:pt x="340" y="114"/>
                  </a:lnTo>
                  <a:lnTo>
                    <a:pt x="369" y="142"/>
                  </a:lnTo>
                  <a:lnTo>
                    <a:pt x="369" y="199"/>
                  </a:lnTo>
                  <a:lnTo>
                    <a:pt x="312" y="170"/>
                  </a:lnTo>
                  <a:lnTo>
                    <a:pt x="312" y="199"/>
                  </a:lnTo>
                  <a:lnTo>
                    <a:pt x="284" y="227"/>
                  </a:lnTo>
                  <a:lnTo>
                    <a:pt x="199" y="227"/>
                  </a:lnTo>
                  <a:lnTo>
                    <a:pt x="199" y="255"/>
                  </a:lnTo>
                  <a:lnTo>
                    <a:pt x="227" y="284"/>
                  </a:lnTo>
                  <a:lnTo>
                    <a:pt x="199" y="312"/>
                  </a:lnTo>
                  <a:lnTo>
                    <a:pt x="199" y="369"/>
                  </a:lnTo>
                  <a:lnTo>
                    <a:pt x="142" y="312"/>
                  </a:lnTo>
                  <a:lnTo>
                    <a:pt x="57" y="397"/>
                  </a:lnTo>
                  <a:lnTo>
                    <a:pt x="0" y="426"/>
                  </a:lnTo>
                  <a:lnTo>
                    <a:pt x="29" y="454"/>
                  </a:lnTo>
                  <a:lnTo>
                    <a:pt x="0" y="482"/>
                  </a:lnTo>
                  <a:lnTo>
                    <a:pt x="29" y="539"/>
                  </a:lnTo>
                  <a:lnTo>
                    <a:pt x="57" y="539"/>
                  </a:lnTo>
                  <a:lnTo>
                    <a:pt x="85" y="539"/>
                  </a:lnTo>
                  <a:lnTo>
                    <a:pt x="142" y="482"/>
                  </a:lnTo>
                  <a:lnTo>
                    <a:pt x="142" y="539"/>
                  </a:lnTo>
                  <a:lnTo>
                    <a:pt x="170" y="567"/>
                  </a:lnTo>
                  <a:lnTo>
                    <a:pt x="114" y="624"/>
                  </a:lnTo>
                  <a:lnTo>
                    <a:pt x="85" y="681"/>
                  </a:lnTo>
                  <a:lnTo>
                    <a:pt x="29" y="709"/>
                  </a:lnTo>
                  <a:lnTo>
                    <a:pt x="57" y="794"/>
                  </a:lnTo>
                  <a:lnTo>
                    <a:pt x="85" y="766"/>
                  </a:lnTo>
                  <a:lnTo>
                    <a:pt x="114" y="822"/>
                  </a:lnTo>
                  <a:lnTo>
                    <a:pt x="170" y="794"/>
                  </a:lnTo>
                  <a:lnTo>
                    <a:pt x="170" y="766"/>
                  </a:lnTo>
                  <a:lnTo>
                    <a:pt x="199" y="766"/>
                  </a:lnTo>
                  <a:lnTo>
                    <a:pt x="312" y="652"/>
                  </a:lnTo>
                  <a:lnTo>
                    <a:pt x="340" y="681"/>
                  </a:lnTo>
                  <a:lnTo>
                    <a:pt x="312" y="737"/>
                  </a:lnTo>
                  <a:lnTo>
                    <a:pt x="312" y="822"/>
                  </a:lnTo>
                  <a:lnTo>
                    <a:pt x="454" y="822"/>
                  </a:lnTo>
                  <a:lnTo>
                    <a:pt x="567" y="737"/>
                  </a:lnTo>
                  <a:lnTo>
                    <a:pt x="539" y="70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61" name="Freeform 119"/>
            <p:cNvSpPr>
              <a:spLocks/>
            </p:cNvSpPr>
            <p:nvPr/>
          </p:nvSpPr>
          <p:spPr bwMode="auto">
            <a:xfrm>
              <a:off x="3160713" y="1244601"/>
              <a:ext cx="1260475" cy="855663"/>
            </a:xfrm>
            <a:custGeom>
              <a:avLst/>
              <a:gdLst>
                <a:gd name="T0" fmla="*/ 283 w 794"/>
                <a:gd name="T1" fmla="*/ 511 h 539"/>
                <a:gd name="T2" fmla="*/ 198 w 794"/>
                <a:gd name="T3" fmla="*/ 511 h 539"/>
                <a:gd name="T4" fmla="*/ 170 w 794"/>
                <a:gd name="T5" fmla="*/ 482 h 539"/>
                <a:gd name="T6" fmla="*/ 113 w 794"/>
                <a:gd name="T7" fmla="*/ 539 h 539"/>
                <a:gd name="T8" fmla="*/ 85 w 794"/>
                <a:gd name="T9" fmla="*/ 539 h 539"/>
                <a:gd name="T10" fmla="*/ 85 w 794"/>
                <a:gd name="T11" fmla="*/ 511 h 539"/>
                <a:gd name="T12" fmla="*/ 0 w 794"/>
                <a:gd name="T13" fmla="*/ 482 h 539"/>
                <a:gd name="T14" fmla="*/ 28 w 794"/>
                <a:gd name="T15" fmla="*/ 426 h 539"/>
                <a:gd name="T16" fmla="*/ 28 w 794"/>
                <a:gd name="T17" fmla="*/ 341 h 539"/>
                <a:gd name="T18" fmla="*/ 0 w 794"/>
                <a:gd name="T19" fmla="*/ 312 h 539"/>
                <a:gd name="T20" fmla="*/ 28 w 794"/>
                <a:gd name="T21" fmla="*/ 256 h 539"/>
                <a:gd name="T22" fmla="*/ 0 w 794"/>
                <a:gd name="T23" fmla="*/ 227 h 539"/>
                <a:gd name="T24" fmla="*/ 57 w 794"/>
                <a:gd name="T25" fmla="*/ 199 h 539"/>
                <a:gd name="T26" fmla="*/ 142 w 794"/>
                <a:gd name="T27" fmla="*/ 142 h 539"/>
                <a:gd name="T28" fmla="*/ 170 w 794"/>
                <a:gd name="T29" fmla="*/ 85 h 539"/>
                <a:gd name="T30" fmla="*/ 170 w 794"/>
                <a:gd name="T31" fmla="*/ 114 h 539"/>
                <a:gd name="T32" fmla="*/ 227 w 794"/>
                <a:gd name="T33" fmla="*/ 114 h 539"/>
                <a:gd name="T34" fmla="*/ 283 w 794"/>
                <a:gd name="T35" fmla="*/ 142 h 539"/>
                <a:gd name="T36" fmla="*/ 312 w 794"/>
                <a:gd name="T37" fmla="*/ 85 h 539"/>
                <a:gd name="T38" fmla="*/ 368 w 794"/>
                <a:gd name="T39" fmla="*/ 85 h 539"/>
                <a:gd name="T40" fmla="*/ 340 w 794"/>
                <a:gd name="T41" fmla="*/ 142 h 539"/>
                <a:gd name="T42" fmla="*/ 453 w 794"/>
                <a:gd name="T43" fmla="*/ 142 h 539"/>
                <a:gd name="T44" fmla="*/ 482 w 794"/>
                <a:gd name="T45" fmla="*/ 85 h 539"/>
                <a:gd name="T46" fmla="*/ 567 w 794"/>
                <a:gd name="T47" fmla="*/ 85 h 539"/>
                <a:gd name="T48" fmla="*/ 595 w 794"/>
                <a:gd name="T49" fmla="*/ 29 h 539"/>
                <a:gd name="T50" fmla="*/ 680 w 794"/>
                <a:gd name="T51" fmla="*/ 57 h 539"/>
                <a:gd name="T52" fmla="*/ 709 w 794"/>
                <a:gd name="T53" fmla="*/ 0 h 539"/>
                <a:gd name="T54" fmla="*/ 794 w 794"/>
                <a:gd name="T55" fmla="*/ 29 h 539"/>
                <a:gd name="T56" fmla="*/ 765 w 794"/>
                <a:gd name="T57" fmla="*/ 85 h 539"/>
                <a:gd name="T58" fmla="*/ 737 w 794"/>
                <a:gd name="T59" fmla="*/ 199 h 539"/>
                <a:gd name="T60" fmla="*/ 709 w 794"/>
                <a:gd name="T61" fmla="*/ 199 h 539"/>
                <a:gd name="T62" fmla="*/ 709 w 794"/>
                <a:gd name="T63" fmla="*/ 312 h 539"/>
                <a:gd name="T64" fmla="*/ 680 w 794"/>
                <a:gd name="T65" fmla="*/ 341 h 539"/>
                <a:gd name="T66" fmla="*/ 567 w 794"/>
                <a:gd name="T67" fmla="*/ 369 h 539"/>
                <a:gd name="T68" fmla="*/ 538 w 794"/>
                <a:gd name="T69" fmla="*/ 341 h 539"/>
                <a:gd name="T70" fmla="*/ 453 w 794"/>
                <a:gd name="T71" fmla="*/ 341 h 539"/>
                <a:gd name="T72" fmla="*/ 397 w 794"/>
                <a:gd name="T73" fmla="*/ 369 h 539"/>
                <a:gd name="T74" fmla="*/ 340 w 794"/>
                <a:gd name="T75" fmla="*/ 341 h 539"/>
                <a:gd name="T76" fmla="*/ 312 w 794"/>
                <a:gd name="T77" fmla="*/ 341 h 539"/>
                <a:gd name="T78" fmla="*/ 340 w 794"/>
                <a:gd name="T79" fmla="*/ 397 h 539"/>
                <a:gd name="T80" fmla="*/ 283 w 794"/>
                <a:gd name="T81" fmla="*/ 426 h 539"/>
                <a:gd name="T82" fmla="*/ 255 w 794"/>
                <a:gd name="T83" fmla="*/ 426 h 539"/>
                <a:gd name="T84" fmla="*/ 283 w 794"/>
                <a:gd name="T85" fmla="*/ 51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539">
                  <a:moveTo>
                    <a:pt x="283" y="511"/>
                  </a:moveTo>
                  <a:lnTo>
                    <a:pt x="198" y="511"/>
                  </a:lnTo>
                  <a:lnTo>
                    <a:pt x="170" y="482"/>
                  </a:lnTo>
                  <a:lnTo>
                    <a:pt x="113" y="539"/>
                  </a:lnTo>
                  <a:lnTo>
                    <a:pt x="85" y="539"/>
                  </a:lnTo>
                  <a:lnTo>
                    <a:pt x="85" y="511"/>
                  </a:lnTo>
                  <a:lnTo>
                    <a:pt x="0" y="482"/>
                  </a:lnTo>
                  <a:lnTo>
                    <a:pt x="28" y="426"/>
                  </a:lnTo>
                  <a:lnTo>
                    <a:pt x="28" y="341"/>
                  </a:lnTo>
                  <a:lnTo>
                    <a:pt x="0" y="312"/>
                  </a:lnTo>
                  <a:lnTo>
                    <a:pt x="28" y="256"/>
                  </a:lnTo>
                  <a:lnTo>
                    <a:pt x="0" y="227"/>
                  </a:lnTo>
                  <a:lnTo>
                    <a:pt x="57" y="199"/>
                  </a:lnTo>
                  <a:lnTo>
                    <a:pt x="142" y="142"/>
                  </a:lnTo>
                  <a:lnTo>
                    <a:pt x="170" y="85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83" y="142"/>
                  </a:lnTo>
                  <a:lnTo>
                    <a:pt x="312" y="85"/>
                  </a:lnTo>
                  <a:lnTo>
                    <a:pt x="368" y="85"/>
                  </a:lnTo>
                  <a:lnTo>
                    <a:pt x="340" y="142"/>
                  </a:lnTo>
                  <a:lnTo>
                    <a:pt x="453" y="142"/>
                  </a:lnTo>
                  <a:lnTo>
                    <a:pt x="482" y="85"/>
                  </a:lnTo>
                  <a:lnTo>
                    <a:pt x="567" y="85"/>
                  </a:lnTo>
                  <a:lnTo>
                    <a:pt x="595" y="29"/>
                  </a:lnTo>
                  <a:lnTo>
                    <a:pt x="680" y="57"/>
                  </a:lnTo>
                  <a:lnTo>
                    <a:pt x="709" y="0"/>
                  </a:lnTo>
                  <a:lnTo>
                    <a:pt x="794" y="29"/>
                  </a:lnTo>
                  <a:lnTo>
                    <a:pt x="765" y="85"/>
                  </a:lnTo>
                  <a:lnTo>
                    <a:pt x="737" y="199"/>
                  </a:lnTo>
                  <a:lnTo>
                    <a:pt x="709" y="199"/>
                  </a:lnTo>
                  <a:lnTo>
                    <a:pt x="709" y="312"/>
                  </a:lnTo>
                  <a:lnTo>
                    <a:pt x="680" y="341"/>
                  </a:lnTo>
                  <a:lnTo>
                    <a:pt x="567" y="369"/>
                  </a:lnTo>
                  <a:lnTo>
                    <a:pt x="538" y="341"/>
                  </a:lnTo>
                  <a:lnTo>
                    <a:pt x="453" y="341"/>
                  </a:lnTo>
                  <a:lnTo>
                    <a:pt x="397" y="369"/>
                  </a:lnTo>
                  <a:lnTo>
                    <a:pt x="340" y="341"/>
                  </a:lnTo>
                  <a:lnTo>
                    <a:pt x="312" y="341"/>
                  </a:lnTo>
                  <a:lnTo>
                    <a:pt x="340" y="397"/>
                  </a:lnTo>
                  <a:lnTo>
                    <a:pt x="283" y="426"/>
                  </a:lnTo>
                  <a:lnTo>
                    <a:pt x="255" y="426"/>
                  </a:lnTo>
                  <a:lnTo>
                    <a:pt x="283" y="5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62" name="Freeform 123"/>
            <p:cNvSpPr>
              <a:spLocks/>
            </p:cNvSpPr>
            <p:nvPr/>
          </p:nvSpPr>
          <p:spPr bwMode="auto">
            <a:xfrm>
              <a:off x="2800350" y="2009776"/>
              <a:ext cx="585788" cy="404813"/>
            </a:xfrm>
            <a:custGeom>
              <a:avLst/>
              <a:gdLst>
                <a:gd name="T0" fmla="*/ 312 w 369"/>
                <a:gd name="T1" fmla="*/ 199 h 255"/>
                <a:gd name="T2" fmla="*/ 198 w 369"/>
                <a:gd name="T3" fmla="*/ 255 h 255"/>
                <a:gd name="T4" fmla="*/ 170 w 369"/>
                <a:gd name="T5" fmla="*/ 227 h 255"/>
                <a:gd name="T6" fmla="*/ 142 w 369"/>
                <a:gd name="T7" fmla="*/ 255 h 255"/>
                <a:gd name="T8" fmla="*/ 85 w 369"/>
                <a:gd name="T9" fmla="*/ 227 h 255"/>
                <a:gd name="T10" fmla="*/ 57 w 369"/>
                <a:gd name="T11" fmla="*/ 170 h 255"/>
                <a:gd name="T12" fmla="*/ 28 w 369"/>
                <a:gd name="T13" fmla="*/ 170 h 255"/>
                <a:gd name="T14" fmla="*/ 0 w 369"/>
                <a:gd name="T15" fmla="*/ 142 h 255"/>
                <a:gd name="T16" fmla="*/ 0 w 369"/>
                <a:gd name="T17" fmla="*/ 114 h 255"/>
                <a:gd name="T18" fmla="*/ 28 w 369"/>
                <a:gd name="T19" fmla="*/ 85 h 255"/>
                <a:gd name="T20" fmla="*/ 0 w 369"/>
                <a:gd name="T21" fmla="*/ 29 h 255"/>
                <a:gd name="T22" fmla="*/ 57 w 369"/>
                <a:gd name="T23" fmla="*/ 0 h 255"/>
                <a:gd name="T24" fmla="*/ 113 w 369"/>
                <a:gd name="T25" fmla="*/ 0 h 255"/>
                <a:gd name="T26" fmla="*/ 170 w 369"/>
                <a:gd name="T27" fmla="*/ 57 h 255"/>
                <a:gd name="T28" fmla="*/ 227 w 369"/>
                <a:gd name="T29" fmla="*/ 0 h 255"/>
                <a:gd name="T30" fmla="*/ 312 w 369"/>
                <a:gd name="T31" fmla="*/ 29 h 255"/>
                <a:gd name="T32" fmla="*/ 312 w 369"/>
                <a:gd name="T33" fmla="*/ 57 h 255"/>
                <a:gd name="T34" fmla="*/ 340 w 369"/>
                <a:gd name="T35" fmla="*/ 57 h 255"/>
                <a:gd name="T36" fmla="*/ 369 w 369"/>
                <a:gd name="T37" fmla="*/ 57 h 255"/>
                <a:gd name="T38" fmla="*/ 340 w 369"/>
                <a:gd name="T39" fmla="*/ 85 h 255"/>
                <a:gd name="T40" fmla="*/ 369 w 369"/>
                <a:gd name="T41" fmla="*/ 114 h 255"/>
                <a:gd name="T42" fmla="*/ 340 w 369"/>
                <a:gd name="T43" fmla="*/ 170 h 255"/>
                <a:gd name="T44" fmla="*/ 312 w 369"/>
                <a:gd name="T45" fmla="*/ 1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255">
                  <a:moveTo>
                    <a:pt x="312" y="199"/>
                  </a:moveTo>
                  <a:lnTo>
                    <a:pt x="198" y="255"/>
                  </a:lnTo>
                  <a:lnTo>
                    <a:pt x="170" y="227"/>
                  </a:lnTo>
                  <a:lnTo>
                    <a:pt x="142" y="255"/>
                  </a:lnTo>
                  <a:lnTo>
                    <a:pt x="85" y="227"/>
                  </a:lnTo>
                  <a:lnTo>
                    <a:pt x="57" y="170"/>
                  </a:lnTo>
                  <a:lnTo>
                    <a:pt x="28" y="170"/>
                  </a:lnTo>
                  <a:lnTo>
                    <a:pt x="0" y="142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70" y="57"/>
                  </a:lnTo>
                  <a:lnTo>
                    <a:pt x="227" y="0"/>
                  </a:lnTo>
                  <a:lnTo>
                    <a:pt x="312" y="29"/>
                  </a:lnTo>
                  <a:lnTo>
                    <a:pt x="312" y="57"/>
                  </a:lnTo>
                  <a:lnTo>
                    <a:pt x="340" y="57"/>
                  </a:lnTo>
                  <a:lnTo>
                    <a:pt x="369" y="57"/>
                  </a:lnTo>
                  <a:lnTo>
                    <a:pt x="340" y="85"/>
                  </a:lnTo>
                  <a:lnTo>
                    <a:pt x="369" y="114"/>
                  </a:lnTo>
                  <a:lnTo>
                    <a:pt x="340" y="170"/>
                  </a:lnTo>
                  <a:lnTo>
                    <a:pt x="312" y="19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63" name="Freeform 126"/>
            <p:cNvSpPr>
              <a:spLocks/>
            </p:cNvSpPr>
            <p:nvPr/>
          </p:nvSpPr>
          <p:spPr bwMode="auto">
            <a:xfrm>
              <a:off x="2620963" y="2144713"/>
              <a:ext cx="493713" cy="765175"/>
            </a:xfrm>
            <a:custGeom>
              <a:avLst/>
              <a:gdLst>
                <a:gd name="T0" fmla="*/ 141 w 311"/>
                <a:gd name="T1" fmla="*/ 0 h 482"/>
                <a:gd name="T2" fmla="*/ 85 w 311"/>
                <a:gd name="T3" fmla="*/ 0 h 482"/>
                <a:gd name="T4" fmla="*/ 28 w 311"/>
                <a:gd name="T5" fmla="*/ 85 h 482"/>
                <a:gd name="T6" fmla="*/ 56 w 311"/>
                <a:gd name="T7" fmla="*/ 114 h 482"/>
                <a:gd name="T8" fmla="*/ 113 w 311"/>
                <a:gd name="T9" fmla="*/ 142 h 482"/>
                <a:gd name="T10" fmla="*/ 56 w 311"/>
                <a:gd name="T11" fmla="*/ 142 h 482"/>
                <a:gd name="T12" fmla="*/ 85 w 311"/>
                <a:gd name="T13" fmla="*/ 199 h 482"/>
                <a:gd name="T14" fmla="*/ 0 w 311"/>
                <a:gd name="T15" fmla="*/ 199 h 482"/>
                <a:gd name="T16" fmla="*/ 28 w 311"/>
                <a:gd name="T17" fmla="*/ 256 h 482"/>
                <a:gd name="T18" fmla="*/ 0 w 311"/>
                <a:gd name="T19" fmla="*/ 312 h 482"/>
                <a:gd name="T20" fmla="*/ 85 w 311"/>
                <a:gd name="T21" fmla="*/ 312 h 482"/>
                <a:gd name="T22" fmla="*/ 85 w 311"/>
                <a:gd name="T23" fmla="*/ 369 h 482"/>
                <a:gd name="T24" fmla="*/ 113 w 311"/>
                <a:gd name="T25" fmla="*/ 397 h 482"/>
                <a:gd name="T26" fmla="*/ 141 w 311"/>
                <a:gd name="T27" fmla="*/ 482 h 482"/>
                <a:gd name="T28" fmla="*/ 198 w 311"/>
                <a:gd name="T29" fmla="*/ 426 h 482"/>
                <a:gd name="T30" fmla="*/ 255 w 311"/>
                <a:gd name="T31" fmla="*/ 426 h 482"/>
                <a:gd name="T32" fmla="*/ 311 w 311"/>
                <a:gd name="T33" fmla="*/ 312 h 482"/>
                <a:gd name="T34" fmla="*/ 198 w 311"/>
                <a:gd name="T35" fmla="*/ 312 h 482"/>
                <a:gd name="T36" fmla="*/ 226 w 311"/>
                <a:gd name="T37" fmla="*/ 256 h 482"/>
                <a:gd name="T38" fmla="*/ 198 w 311"/>
                <a:gd name="T39" fmla="*/ 199 h 482"/>
                <a:gd name="T40" fmla="*/ 198 w 311"/>
                <a:gd name="T41" fmla="*/ 142 h 482"/>
                <a:gd name="T42" fmla="*/ 170 w 311"/>
                <a:gd name="T43" fmla="*/ 85 h 482"/>
                <a:gd name="T44" fmla="*/ 141 w 311"/>
                <a:gd name="T45" fmla="*/ 85 h 482"/>
                <a:gd name="T46" fmla="*/ 113 w 311"/>
                <a:gd name="T47" fmla="*/ 57 h 482"/>
                <a:gd name="T48" fmla="*/ 113 w 311"/>
                <a:gd name="T49" fmla="*/ 29 h 482"/>
                <a:gd name="T50" fmla="*/ 141 w 311"/>
                <a:gd name="T51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1" h="482">
                  <a:moveTo>
                    <a:pt x="141" y="0"/>
                  </a:moveTo>
                  <a:lnTo>
                    <a:pt x="85" y="0"/>
                  </a:lnTo>
                  <a:lnTo>
                    <a:pt x="28" y="85"/>
                  </a:lnTo>
                  <a:lnTo>
                    <a:pt x="56" y="114"/>
                  </a:lnTo>
                  <a:lnTo>
                    <a:pt x="113" y="142"/>
                  </a:lnTo>
                  <a:lnTo>
                    <a:pt x="56" y="142"/>
                  </a:lnTo>
                  <a:lnTo>
                    <a:pt x="85" y="199"/>
                  </a:lnTo>
                  <a:lnTo>
                    <a:pt x="0" y="199"/>
                  </a:lnTo>
                  <a:lnTo>
                    <a:pt x="28" y="256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85" y="369"/>
                  </a:lnTo>
                  <a:lnTo>
                    <a:pt x="113" y="397"/>
                  </a:lnTo>
                  <a:lnTo>
                    <a:pt x="141" y="482"/>
                  </a:lnTo>
                  <a:lnTo>
                    <a:pt x="198" y="426"/>
                  </a:lnTo>
                  <a:lnTo>
                    <a:pt x="255" y="426"/>
                  </a:lnTo>
                  <a:lnTo>
                    <a:pt x="311" y="312"/>
                  </a:lnTo>
                  <a:lnTo>
                    <a:pt x="198" y="312"/>
                  </a:lnTo>
                  <a:lnTo>
                    <a:pt x="226" y="256"/>
                  </a:lnTo>
                  <a:lnTo>
                    <a:pt x="198" y="199"/>
                  </a:lnTo>
                  <a:lnTo>
                    <a:pt x="198" y="142"/>
                  </a:lnTo>
                  <a:lnTo>
                    <a:pt x="170" y="85"/>
                  </a:lnTo>
                  <a:lnTo>
                    <a:pt x="141" y="85"/>
                  </a:lnTo>
                  <a:lnTo>
                    <a:pt x="113" y="57"/>
                  </a:lnTo>
                  <a:lnTo>
                    <a:pt x="113" y="29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64" name="Freeform 127"/>
            <p:cNvSpPr>
              <a:spLocks/>
            </p:cNvSpPr>
            <p:nvPr/>
          </p:nvSpPr>
          <p:spPr bwMode="auto">
            <a:xfrm>
              <a:off x="2800350" y="1604963"/>
              <a:ext cx="404813" cy="495300"/>
            </a:xfrm>
            <a:custGeom>
              <a:avLst/>
              <a:gdLst>
                <a:gd name="T0" fmla="*/ 170 w 255"/>
                <a:gd name="T1" fmla="*/ 312 h 312"/>
                <a:gd name="T2" fmla="*/ 113 w 255"/>
                <a:gd name="T3" fmla="*/ 255 h 312"/>
                <a:gd name="T4" fmla="*/ 57 w 255"/>
                <a:gd name="T5" fmla="*/ 255 h 312"/>
                <a:gd name="T6" fmla="*/ 0 w 255"/>
                <a:gd name="T7" fmla="*/ 199 h 312"/>
                <a:gd name="T8" fmla="*/ 28 w 255"/>
                <a:gd name="T9" fmla="*/ 199 h 312"/>
                <a:gd name="T10" fmla="*/ 28 w 255"/>
                <a:gd name="T11" fmla="*/ 170 h 312"/>
                <a:gd name="T12" fmla="*/ 113 w 255"/>
                <a:gd name="T13" fmla="*/ 142 h 312"/>
                <a:gd name="T14" fmla="*/ 113 w 255"/>
                <a:gd name="T15" fmla="*/ 85 h 312"/>
                <a:gd name="T16" fmla="*/ 198 w 255"/>
                <a:gd name="T17" fmla="*/ 0 h 312"/>
                <a:gd name="T18" fmla="*/ 255 w 255"/>
                <a:gd name="T19" fmla="*/ 29 h 312"/>
                <a:gd name="T20" fmla="*/ 227 w 255"/>
                <a:gd name="T21" fmla="*/ 85 h 312"/>
                <a:gd name="T22" fmla="*/ 255 w 255"/>
                <a:gd name="T23" fmla="*/ 114 h 312"/>
                <a:gd name="T24" fmla="*/ 255 w 255"/>
                <a:gd name="T25" fmla="*/ 199 h 312"/>
                <a:gd name="T26" fmla="*/ 227 w 255"/>
                <a:gd name="T27" fmla="*/ 255 h 312"/>
                <a:gd name="T28" fmla="*/ 170 w 255"/>
                <a:gd name="T2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312">
                  <a:moveTo>
                    <a:pt x="170" y="312"/>
                  </a:moveTo>
                  <a:lnTo>
                    <a:pt x="113" y="255"/>
                  </a:lnTo>
                  <a:lnTo>
                    <a:pt x="57" y="255"/>
                  </a:lnTo>
                  <a:lnTo>
                    <a:pt x="0" y="199"/>
                  </a:lnTo>
                  <a:lnTo>
                    <a:pt x="28" y="199"/>
                  </a:lnTo>
                  <a:lnTo>
                    <a:pt x="28" y="170"/>
                  </a:lnTo>
                  <a:lnTo>
                    <a:pt x="113" y="142"/>
                  </a:lnTo>
                  <a:lnTo>
                    <a:pt x="113" y="85"/>
                  </a:lnTo>
                  <a:lnTo>
                    <a:pt x="198" y="0"/>
                  </a:lnTo>
                  <a:lnTo>
                    <a:pt x="255" y="29"/>
                  </a:lnTo>
                  <a:lnTo>
                    <a:pt x="227" y="85"/>
                  </a:lnTo>
                  <a:lnTo>
                    <a:pt x="255" y="114"/>
                  </a:lnTo>
                  <a:lnTo>
                    <a:pt x="255" y="199"/>
                  </a:lnTo>
                  <a:lnTo>
                    <a:pt x="227" y="255"/>
                  </a:lnTo>
                  <a:lnTo>
                    <a:pt x="170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65" name="Freeform 128"/>
            <p:cNvSpPr>
              <a:spLocks/>
            </p:cNvSpPr>
            <p:nvPr/>
          </p:nvSpPr>
          <p:spPr bwMode="auto">
            <a:xfrm>
              <a:off x="2709863" y="795338"/>
              <a:ext cx="585788" cy="855663"/>
            </a:xfrm>
            <a:custGeom>
              <a:avLst/>
              <a:gdLst>
                <a:gd name="T0" fmla="*/ 255 w 369"/>
                <a:gd name="T1" fmla="*/ 510 h 539"/>
                <a:gd name="T2" fmla="*/ 312 w 369"/>
                <a:gd name="T3" fmla="*/ 539 h 539"/>
                <a:gd name="T4" fmla="*/ 284 w 369"/>
                <a:gd name="T5" fmla="*/ 510 h 539"/>
                <a:gd name="T6" fmla="*/ 341 w 369"/>
                <a:gd name="T7" fmla="*/ 482 h 539"/>
                <a:gd name="T8" fmla="*/ 284 w 369"/>
                <a:gd name="T9" fmla="*/ 482 h 539"/>
                <a:gd name="T10" fmla="*/ 284 w 369"/>
                <a:gd name="T11" fmla="*/ 453 h 539"/>
                <a:gd name="T12" fmla="*/ 284 w 369"/>
                <a:gd name="T13" fmla="*/ 397 h 539"/>
                <a:gd name="T14" fmla="*/ 312 w 369"/>
                <a:gd name="T15" fmla="*/ 397 h 539"/>
                <a:gd name="T16" fmla="*/ 341 w 369"/>
                <a:gd name="T17" fmla="*/ 340 h 539"/>
                <a:gd name="T18" fmla="*/ 369 w 369"/>
                <a:gd name="T19" fmla="*/ 255 h 539"/>
                <a:gd name="T20" fmla="*/ 341 w 369"/>
                <a:gd name="T21" fmla="*/ 227 h 539"/>
                <a:gd name="T22" fmla="*/ 369 w 369"/>
                <a:gd name="T23" fmla="*/ 198 h 539"/>
                <a:gd name="T24" fmla="*/ 312 w 369"/>
                <a:gd name="T25" fmla="*/ 170 h 539"/>
                <a:gd name="T26" fmla="*/ 369 w 369"/>
                <a:gd name="T27" fmla="*/ 142 h 539"/>
                <a:gd name="T28" fmla="*/ 369 w 369"/>
                <a:gd name="T29" fmla="*/ 57 h 539"/>
                <a:gd name="T30" fmla="*/ 341 w 369"/>
                <a:gd name="T31" fmla="*/ 0 h 539"/>
                <a:gd name="T32" fmla="*/ 170 w 369"/>
                <a:gd name="T33" fmla="*/ 28 h 539"/>
                <a:gd name="T34" fmla="*/ 142 w 369"/>
                <a:gd name="T35" fmla="*/ 85 h 539"/>
                <a:gd name="T36" fmla="*/ 0 w 369"/>
                <a:gd name="T37" fmla="*/ 142 h 539"/>
                <a:gd name="T38" fmla="*/ 29 w 369"/>
                <a:gd name="T39" fmla="*/ 198 h 539"/>
                <a:gd name="T40" fmla="*/ 29 w 369"/>
                <a:gd name="T41" fmla="*/ 227 h 539"/>
                <a:gd name="T42" fmla="*/ 57 w 369"/>
                <a:gd name="T43" fmla="*/ 227 h 539"/>
                <a:gd name="T44" fmla="*/ 57 w 369"/>
                <a:gd name="T45" fmla="*/ 283 h 539"/>
                <a:gd name="T46" fmla="*/ 85 w 369"/>
                <a:gd name="T47" fmla="*/ 312 h 539"/>
                <a:gd name="T48" fmla="*/ 57 w 369"/>
                <a:gd name="T49" fmla="*/ 340 h 539"/>
                <a:gd name="T50" fmla="*/ 114 w 369"/>
                <a:gd name="T51" fmla="*/ 340 h 539"/>
                <a:gd name="T52" fmla="*/ 142 w 369"/>
                <a:gd name="T53" fmla="*/ 397 h 539"/>
                <a:gd name="T54" fmla="*/ 142 w 369"/>
                <a:gd name="T55" fmla="*/ 425 h 539"/>
                <a:gd name="T56" fmla="*/ 170 w 369"/>
                <a:gd name="T57" fmla="*/ 425 h 539"/>
                <a:gd name="T58" fmla="*/ 170 w 369"/>
                <a:gd name="T59" fmla="*/ 453 h 539"/>
                <a:gd name="T60" fmla="*/ 199 w 369"/>
                <a:gd name="T61" fmla="*/ 453 h 539"/>
                <a:gd name="T62" fmla="*/ 227 w 369"/>
                <a:gd name="T63" fmla="*/ 510 h 539"/>
                <a:gd name="T64" fmla="*/ 255 w 369"/>
                <a:gd name="T65" fmla="*/ 51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9" h="539">
                  <a:moveTo>
                    <a:pt x="255" y="510"/>
                  </a:moveTo>
                  <a:lnTo>
                    <a:pt x="312" y="539"/>
                  </a:lnTo>
                  <a:lnTo>
                    <a:pt x="284" y="510"/>
                  </a:lnTo>
                  <a:lnTo>
                    <a:pt x="341" y="482"/>
                  </a:lnTo>
                  <a:lnTo>
                    <a:pt x="284" y="482"/>
                  </a:lnTo>
                  <a:lnTo>
                    <a:pt x="284" y="453"/>
                  </a:lnTo>
                  <a:lnTo>
                    <a:pt x="284" y="397"/>
                  </a:lnTo>
                  <a:lnTo>
                    <a:pt x="312" y="397"/>
                  </a:lnTo>
                  <a:lnTo>
                    <a:pt x="341" y="340"/>
                  </a:lnTo>
                  <a:lnTo>
                    <a:pt x="369" y="255"/>
                  </a:lnTo>
                  <a:lnTo>
                    <a:pt x="341" y="227"/>
                  </a:lnTo>
                  <a:lnTo>
                    <a:pt x="369" y="198"/>
                  </a:lnTo>
                  <a:lnTo>
                    <a:pt x="312" y="170"/>
                  </a:lnTo>
                  <a:lnTo>
                    <a:pt x="369" y="142"/>
                  </a:lnTo>
                  <a:lnTo>
                    <a:pt x="369" y="57"/>
                  </a:lnTo>
                  <a:lnTo>
                    <a:pt x="341" y="0"/>
                  </a:lnTo>
                  <a:lnTo>
                    <a:pt x="170" y="28"/>
                  </a:lnTo>
                  <a:lnTo>
                    <a:pt x="142" y="85"/>
                  </a:lnTo>
                  <a:lnTo>
                    <a:pt x="0" y="142"/>
                  </a:lnTo>
                  <a:lnTo>
                    <a:pt x="29" y="198"/>
                  </a:lnTo>
                  <a:lnTo>
                    <a:pt x="29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85" y="312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42" y="397"/>
                  </a:lnTo>
                  <a:lnTo>
                    <a:pt x="142" y="425"/>
                  </a:lnTo>
                  <a:lnTo>
                    <a:pt x="170" y="425"/>
                  </a:lnTo>
                  <a:lnTo>
                    <a:pt x="170" y="453"/>
                  </a:lnTo>
                  <a:lnTo>
                    <a:pt x="199" y="453"/>
                  </a:lnTo>
                  <a:lnTo>
                    <a:pt x="227" y="510"/>
                  </a:lnTo>
                  <a:lnTo>
                    <a:pt x="255" y="5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66" name="Freeform 131"/>
            <p:cNvSpPr>
              <a:spLocks/>
            </p:cNvSpPr>
            <p:nvPr/>
          </p:nvSpPr>
          <p:spPr bwMode="auto">
            <a:xfrm>
              <a:off x="3430588" y="300038"/>
              <a:ext cx="1214438" cy="1169988"/>
            </a:xfrm>
            <a:custGeom>
              <a:avLst/>
              <a:gdLst>
                <a:gd name="T0" fmla="*/ 28 w 765"/>
                <a:gd name="T1" fmla="*/ 312 h 737"/>
                <a:gd name="T2" fmla="*/ 57 w 765"/>
                <a:gd name="T3" fmla="*/ 340 h 737"/>
                <a:gd name="T4" fmla="*/ 0 w 765"/>
                <a:gd name="T5" fmla="*/ 369 h 737"/>
                <a:gd name="T6" fmla="*/ 28 w 765"/>
                <a:gd name="T7" fmla="*/ 397 h 737"/>
                <a:gd name="T8" fmla="*/ 57 w 765"/>
                <a:gd name="T9" fmla="*/ 397 h 737"/>
                <a:gd name="T10" fmla="*/ 85 w 765"/>
                <a:gd name="T11" fmla="*/ 369 h 737"/>
                <a:gd name="T12" fmla="*/ 85 w 765"/>
                <a:gd name="T13" fmla="*/ 397 h 737"/>
                <a:gd name="T14" fmla="*/ 113 w 765"/>
                <a:gd name="T15" fmla="*/ 369 h 737"/>
                <a:gd name="T16" fmla="*/ 142 w 765"/>
                <a:gd name="T17" fmla="*/ 369 h 737"/>
                <a:gd name="T18" fmla="*/ 142 w 765"/>
                <a:gd name="T19" fmla="*/ 425 h 737"/>
                <a:gd name="T20" fmla="*/ 170 w 765"/>
                <a:gd name="T21" fmla="*/ 425 h 737"/>
                <a:gd name="T22" fmla="*/ 142 w 765"/>
                <a:gd name="T23" fmla="*/ 510 h 737"/>
                <a:gd name="T24" fmla="*/ 113 w 765"/>
                <a:gd name="T25" fmla="*/ 539 h 737"/>
                <a:gd name="T26" fmla="*/ 142 w 765"/>
                <a:gd name="T27" fmla="*/ 539 h 737"/>
                <a:gd name="T28" fmla="*/ 85 w 765"/>
                <a:gd name="T29" fmla="*/ 652 h 737"/>
                <a:gd name="T30" fmla="*/ 57 w 765"/>
                <a:gd name="T31" fmla="*/ 680 h 737"/>
                <a:gd name="T32" fmla="*/ 57 w 765"/>
                <a:gd name="T33" fmla="*/ 709 h 737"/>
                <a:gd name="T34" fmla="*/ 113 w 765"/>
                <a:gd name="T35" fmla="*/ 737 h 737"/>
                <a:gd name="T36" fmla="*/ 142 w 765"/>
                <a:gd name="T37" fmla="*/ 680 h 737"/>
                <a:gd name="T38" fmla="*/ 198 w 765"/>
                <a:gd name="T39" fmla="*/ 680 h 737"/>
                <a:gd name="T40" fmla="*/ 170 w 765"/>
                <a:gd name="T41" fmla="*/ 737 h 737"/>
                <a:gd name="T42" fmla="*/ 283 w 765"/>
                <a:gd name="T43" fmla="*/ 737 h 737"/>
                <a:gd name="T44" fmla="*/ 312 w 765"/>
                <a:gd name="T45" fmla="*/ 680 h 737"/>
                <a:gd name="T46" fmla="*/ 397 w 765"/>
                <a:gd name="T47" fmla="*/ 680 h 737"/>
                <a:gd name="T48" fmla="*/ 425 w 765"/>
                <a:gd name="T49" fmla="*/ 624 h 737"/>
                <a:gd name="T50" fmla="*/ 510 w 765"/>
                <a:gd name="T51" fmla="*/ 652 h 737"/>
                <a:gd name="T52" fmla="*/ 539 w 765"/>
                <a:gd name="T53" fmla="*/ 595 h 737"/>
                <a:gd name="T54" fmla="*/ 624 w 765"/>
                <a:gd name="T55" fmla="*/ 624 h 737"/>
                <a:gd name="T56" fmla="*/ 595 w 765"/>
                <a:gd name="T57" fmla="*/ 680 h 737"/>
                <a:gd name="T58" fmla="*/ 680 w 765"/>
                <a:gd name="T59" fmla="*/ 624 h 737"/>
                <a:gd name="T60" fmla="*/ 737 w 765"/>
                <a:gd name="T61" fmla="*/ 624 h 737"/>
                <a:gd name="T62" fmla="*/ 765 w 765"/>
                <a:gd name="T63" fmla="*/ 595 h 737"/>
                <a:gd name="T64" fmla="*/ 737 w 765"/>
                <a:gd name="T65" fmla="*/ 595 h 737"/>
                <a:gd name="T66" fmla="*/ 737 w 765"/>
                <a:gd name="T67" fmla="*/ 510 h 737"/>
                <a:gd name="T68" fmla="*/ 765 w 765"/>
                <a:gd name="T69" fmla="*/ 425 h 737"/>
                <a:gd name="T70" fmla="*/ 652 w 765"/>
                <a:gd name="T71" fmla="*/ 397 h 737"/>
                <a:gd name="T72" fmla="*/ 624 w 765"/>
                <a:gd name="T73" fmla="*/ 340 h 737"/>
                <a:gd name="T74" fmla="*/ 539 w 765"/>
                <a:gd name="T75" fmla="*/ 284 h 737"/>
                <a:gd name="T76" fmla="*/ 482 w 765"/>
                <a:gd name="T77" fmla="*/ 284 h 737"/>
                <a:gd name="T78" fmla="*/ 454 w 765"/>
                <a:gd name="T79" fmla="*/ 255 h 737"/>
                <a:gd name="T80" fmla="*/ 454 w 765"/>
                <a:gd name="T81" fmla="*/ 227 h 737"/>
                <a:gd name="T82" fmla="*/ 368 w 765"/>
                <a:gd name="T83" fmla="*/ 113 h 737"/>
                <a:gd name="T84" fmla="*/ 425 w 765"/>
                <a:gd name="T85" fmla="*/ 0 h 737"/>
                <a:gd name="T86" fmla="*/ 283 w 765"/>
                <a:gd name="T87" fmla="*/ 0 h 737"/>
                <a:gd name="T88" fmla="*/ 255 w 765"/>
                <a:gd name="T89" fmla="*/ 57 h 737"/>
                <a:gd name="T90" fmla="*/ 255 w 765"/>
                <a:gd name="T91" fmla="*/ 170 h 737"/>
                <a:gd name="T92" fmla="*/ 142 w 765"/>
                <a:gd name="T93" fmla="*/ 227 h 737"/>
                <a:gd name="T94" fmla="*/ 85 w 765"/>
                <a:gd name="T95" fmla="*/ 284 h 737"/>
                <a:gd name="T96" fmla="*/ 28 w 765"/>
                <a:gd name="T97" fmla="*/ 31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65" h="737">
                  <a:moveTo>
                    <a:pt x="28" y="312"/>
                  </a:moveTo>
                  <a:lnTo>
                    <a:pt x="57" y="340"/>
                  </a:lnTo>
                  <a:lnTo>
                    <a:pt x="0" y="369"/>
                  </a:lnTo>
                  <a:lnTo>
                    <a:pt x="28" y="397"/>
                  </a:lnTo>
                  <a:lnTo>
                    <a:pt x="57" y="397"/>
                  </a:lnTo>
                  <a:lnTo>
                    <a:pt x="85" y="369"/>
                  </a:lnTo>
                  <a:lnTo>
                    <a:pt x="85" y="397"/>
                  </a:lnTo>
                  <a:lnTo>
                    <a:pt x="113" y="369"/>
                  </a:lnTo>
                  <a:lnTo>
                    <a:pt x="142" y="369"/>
                  </a:lnTo>
                  <a:lnTo>
                    <a:pt x="142" y="425"/>
                  </a:lnTo>
                  <a:lnTo>
                    <a:pt x="170" y="425"/>
                  </a:lnTo>
                  <a:lnTo>
                    <a:pt x="142" y="510"/>
                  </a:lnTo>
                  <a:lnTo>
                    <a:pt x="113" y="539"/>
                  </a:lnTo>
                  <a:lnTo>
                    <a:pt x="142" y="539"/>
                  </a:lnTo>
                  <a:lnTo>
                    <a:pt x="85" y="652"/>
                  </a:lnTo>
                  <a:lnTo>
                    <a:pt x="57" y="680"/>
                  </a:lnTo>
                  <a:lnTo>
                    <a:pt x="57" y="709"/>
                  </a:lnTo>
                  <a:lnTo>
                    <a:pt x="113" y="737"/>
                  </a:lnTo>
                  <a:lnTo>
                    <a:pt x="142" y="680"/>
                  </a:lnTo>
                  <a:lnTo>
                    <a:pt x="198" y="680"/>
                  </a:lnTo>
                  <a:lnTo>
                    <a:pt x="170" y="737"/>
                  </a:lnTo>
                  <a:lnTo>
                    <a:pt x="283" y="737"/>
                  </a:lnTo>
                  <a:lnTo>
                    <a:pt x="312" y="680"/>
                  </a:lnTo>
                  <a:lnTo>
                    <a:pt x="397" y="680"/>
                  </a:lnTo>
                  <a:lnTo>
                    <a:pt x="425" y="624"/>
                  </a:lnTo>
                  <a:lnTo>
                    <a:pt x="510" y="652"/>
                  </a:lnTo>
                  <a:lnTo>
                    <a:pt x="539" y="595"/>
                  </a:lnTo>
                  <a:lnTo>
                    <a:pt x="624" y="624"/>
                  </a:lnTo>
                  <a:lnTo>
                    <a:pt x="595" y="680"/>
                  </a:lnTo>
                  <a:lnTo>
                    <a:pt x="680" y="624"/>
                  </a:lnTo>
                  <a:lnTo>
                    <a:pt x="737" y="624"/>
                  </a:lnTo>
                  <a:lnTo>
                    <a:pt x="765" y="595"/>
                  </a:lnTo>
                  <a:lnTo>
                    <a:pt x="737" y="595"/>
                  </a:lnTo>
                  <a:lnTo>
                    <a:pt x="737" y="510"/>
                  </a:lnTo>
                  <a:lnTo>
                    <a:pt x="765" y="425"/>
                  </a:lnTo>
                  <a:lnTo>
                    <a:pt x="652" y="397"/>
                  </a:lnTo>
                  <a:lnTo>
                    <a:pt x="624" y="340"/>
                  </a:lnTo>
                  <a:lnTo>
                    <a:pt x="539" y="284"/>
                  </a:lnTo>
                  <a:lnTo>
                    <a:pt x="482" y="284"/>
                  </a:lnTo>
                  <a:lnTo>
                    <a:pt x="454" y="255"/>
                  </a:lnTo>
                  <a:lnTo>
                    <a:pt x="454" y="227"/>
                  </a:lnTo>
                  <a:lnTo>
                    <a:pt x="368" y="113"/>
                  </a:lnTo>
                  <a:lnTo>
                    <a:pt x="425" y="0"/>
                  </a:lnTo>
                  <a:lnTo>
                    <a:pt x="283" y="0"/>
                  </a:lnTo>
                  <a:lnTo>
                    <a:pt x="255" y="57"/>
                  </a:lnTo>
                  <a:lnTo>
                    <a:pt x="255" y="170"/>
                  </a:lnTo>
                  <a:lnTo>
                    <a:pt x="142" y="227"/>
                  </a:lnTo>
                  <a:lnTo>
                    <a:pt x="85" y="284"/>
                  </a:lnTo>
                  <a:lnTo>
                    <a:pt x="28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67" name="Freeform 132"/>
            <p:cNvSpPr>
              <a:spLocks/>
            </p:cNvSpPr>
            <p:nvPr/>
          </p:nvSpPr>
          <p:spPr bwMode="auto">
            <a:xfrm>
              <a:off x="1585913" y="885826"/>
              <a:ext cx="1528763" cy="1258888"/>
            </a:xfrm>
            <a:custGeom>
              <a:avLst/>
              <a:gdLst>
                <a:gd name="T0" fmla="*/ 737 w 963"/>
                <a:gd name="T1" fmla="*/ 793 h 793"/>
                <a:gd name="T2" fmla="*/ 793 w 963"/>
                <a:gd name="T3" fmla="*/ 793 h 793"/>
                <a:gd name="T4" fmla="*/ 765 w 963"/>
                <a:gd name="T5" fmla="*/ 737 h 793"/>
                <a:gd name="T6" fmla="*/ 822 w 963"/>
                <a:gd name="T7" fmla="*/ 708 h 793"/>
                <a:gd name="T8" fmla="*/ 765 w 963"/>
                <a:gd name="T9" fmla="*/ 652 h 793"/>
                <a:gd name="T10" fmla="*/ 793 w 963"/>
                <a:gd name="T11" fmla="*/ 652 h 793"/>
                <a:gd name="T12" fmla="*/ 793 w 963"/>
                <a:gd name="T13" fmla="*/ 623 h 793"/>
                <a:gd name="T14" fmla="*/ 878 w 963"/>
                <a:gd name="T15" fmla="*/ 595 h 793"/>
                <a:gd name="T16" fmla="*/ 878 w 963"/>
                <a:gd name="T17" fmla="*/ 538 h 793"/>
                <a:gd name="T18" fmla="*/ 963 w 963"/>
                <a:gd name="T19" fmla="*/ 453 h 793"/>
                <a:gd name="T20" fmla="*/ 935 w 963"/>
                <a:gd name="T21" fmla="*/ 453 h 793"/>
                <a:gd name="T22" fmla="*/ 907 w 963"/>
                <a:gd name="T23" fmla="*/ 396 h 793"/>
                <a:gd name="T24" fmla="*/ 878 w 963"/>
                <a:gd name="T25" fmla="*/ 396 h 793"/>
                <a:gd name="T26" fmla="*/ 878 w 963"/>
                <a:gd name="T27" fmla="*/ 368 h 793"/>
                <a:gd name="T28" fmla="*/ 850 w 963"/>
                <a:gd name="T29" fmla="*/ 368 h 793"/>
                <a:gd name="T30" fmla="*/ 850 w 963"/>
                <a:gd name="T31" fmla="*/ 340 h 793"/>
                <a:gd name="T32" fmla="*/ 822 w 963"/>
                <a:gd name="T33" fmla="*/ 283 h 793"/>
                <a:gd name="T34" fmla="*/ 765 w 963"/>
                <a:gd name="T35" fmla="*/ 283 h 793"/>
                <a:gd name="T36" fmla="*/ 793 w 963"/>
                <a:gd name="T37" fmla="*/ 255 h 793"/>
                <a:gd name="T38" fmla="*/ 765 w 963"/>
                <a:gd name="T39" fmla="*/ 226 h 793"/>
                <a:gd name="T40" fmla="*/ 765 w 963"/>
                <a:gd name="T41" fmla="*/ 170 h 793"/>
                <a:gd name="T42" fmla="*/ 737 w 963"/>
                <a:gd name="T43" fmla="*/ 170 h 793"/>
                <a:gd name="T44" fmla="*/ 737 w 963"/>
                <a:gd name="T45" fmla="*/ 141 h 793"/>
                <a:gd name="T46" fmla="*/ 708 w 963"/>
                <a:gd name="T47" fmla="*/ 85 h 793"/>
                <a:gd name="T48" fmla="*/ 623 w 963"/>
                <a:gd name="T49" fmla="*/ 56 h 793"/>
                <a:gd name="T50" fmla="*/ 538 w 963"/>
                <a:gd name="T51" fmla="*/ 85 h 793"/>
                <a:gd name="T52" fmla="*/ 510 w 963"/>
                <a:gd name="T53" fmla="*/ 56 h 793"/>
                <a:gd name="T54" fmla="*/ 510 w 963"/>
                <a:gd name="T55" fmla="*/ 28 h 793"/>
                <a:gd name="T56" fmla="*/ 425 w 963"/>
                <a:gd name="T57" fmla="*/ 0 h 793"/>
                <a:gd name="T58" fmla="*/ 340 w 963"/>
                <a:gd name="T59" fmla="*/ 28 h 793"/>
                <a:gd name="T60" fmla="*/ 226 w 963"/>
                <a:gd name="T61" fmla="*/ 311 h 793"/>
                <a:gd name="T62" fmla="*/ 141 w 963"/>
                <a:gd name="T63" fmla="*/ 425 h 793"/>
                <a:gd name="T64" fmla="*/ 141 w 963"/>
                <a:gd name="T65" fmla="*/ 482 h 793"/>
                <a:gd name="T66" fmla="*/ 0 w 963"/>
                <a:gd name="T67" fmla="*/ 623 h 793"/>
                <a:gd name="T68" fmla="*/ 85 w 963"/>
                <a:gd name="T69" fmla="*/ 680 h 793"/>
                <a:gd name="T70" fmla="*/ 170 w 963"/>
                <a:gd name="T71" fmla="*/ 680 h 793"/>
                <a:gd name="T72" fmla="*/ 198 w 963"/>
                <a:gd name="T73" fmla="*/ 765 h 793"/>
                <a:gd name="T74" fmla="*/ 226 w 963"/>
                <a:gd name="T75" fmla="*/ 737 h 793"/>
                <a:gd name="T76" fmla="*/ 255 w 963"/>
                <a:gd name="T77" fmla="*/ 708 h 793"/>
                <a:gd name="T78" fmla="*/ 283 w 963"/>
                <a:gd name="T79" fmla="*/ 708 h 793"/>
                <a:gd name="T80" fmla="*/ 368 w 963"/>
                <a:gd name="T81" fmla="*/ 737 h 793"/>
                <a:gd name="T82" fmla="*/ 425 w 963"/>
                <a:gd name="T83" fmla="*/ 737 h 793"/>
                <a:gd name="T84" fmla="*/ 482 w 963"/>
                <a:gd name="T85" fmla="*/ 680 h 793"/>
                <a:gd name="T86" fmla="*/ 538 w 963"/>
                <a:gd name="T87" fmla="*/ 680 h 793"/>
                <a:gd name="T88" fmla="*/ 567 w 963"/>
                <a:gd name="T89" fmla="*/ 623 h 793"/>
                <a:gd name="T90" fmla="*/ 680 w 963"/>
                <a:gd name="T91" fmla="*/ 652 h 793"/>
                <a:gd name="T92" fmla="*/ 708 w 963"/>
                <a:gd name="T93" fmla="*/ 680 h 793"/>
                <a:gd name="T94" fmla="*/ 680 w 963"/>
                <a:gd name="T95" fmla="*/ 737 h 793"/>
                <a:gd name="T96" fmla="*/ 708 w 963"/>
                <a:gd name="T97" fmla="*/ 737 h 793"/>
                <a:gd name="T98" fmla="*/ 737 w 963"/>
                <a:gd name="T99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63" h="793">
                  <a:moveTo>
                    <a:pt x="737" y="793"/>
                  </a:moveTo>
                  <a:lnTo>
                    <a:pt x="793" y="793"/>
                  </a:lnTo>
                  <a:lnTo>
                    <a:pt x="765" y="737"/>
                  </a:lnTo>
                  <a:lnTo>
                    <a:pt x="822" y="708"/>
                  </a:lnTo>
                  <a:lnTo>
                    <a:pt x="765" y="652"/>
                  </a:lnTo>
                  <a:lnTo>
                    <a:pt x="793" y="652"/>
                  </a:lnTo>
                  <a:lnTo>
                    <a:pt x="793" y="623"/>
                  </a:lnTo>
                  <a:lnTo>
                    <a:pt x="878" y="595"/>
                  </a:lnTo>
                  <a:lnTo>
                    <a:pt x="878" y="538"/>
                  </a:lnTo>
                  <a:lnTo>
                    <a:pt x="963" y="453"/>
                  </a:lnTo>
                  <a:lnTo>
                    <a:pt x="935" y="453"/>
                  </a:lnTo>
                  <a:lnTo>
                    <a:pt x="907" y="396"/>
                  </a:lnTo>
                  <a:lnTo>
                    <a:pt x="878" y="396"/>
                  </a:lnTo>
                  <a:lnTo>
                    <a:pt x="878" y="368"/>
                  </a:lnTo>
                  <a:lnTo>
                    <a:pt x="850" y="368"/>
                  </a:lnTo>
                  <a:lnTo>
                    <a:pt x="850" y="340"/>
                  </a:lnTo>
                  <a:lnTo>
                    <a:pt x="822" y="283"/>
                  </a:lnTo>
                  <a:lnTo>
                    <a:pt x="765" y="283"/>
                  </a:lnTo>
                  <a:lnTo>
                    <a:pt x="793" y="255"/>
                  </a:lnTo>
                  <a:lnTo>
                    <a:pt x="765" y="226"/>
                  </a:lnTo>
                  <a:lnTo>
                    <a:pt x="765" y="170"/>
                  </a:lnTo>
                  <a:lnTo>
                    <a:pt x="737" y="170"/>
                  </a:lnTo>
                  <a:lnTo>
                    <a:pt x="737" y="141"/>
                  </a:lnTo>
                  <a:lnTo>
                    <a:pt x="708" y="85"/>
                  </a:lnTo>
                  <a:lnTo>
                    <a:pt x="623" y="56"/>
                  </a:lnTo>
                  <a:lnTo>
                    <a:pt x="538" y="85"/>
                  </a:lnTo>
                  <a:lnTo>
                    <a:pt x="510" y="56"/>
                  </a:lnTo>
                  <a:lnTo>
                    <a:pt x="510" y="28"/>
                  </a:lnTo>
                  <a:lnTo>
                    <a:pt x="425" y="0"/>
                  </a:lnTo>
                  <a:lnTo>
                    <a:pt x="340" y="28"/>
                  </a:lnTo>
                  <a:lnTo>
                    <a:pt x="226" y="311"/>
                  </a:lnTo>
                  <a:lnTo>
                    <a:pt x="141" y="425"/>
                  </a:lnTo>
                  <a:lnTo>
                    <a:pt x="141" y="482"/>
                  </a:lnTo>
                  <a:lnTo>
                    <a:pt x="0" y="623"/>
                  </a:lnTo>
                  <a:lnTo>
                    <a:pt x="85" y="680"/>
                  </a:lnTo>
                  <a:lnTo>
                    <a:pt x="170" y="680"/>
                  </a:lnTo>
                  <a:lnTo>
                    <a:pt x="198" y="765"/>
                  </a:lnTo>
                  <a:lnTo>
                    <a:pt x="226" y="737"/>
                  </a:lnTo>
                  <a:lnTo>
                    <a:pt x="255" y="708"/>
                  </a:lnTo>
                  <a:lnTo>
                    <a:pt x="283" y="708"/>
                  </a:lnTo>
                  <a:lnTo>
                    <a:pt x="368" y="737"/>
                  </a:lnTo>
                  <a:lnTo>
                    <a:pt x="425" y="737"/>
                  </a:lnTo>
                  <a:lnTo>
                    <a:pt x="482" y="680"/>
                  </a:lnTo>
                  <a:lnTo>
                    <a:pt x="538" y="680"/>
                  </a:lnTo>
                  <a:lnTo>
                    <a:pt x="567" y="623"/>
                  </a:lnTo>
                  <a:lnTo>
                    <a:pt x="680" y="652"/>
                  </a:lnTo>
                  <a:lnTo>
                    <a:pt x="708" y="680"/>
                  </a:lnTo>
                  <a:lnTo>
                    <a:pt x="680" y="737"/>
                  </a:lnTo>
                  <a:lnTo>
                    <a:pt x="708" y="737"/>
                  </a:lnTo>
                  <a:lnTo>
                    <a:pt x="737" y="79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68" name="Freeform 133"/>
            <p:cNvSpPr>
              <a:spLocks/>
            </p:cNvSpPr>
            <p:nvPr/>
          </p:nvSpPr>
          <p:spPr bwMode="auto">
            <a:xfrm>
              <a:off x="2486025" y="2820988"/>
              <a:ext cx="269875" cy="358775"/>
            </a:xfrm>
            <a:custGeom>
              <a:avLst/>
              <a:gdLst>
                <a:gd name="T0" fmla="*/ 141 w 170"/>
                <a:gd name="T1" fmla="*/ 226 h 226"/>
                <a:gd name="T2" fmla="*/ 85 w 170"/>
                <a:gd name="T3" fmla="*/ 226 h 226"/>
                <a:gd name="T4" fmla="*/ 56 w 170"/>
                <a:gd name="T5" fmla="*/ 170 h 226"/>
                <a:gd name="T6" fmla="*/ 0 w 170"/>
                <a:gd name="T7" fmla="*/ 141 h 226"/>
                <a:gd name="T8" fmla="*/ 28 w 170"/>
                <a:gd name="T9" fmla="*/ 0 h 226"/>
                <a:gd name="T10" fmla="*/ 56 w 170"/>
                <a:gd name="T11" fmla="*/ 0 h 226"/>
                <a:gd name="T12" fmla="*/ 56 w 170"/>
                <a:gd name="T13" fmla="*/ 28 h 226"/>
                <a:gd name="T14" fmla="*/ 113 w 170"/>
                <a:gd name="T15" fmla="*/ 28 h 226"/>
                <a:gd name="T16" fmla="*/ 85 w 170"/>
                <a:gd name="T17" fmla="*/ 56 h 226"/>
                <a:gd name="T18" fmla="*/ 141 w 170"/>
                <a:gd name="T19" fmla="*/ 56 h 226"/>
                <a:gd name="T20" fmla="*/ 170 w 170"/>
                <a:gd name="T21" fmla="*/ 0 h 226"/>
                <a:gd name="T22" fmla="*/ 170 w 170"/>
                <a:gd name="T23" fmla="*/ 85 h 226"/>
                <a:gd name="T24" fmla="*/ 141 w 170"/>
                <a:gd name="T25" fmla="*/ 141 h 226"/>
                <a:gd name="T26" fmla="*/ 141 w 170"/>
                <a:gd name="T27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226">
                  <a:moveTo>
                    <a:pt x="141" y="226"/>
                  </a:moveTo>
                  <a:lnTo>
                    <a:pt x="85" y="226"/>
                  </a:lnTo>
                  <a:lnTo>
                    <a:pt x="56" y="170"/>
                  </a:lnTo>
                  <a:lnTo>
                    <a:pt x="0" y="141"/>
                  </a:lnTo>
                  <a:lnTo>
                    <a:pt x="28" y="0"/>
                  </a:lnTo>
                  <a:lnTo>
                    <a:pt x="56" y="0"/>
                  </a:lnTo>
                  <a:lnTo>
                    <a:pt x="56" y="28"/>
                  </a:lnTo>
                  <a:lnTo>
                    <a:pt x="113" y="28"/>
                  </a:lnTo>
                  <a:lnTo>
                    <a:pt x="85" y="56"/>
                  </a:lnTo>
                  <a:lnTo>
                    <a:pt x="141" y="56"/>
                  </a:lnTo>
                  <a:lnTo>
                    <a:pt x="170" y="0"/>
                  </a:lnTo>
                  <a:lnTo>
                    <a:pt x="170" y="85"/>
                  </a:lnTo>
                  <a:lnTo>
                    <a:pt x="141" y="141"/>
                  </a:lnTo>
                  <a:lnTo>
                    <a:pt x="141" y="22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69" name="Freeform 135"/>
            <p:cNvSpPr>
              <a:spLocks/>
            </p:cNvSpPr>
            <p:nvPr/>
          </p:nvSpPr>
          <p:spPr bwMode="auto">
            <a:xfrm>
              <a:off x="2079625" y="2505076"/>
              <a:ext cx="765175" cy="765175"/>
            </a:xfrm>
            <a:custGeom>
              <a:avLst/>
              <a:gdLst>
                <a:gd name="T0" fmla="*/ 369 w 482"/>
                <a:gd name="T1" fmla="*/ 29 h 482"/>
                <a:gd name="T2" fmla="*/ 341 w 482"/>
                <a:gd name="T3" fmla="*/ 85 h 482"/>
                <a:gd name="T4" fmla="*/ 426 w 482"/>
                <a:gd name="T5" fmla="*/ 85 h 482"/>
                <a:gd name="T6" fmla="*/ 426 w 482"/>
                <a:gd name="T7" fmla="*/ 142 h 482"/>
                <a:gd name="T8" fmla="*/ 454 w 482"/>
                <a:gd name="T9" fmla="*/ 170 h 482"/>
                <a:gd name="T10" fmla="*/ 482 w 482"/>
                <a:gd name="T11" fmla="*/ 255 h 482"/>
                <a:gd name="T12" fmla="*/ 426 w 482"/>
                <a:gd name="T13" fmla="*/ 284 h 482"/>
                <a:gd name="T14" fmla="*/ 426 w 482"/>
                <a:gd name="T15" fmla="*/ 199 h 482"/>
                <a:gd name="T16" fmla="*/ 397 w 482"/>
                <a:gd name="T17" fmla="*/ 255 h 482"/>
                <a:gd name="T18" fmla="*/ 341 w 482"/>
                <a:gd name="T19" fmla="*/ 255 h 482"/>
                <a:gd name="T20" fmla="*/ 369 w 482"/>
                <a:gd name="T21" fmla="*/ 227 h 482"/>
                <a:gd name="T22" fmla="*/ 312 w 482"/>
                <a:gd name="T23" fmla="*/ 227 h 482"/>
                <a:gd name="T24" fmla="*/ 312 w 482"/>
                <a:gd name="T25" fmla="*/ 199 h 482"/>
                <a:gd name="T26" fmla="*/ 284 w 482"/>
                <a:gd name="T27" fmla="*/ 199 h 482"/>
                <a:gd name="T28" fmla="*/ 256 w 482"/>
                <a:gd name="T29" fmla="*/ 340 h 482"/>
                <a:gd name="T30" fmla="*/ 227 w 482"/>
                <a:gd name="T31" fmla="*/ 397 h 482"/>
                <a:gd name="T32" fmla="*/ 227 w 482"/>
                <a:gd name="T33" fmla="*/ 425 h 482"/>
                <a:gd name="T34" fmla="*/ 284 w 482"/>
                <a:gd name="T35" fmla="*/ 425 h 482"/>
                <a:gd name="T36" fmla="*/ 284 w 482"/>
                <a:gd name="T37" fmla="*/ 482 h 482"/>
                <a:gd name="T38" fmla="*/ 199 w 482"/>
                <a:gd name="T39" fmla="*/ 482 h 482"/>
                <a:gd name="T40" fmla="*/ 199 w 482"/>
                <a:gd name="T41" fmla="*/ 454 h 482"/>
                <a:gd name="T42" fmla="*/ 142 w 482"/>
                <a:gd name="T43" fmla="*/ 482 h 482"/>
                <a:gd name="T44" fmla="*/ 142 w 482"/>
                <a:gd name="T45" fmla="*/ 425 h 482"/>
                <a:gd name="T46" fmla="*/ 114 w 482"/>
                <a:gd name="T47" fmla="*/ 397 h 482"/>
                <a:gd name="T48" fmla="*/ 142 w 482"/>
                <a:gd name="T49" fmla="*/ 340 h 482"/>
                <a:gd name="T50" fmla="*/ 114 w 482"/>
                <a:gd name="T51" fmla="*/ 312 h 482"/>
                <a:gd name="T52" fmla="*/ 114 w 482"/>
                <a:gd name="T53" fmla="*/ 227 h 482"/>
                <a:gd name="T54" fmla="*/ 85 w 482"/>
                <a:gd name="T55" fmla="*/ 170 h 482"/>
                <a:gd name="T56" fmla="*/ 29 w 482"/>
                <a:gd name="T57" fmla="*/ 142 h 482"/>
                <a:gd name="T58" fmla="*/ 0 w 482"/>
                <a:gd name="T59" fmla="*/ 85 h 482"/>
                <a:gd name="T60" fmla="*/ 114 w 482"/>
                <a:gd name="T61" fmla="*/ 85 h 482"/>
                <a:gd name="T62" fmla="*/ 227 w 482"/>
                <a:gd name="T63" fmla="*/ 29 h 482"/>
                <a:gd name="T64" fmla="*/ 256 w 482"/>
                <a:gd name="T65" fmla="*/ 29 h 482"/>
                <a:gd name="T66" fmla="*/ 284 w 482"/>
                <a:gd name="T67" fmla="*/ 0 h 482"/>
                <a:gd name="T68" fmla="*/ 312 w 482"/>
                <a:gd name="T69" fmla="*/ 29 h 482"/>
                <a:gd name="T70" fmla="*/ 341 w 482"/>
                <a:gd name="T71" fmla="*/ 0 h 482"/>
                <a:gd name="T72" fmla="*/ 369 w 482"/>
                <a:gd name="T73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2" h="482">
                  <a:moveTo>
                    <a:pt x="369" y="29"/>
                  </a:moveTo>
                  <a:lnTo>
                    <a:pt x="341" y="85"/>
                  </a:lnTo>
                  <a:lnTo>
                    <a:pt x="426" y="85"/>
                  </a:lnTo>
                  <a:lnTo>
                    <a:pt x="426" y="142"/>
                  </a:lnTo>
                  <a:lnTo>
                    <a:pt x="454" y="170"/>
                  </a:lnTo>
                  <a:lnTo>
                    <a:pt x="482" y="255"/>
                  </a:lnTo>
                  <a:lnTo>
                    <a:pt x="426" y="284"/>
                  </a:lnTo>
                  <a:lnTo>
                    <a:pt x="426" y="199"/>
                  </a:lnTo>
                  <a:lnTo>
                    <a:pt x="397" y="255"/>
                  </a:lnTo>
                  <a:lnTo>
                    <a:pt x="341" y="255"/>
                  </a:lnTo>
                  <a:lnTo>
                    <a:pt x="369" y="227"/>
                  </a:lnTo>
                  <a:lnTo>
                    <a:pt x="312" y="227"/>
                  </a:lnTo>
                  <a:lnTo>
                    <a:pt x="312" y="199"/>
                  </a:lnTo>
                  <a:lnTo>
                    <a:pt x="284" y="199"/>
                  </a:lnTo>
                  <a:lnTo>
                    <a:pt x="256" y="340"/>
                  </a:lnTo>
                  <a:lnTo>
                    <a:pt x="227" y="397"/>
                  </a:lnTo>
                  <a:lnTo>
                    <a:pt x="227" y="425"/>
                  </a:lnTo>
                  <a:lnTo>
                    <a:pt x="284" y="425"/>
                  </a:lnTo>
                  <a:lnTo>
                    <a:pt x="284" y="482"/>
                  </a:lnTo>
                  <a:lnTo>
                    <a:pt x="199" y="482"/>
                  </a:lnTo>
                  <a:lnTo>
                    <a:pt x="199" y="454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114" y="397"/>
                  </a:lnTo>
                  <a:lnTo>
                    <a:pt x="142" y="340"/>
                  </a:lnTo>
                  <a:lnTo>
                    <a:pt x="114" y="312"/>
                  </a:lnTo>
                  <a:lnTo>
                    <a:pt x="114" y="227"/>
                  </a:lnTo>
                  <a:lnTo>
                    <a:pt x="85" y="170"/>
                  </a:lnTo>
                  <a:lnTo>
                    <a:pt x="29" y="142"/>
                  </a:lnTo>
                  <a:lnTo>
                    <a:pt x="0" y="85"/>
                  </a:lnTo>
                  <a:lnTo>
                    <a:pt x="114" y="85"/>
                  </a:lnTo>
                  <a:lnTo>
                    <a:pt x="227" y="29"/>
                  </a:lnTo>
                  <a:lnTo>
                    <a:pt x="256" y="29"/>
                  </a:lnTo>
                  <a:lnTo>
                    <a:pt x="284" y="0"/>
                  </a:lnTo>
                  <a:lnTo>
                    <a:pt x="312" y="29"/>
                  </a:lnTo>
                  <a:lnTo>
                    <a:pt x="341" y="0"/>
                  </a:lnTo>
                  <a:lnTo>
                    <a:pt x="369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70" name="Freeform 138"/>
            <p:cNvSpPr>
              <a:spLocks/>
            </p:cNvSpPr>
            <p:nvPr/>
          </p:nvSpPr>
          <p:spPr bwMode="auto">
            <a:xfrm>
              <a:off x="2979738" y="5475288"/>
              <a:ext cx="990600" cy="811213"/>
            </a:xfrm>
            <a:custGeom>
              <a:avLst/>
              <a:gdLst>
                <a:gd name="T0" fmla="*/ 624 w 624"/>
                <a:gd name="T1" fmla="*/ 57 h 511"/>
                <a:gd name="T2" fmla="*/ 596 w 624"/>
                <a:gd name="T3" fmla="*/ 142 h 511"/>
                <a:gd name="T4" fmla="*/ 624 w 624"/>
                <a:gd name="T5" fmla="*/ 170 h 511"/>
                <a:gd name="T6" fmla="*/ 511 w 624"/>
                <a:gd name="T7" fmla="*/ 454 h 511"/>
                <a:gd name="T8" fmla="*/ 426 w 624"/>
                <a:gd name="T9" fmla="*/ 397 h 511"/>
                <a:gd name="T10" fmla="*/ 454 w 624"/>
                <a:gd name="T11" fmla="*/ 482 h 511"/>
                <a:gd name="T12" fmla="*/ 426 w 624"/>
                <a:gd name="T13" fmla="*/ 511 h 511"/>
                <a:gd name="T14" fmla="*/ 341 w 624"/>
                <a:gd name="T15" fmla="*/ 482 h 511"/>
                <a:gd name="T16" fmla="*/ 284 w 624"/>
                <a:gd name="T17" fmla="*/ 482 h 511"/>
                <a:gd name="T18" fmla="*/ 142 w 624"/>
                <a:gd name="T19" fmla="*/ 425 h 511"/>
                <a:gd name="T20" fmla="*/ 85 w 624"/>
                <a:gd name="T21" fmla="*/ 425 h 511"/>
                <a:gd name="T22" fmla="*/ 57 w 624"/>
                <a:gd name="T23" fmla="*/ 369 h 511"/>
                <a:gd name="T24" fmla="*/ 85 w 624"/>
                <a:gd name="T25" fmla="*/ 312 h 511"/>
                <a:gd name="T26" fmla="*/ 29 w 624"/>
                <a:gd name="T27" fmla="*/ 284 h 511"/>
                <a:gd name="T28" fmla="*/ 0 w 624"/>
                <a:gd name="T29" fmla="*/ 255 h 511"/>
                <a:gd name="T30" fmla="*/ 85 w 624"/>
                <a:gd name="T31" fmla="*/ 142 h 511"/>
                <a:gd name="T32" fmla="*/ 114 w 624"/>
                <a:gd name="T33" fmla="*/ 199 h 511"/>
                <a:gd name="T34" fmla="*/ 171 w 624"/>
                <a:gd name="T35" fmla="*/ 199 h 511"/>
                <a:gd name="T36" fmla="*/ 227 w 624"/>
                <a:gd name="T37" fmla="*/ 170 h 511"/>
                <a:gd name="T38" fmla="*/ 284 w 624"/>
                <a:gd name="T39" fmla="*/ 199 h 511"/>
                <a:gd name="T40" fmla="*/ 369 w 624"/>
                <a:gd name="T41" fmla="*/ 170 h 511"/>
                <a:gd name="T42" fmla="*/ 397 w 624"/>
                <a:gd name="T43" fmla="*/ 227 h 511"/>
                <a:gd name="T44" fmla="*/ 426 w 624"/>
                <a:gd name="T45" fmla="*/ 199 h 511"/>
                <a:gd name="T46" fmla="*/ 397 w 624"/>
                <a:gd name="T47" fmla="*/ 142 h 511"/>
                <a:gd name="T48" fmla="*/ 397 w 624"/>
                <a:gd name="T49" fmla="*/ 57 h 511"/>
                <a:gd name="T50" fmla="*/ 426 w 624"/>
                <a:gd name="T51" fmla="*/ 57 h 511"/>
                <a:gd name="T52" fmla="*/ 426 w 624"/>
                <a:gd name="T53" fmla="*/ 0 h 511"/>
                <a:gd name="T54" fmla="*/ 482 w 624"/>
                <a:gd name="T55" fmla="*/ 29 h 511"/>
                <a:gd name="T56" fmla="*/ 539 w 624"/>
                <a:gd name="T57" fmla="*/ 0 h 511"/>
                <a:gd name="T58" fmla="*/ 567 w 624"/>
                <a:gd name="T59" fmla="*/ 0 h 511"/>
                <a:gd name="T60" fmla="*/ 567 w 624"/>
                <a:gd name="T61" fmla="*/ 57 h 511"/>
                <a:gd name="T62" fmla="*/ 624 w 624"/>
                <a:gd name="T63" fmla="*/ 57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511">
                  <a:moveTo>
                    <a:pt x="624" y="57"/>
                  </a:moveTo>
                  <a:lnTo>
                    <a:pt x="596" y="142"/>
                  </a:lnTo>
                  <a:lnTo>
                    <a:pt x="624" y="170"/>
                  </a:lnTo>
                  <a:lnTo>
                    <a:pt x="511" y="454"/>
                  </a:lnTo>
                  <a:lnTo>
                    <a:pt x="426" y="397"/>
                  </a:lnTo>
                  <a:lnTo>
                    <a:pt x="454" y="482"/>
                  </a:lnTo>
                  <a:lnTo>
                    <a:pt x="426" y="511"/>
                  </a:lnTo>
                  <a:lnTo>
                    <a:pt x="341" y="482"/>
                  </a:lnTo>
                  <a:lnTo>
                    <a:pt x="284" y="482"/>
                  </a:lnTo>
                  <a:lnTo>
                    <a:pt x="142" y="425"/>
                  </a:lnTo>
                  <a:lnTo>
                    <a:pt x="85" y="425"/>
                  </a:lnTo>
                  <a:lnTo>
                    <a:pt x="57" y="369"/>
                  </a:lnTo>
                  <a:lnTo>
                    <a:pt x="85" y="312"/>
                  </a:lnTo>
                  <a:lnTo>
                    <a:pt x="29" y="284"/>
                  </a:lnTo>
                  <a:lnTo>
                    <a:pt x="0" y="255"/>
                  </a:lnTo>
                  <a:lnTo>
                    <a:pt x="85" y="142"/>
                  </a:lnTo>
                  <a:lnTo>
                    <a:pt x="114" y="199"/>
                  </a:lnTo>
                  <a:lnTo>
                    <a:pt x="171" y="199"/>
                  </a:lnTo>
                  <a:lnTo>
                    <a:pt x="227" y="170"/>
                  </a:lnTo>
                  <a:lnTo>
                    <a:pt x="284" y="199"/>
                  </a:lnTo>
                  <a:lnTo>
                    <a:pt x="369" y="170"/>
                  </a:lnTo>
                  <a:lnTo>
                    <a:pt x="397" y="227"/>
                  </a:lnTo>
                  <a:lnTo>
                    <a:pt x="426" y="199"/>
                  </a:lnTo>
                  <a:lnTo>
                    <a:pt x="397" y="142"/>
                  </a:lnTo>
                  <a:lnTo>
                    <a:pt x="397" y="57"/>
                  </a:lnTo>
                  <a:lnTo>
                    <a:pt x="426" y="57"/>
                  </a:lnTo>
                  <a:lnTo>
                    <a:pt x="426" y="0"/>
                  </a:lnTo>
                  <a:lnTo>
                    <a:pt x="482" y="29"/>
                  </a:lnTo>
                  <a:lnTo>
                    <a:pt x="539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71" name="Freeform 141"/>
            <p:cNvSpPr>
              <a:spLocks/>
            </p:cNvSpPr>
            <p:nvPr/>
          </p:nvSpPr>
          <p:spPr bwMode="auto">
            <a:xfrm>
              <a:off x="2620963" y="5475288"/>
              <a:ext cx="630238" cy="1395413"/>
            </a:xfrm>
            <a:custGeom>
              <a:avLst/>
              <a:gdLst>
                <a:gd name="T0" fmla="*/ 397 w 397"/>
                <a:gd name="T1" fmla="*/ 0 h 879"/>
                <a:gd name="T2" fmla="*/ 311 w 397"/>
                <a:gd name="T3" fmla="*/ 0 h 879"/>
                <a:gd name="T4" fmla="*/ 226 w 397"/>
                <a:gd name="T5" fmla="*/ 0 h 879"/>
                <a:gd name="T6" fmla="*/ 141 w 397"/>
                <a:gd name="T7" fmla="*/ 57 h 879"/>
                <a:gd name="T8" fmla="*/ 85 w 397"/>
                <a:gd name="T9" fmla="*/ 29 h 879"/>
                <a:gd name="T10" fmla="*/ 0 w 397"/>
                <a:gd name="T11" fmla="*/ 0 h 879"/>
                <a:gd name="T12" fmla="*/ 0 w 397"/>
                <a:gd name="T13" fmla="*/ 29 h 879"/>
                <a:gd name="T14" fmla="*/ 0 w 397"/>
                <a:gd name="T15" fmla="*/ 57 h 879"/>
                <a:gd name="T16" fmla="*/ 28 w 397"/>
                <a:gd name="T17" fmla="*/ 85 h 879"/>
                <a:gd name="T18" fmla="*/ 0 w 397"/>
                <a:gd name="T19" fmla="*/ 227 h 879"/>
                <a:gd name="T20" fmla="*/ 28 w 397"/>
                <a:gd name="T21" fmla="*/ 312 h 879"/>
                <a:gd name="T22" fmla="*/ 0 w 397"/>
                <a:gd name="T23" fmla="*/ 340 h 879"/>
                <a:gd name="T24" fmla="*/ 28 w 397"/>
                <a:gd name="T25" fmla="*/ 425 h 879"/>
                <a:gd name="T26" fmla="*/ 56 w 397"/>
                <a:gd name="T27" fmla="*/ 425 h 879"/>
                <a:gd name="T28" fmla="*/ 85 w 397"/>
                <a:gd name="T29" fmla="*/ 369 h 879"/>
                <a:gd name="T30" fmla="*/ 113 w 397"/>
                <a:gd name="T31" fmla="*/ 425 h 879"/>
                <a:gd name="T32" fmla="*/ 85 w 397"/>
                <a:gd name="T33" fmla="*/ 425 h 879"/>
                <a:gd name="T34" fmla="*/ 198 w 397"/>
                <a:gd name="T35" fmla="*/ 511 h 879"/>
                <a:gd name="T36" fmla="*/ 198 w 397"/>
                <a:gd name="T37" fmla="*/ 567 h 879"/>
                <a:gd name="T38" fmla="*/ 255 w 397"/>
                <a:gd name="T39" fmla="*/ 681 h 879"/>
                <a:gd name="T40" fmla="*/ 226 w 397"/>
                <a:gd name="T41" fmla="*/ 822 h 879"/>
                <a:gd name="T42" fmla="*/ 255 w 397"/>
                <a:gd name="T43" fmla="*/ 851 h 879"/>
                <a:gd name="T44" fmla="*/ 283 w 397"/>
                <a:gd name="T45" fmla="*/ 822 h 879"/>
                <a:gd name="T46" fmla="*/ 311 w 397"/>
                <a:gd name="T47" fmla="*/ 879 h 879"/>
                <a:gd name="T48" fmla="*/ 368 w 397"/>
                <a:gd name="T49" fmla="*/ 851 h 879"/>
                <a:gd name="T50" fmla="*/ 340 w 397"/>
                <a:gd name="T51" fmla="*/ 822 h 879"/>
                <a:gd name="T52" fmla="*/ 340 w 397"/>
                <a:gd name="T53" fmla="*/ 766 h 879"/>
                <a:gd name="T54" fmla="*/ 368 w 397"/>
                <a:gd name="T55" fmla="*/ 737 h 879"/>
                <a:gd name="T56" fmla="*/ 340 w 397"/>
                <a:gd name="T57" fmla="*/ 709 h 879"/>
                <a:gd name="T58" fmla="*/ 340 w 397"/>
                <a:gd name="T59" fmla="*/ 596 h 879"/>
                <a:gd name="T60" fmla="*/ 397 w 397"/>
                <a:gd name="T61" fmla="*/ 567 h 879"/>
                <a:gd name="T62" fmla="*/ 311 w 397"/>
                <a:gd name="T63" fmla="*/ 454 h 879"/>
                <a:gd name="T64" fmla="*/ 311 w 397"/>
                <a:gd name="T65" fmla="*/ 425 h 879"/>
                <a:gd name="T66" fmla="*/ 283 w 397"/>
                <a:gd name="T67" fmla="*/ 369 h 879"/>
                <a:gd name="T68" fmla="*/ 311 w 397"/>
                <a:gd name="T69" fmla="*/ 312 h 879"/>
                <a:gd name="T70" fmla="*/ 255 w 397"/>
                <a:gd name="T71" fmla="*/ 284 h 879"/>
                <a:gd name="T72" fmla="*/ 226 w 397"/>
                <a:gd name="T73" fmla="*/ 255 h 879"/>
                <a:gd name="T74" fmla="*/ 311 w 397"/>
                <a:gd name="T75" fmla="*/ 142 h 879"/>
                <a:gd name="T76" fmla="*/ 397 w 397"/>
                <a:gd name="T77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97" h="879">
                  <a:moveTo>
                    <a:pt x="397" y="0"/>
                  </a:moveTo>
                  <a:lnTo>
                    <a:pt x="311" y="0"/>
                  </a:lnTo>
                  <a:lnTo>
                    <a:pt x="226" y="0"/>
                  </a:lnTo>
                  <a:lnTo>
                    <a:pt x="141" y="57"/>
                  </a:lnTo>
                  <a:lnTo>
                    <a:pt x="85" y="29"/>
                  </a:lnTo>
                  <a:lnTo>
                    <a:pt x="0" y="0"/>
                  </a:lnTo>
                  <a:lnTo>
                    <a:pt x="0" y="29"/>
                  </a:lnTo>
                  <a:lnTo>
                    <a:pt x="0" y="57"/>
                  </a:lnTo>
                  <a:lnTo>
                    <a:pt x="28" y="85"/>
                  </a:lnTo>
                  <a:lnTo>
                    <a:pt x="0" y="227"/>
                  </a:lnTo>
                  <a:lnTo>
                    <a:pt x="28" y="312"/>
                  </a:lnTo>
                  <a:lnTo>
                    <a:pt x="0" y="340"/>
                  </a:lnTo>
                  <a:lnTo>
                    <a:pt x="28" y="425"/>
                  </a:lnTo>
                  <a:lnTo>
                    <a:pt x="56" y="425"/>
                  </a:lnTo>
                  <a:lnTo>
                    <a:pt x="85" y="369"/>
                  </a:lnTo>
                  <a:lnTo>
                    <a:pt x="113" y="425"/>
                  </a:lnTo>
                  <a:lnTo>
                    <a:pt x="85" y="425"/>
                  </a:lnTo>
                  <a:lnTo>
                    <a:pt x="198" y="511"/>
                  </a:lnTo>
                  <a:lnTo>
                    <a:pt x="198" y="567"/>
                  </a:lnTo>
                  <a:lnTo>
                    <a:pt x="255" y="681"/>
                  </a:lnTo>
                  <a:lnTo>
                    <a:pt x="226" y="822"/>
                  </a:lnTo>
                  <a:lnTo>
                    <a:pt x="255" y="851"/>
                  </a:lnTo>
                  <a:lnTo>
                    <a:pt x="283" y="822"/>
                  </a:lnTo>
                  <a:lnTo>
                    <a:pt x="311" y="879"/>
                  </a:lnTo>
                  <a:lnTo>
                    <a:pt x="368" y="851"/>
                  </a:lnTo>
                  <a:lnTo>
                    <a:pt x="340" y="822"/>
                  </a:lnTo>
                  <a:lnTo>
                    <a:pt x="340" y="766"/>
                  </a:lnTo>
                  <a:lnTo>
                    <a:pt x="368" y="737"/>
                  </a:lnTo>
                  <a:lnTo>
                    <a:pt x="340" y="709"/>
                  </a:lnTo>
                  <a:lnTo>
                    <a:pt x="340" y="596"/>
                  </a:lnTo>
                  <a:lnTo>
                    <a:pt x="397" y="567"/>
                  </a:lnTo>
                  <a:lnTo>
                    <a:pt x="311" y="454"/>
                  </a:lnTo>
                  <a:lnTo>
                    <a:pt x="311" y="425"/>
                  </a:lnTo>
                  <a:lnTo>
                    <a:pt x="283" y="369"/>
                  </a:lnTo>
                  <a:lnTo>
                    <a:pt x="311" y="312"/>
                  </a:lnTo>
                  <a:lnTo>
                    <a:pt x="255" y="284"/>
                  </a:lnTo>
                  <a:lnTo>
                    <a:pt x="226" y="255"/>
                  </a:lnTo>
                  <a:lnTo>
                    <a:pt x="311" y="142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72" name="Freeform 147"/>
            <p:cNvSpPr>
              <a:spLocks/>
            </p:cNvSpPr>
            <p:nvPr/>
          </p:nvSpPr>
          <p:spPr bwMode="auto">
            <a:xfrm>
              <a:off x="3790950" y="5475288"/>
              <a:ext cx="765175" cy="1260475"/>
            </a:xfrm>
            <a:custGeom>
              <a:avLst/>
              <a:gdLst>
                <a:gd name="T0" fmla="*/ 397 w 482"/>
                <a:gd name="T1" fmla="*/ 340 h 794"/>
                <a:gd name="T2" fmla="*/ 482 w 482"/>
                <a:gd name="T3" fmla="*/ 340 h 794"/>
                <a:gd name="T4" fmla="*/ 397 w 482"/>
                <a:gd name="T5" fmla="*/ 369 h 794"/>
                <a:gd name="T6" fmla="*/ 255 w 482"/>
                <a:gd name="T7" fmla="*/ 454 h 794"/>
                <a:gd name="T8" fmla="*/ 198 w 482"/>
                <a:gd name="T9" fmla="*/ 539 h 794"/>
                <a:gd name="T10" fmla="*/ 56 w 482"/>
                <a:gd name="T11" fmla="*/ 794 h 794"/>
                <a:gd name="T12" fmla="*/ 28 w 482"/>
                <a:gd name="T13" fmla="*/ 737 h 794"/>
                <a:gd name="T14" fmla="*/ 0 w 482"/>
                <a:gd name="T15" fmla="*/ 624 h 794"/>
                <a:gd name="T16" fmla="*/ 28 w 482"/>
                <a:gd name="T17" fmla="*/ 596 h 794"/>
                <a:gd name="T18" fmla="*/ 0 w 482"/>
                <a:gd name="T19" fmla="*/ 596 h 794"/>
                <a:gd name="T20" fmla="*/ 113 w 482"/>
                <a:gd name="T21" fmla="*/ 312 h 794"/>
                <a:gd name="T22" fmla="*/ 113 w 482"/>
                <a:gd name="T23" fmla="*/ 227 h 794"/>
                <a:gd name="T24" fmla="*/ 255 w 482"/>
                <a:gd name="T25" fmla="*/ 170 h 794"/>
                <a:gd name="T26" fmla="*/ 368 w 482"/>
                <a:gd name="T27" fmla="*/ 57 h 794"/>
                <a:gd name="T28" fmla="*/ 425 w 482"/>
                <a:gd name="T29" fmla="*/ 0 h 794"/>
                <a:gd name="T30" fmla="*/ 425 w 482"/>
                <a:gd name="T31" fmla="*/ 57 h 794"/>
                <a:gd name="T32" fmla="*/ 453 w 482"/>
                <a:gd name="T33" fmla="*/ 85 h 794"/>
                <a:gd name="T34" fmla="*/ 397 w 482"/>
                <a:gd name="T35" fmla="*/ 142 h 794"/>
                <a:gd name="T36" fmla="*/ 368 w 482"/>
                <a:gd name="T37" fmla="*/ 199 h 794"/>
                <a:gd name="T38" fmla="*/ 312 w 482"/>
                <a:gd name="T39" fmla="*/ 227 h 794"/>
                <a:gd name="T40" fmla="*/ 340 w 482"/>
                <a:gd name="T41" fmla="*/ 312 h 794"/>
                <a:gd name="T42" fmla="*/ 368 w 482"/>
                <a:gd name="T43" fmla="*/ 284 h 794"/>
                <a:gd name="T44" fmla="*/ 397 w 482"/>
                <a:gd name="T45" fmla="*/ 34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2" h="794">
                  <a:moveTo>
                    <a:pt x="397" y="340"/>
                  </a:moveTo>
                  <a:lnTo>
                    <a:pt x="482" y="340"/>
                  </a:lnTo>
                  <a:lnTo>
                    <a:pt x="397" y="369"/>
                  </a:lnTo>
                  <a:lnTo>
                    <a:pt x="255" y="454"/>
                  </a:lnTo>
                  <a:lnTo>
                    <a:pt x="198" y="539"/>
                  </a:lnTo>
                  <a:lnTo>
                    <a:pt x="56" y="794"/>
                  </a:lnTo>
                  <a:lnTo>
                    <a:pt x="28" y="737"/>
                  </a:lnTo>
                  <a:lnTo>
                    <a:pt x="0" y="624"/>
                  </a:lnTo>
                  <a:lnTo>
                    <a:pt x="28" y="596"/>
                  </a:lnTo>
                  <a:lnTo>
                    <a:pt x="0" y="596"/>
                  </a:lnTo>
                  <a:lnTo>
                    <a:pt x="113" y="312"/>
                  </a:lnTo>
                  <a:lnTo>
                    <a:pt x="113" y="227"/>
                  </a:lnTo>
                  <a:lnTo>
                    <a:pt x="255" y="170"/>
                  </a:lnTo>
                  <a:lnTo>
                    <a:pt x="368" y="57"/>
                  </a:lnTo>
                  <a:lnTo>
                    <a:pt x="425" y="0"/>
                  </a:lnTo>
                  <a:lnTo>
                    <a:pt x="425" y="57"/>
                  </a:lnTo>
                  <a:lnTo>
                    <a:pt x="453" y="85"/>
                  </a:lnTo>
                  <a:lnTo>
                    <a:pt x="397" y="142"/>
                  </a:lnTo>
                  <a:lnTo>
                    <a:pt x="368" y="199"/>
                  </a:lnTo>
                  <a:lnTo>
                    <a:pt x="312" y="227"/>
                  </a:lnTo>
                  <a:lnTo>
                    <a:pt x="340" y="312"/>
                  </a:lnTo>
                  <a:lnTo>
                    <a:pt x="368" y="284"/>
                  </a:lnTo>
                  <a:lnTo>
                    <a:pt x="397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73" name="Freeform 148"/>
            <p:cNvSpPr>
              <a:spLocks/>
            </p:cNvSpPr>
            <p:nvPr/>
          </p:nvSpPr>
          <p:spPr bwMode="auto">
            <a:xfrm>
              <a:off x="3970338" y="5745163"/>
              <a:ext cx="1709738" cy="1485900"/>
            </a:xfrm>
            <a:custGeom>
              <a:avLst/>
              <a:gdLst>
                <a:gd name="T0" fmla="*/ 114 w 1077"/>
                <a:gd name="T1" fmla="*/ 397 h 936"/>
                <a:gd name="T2" fmla="*/ 85 w 1077"/>
                <a:gd name="T3" fmla="*/ 681 h 936"/>
                <a:gd name="T4" fmla="*/ 114 w 1077"/>
                <a:gd name="T5" fmla="*/ 681 h 936"/>
                <a:gd name="T6" fmla="*/ 199 w 1077"/>
                <a:gd name="T7" fmla="*/ 794 h 936"/>
                <a:gd name="T8" fmla="*/ 284 w 1077"/>
                <a:gd name="T9" fmla="*/ 908 h 936"/>
                <a:gd name="T10" fmla="*/ 397 w 1077"/>
                <a:gd name="T11" fmla="*/ 879 h 936"/>
                <a:gd name="T12" fmla="*/ 510 w 1077"/>
                <a:gd name="T13" fmla="*/ 851 h 936"/>
                <a:gd name="T14" fmla="*/ 624 w 1077"/>
                <a:gd name="T15" fmla="*/ 936 h 936"/>
                <a:gd name="T16" fmla="*/ 709 w 1077"/>
                <a:gd name="T17" fmla="*/ 822 h 936"/>
                <a:gd name="T18" fmla="*/ 794 w 1077"/>
                <a:gd name="T19" fmla="*/ 879 h 936"/>
                <a:gd name="T20" fmla="*/ 851 w 1077"/>
                <a:gd name="T21" fmla="*/ 851 h 936"/>
                <a:gd name="T22" fmla="*/ 964 w 1077"/>
                <a:gd name="T23" fmla="*/ 908 h 936"/>
                <a:gd name="T24" fmla="*/ 1077 w 1077"/>
                <a:gd name="T25" fmla="*/ 766 h 936"/>
                <a:gd name="T26" fmla="*/ 1021 w 1077"/>
                <a:gd name="T27" fmla="*/ 681 h 936"/>
                <a:gd name="T28" fmla="*/ 1021 w 1077"/>
                <a:gd name="T29" fmla="*/ 652 h 936"/>
                <a:gd name="T30" fmla="*/ 936 w 1077"/>
                <a:gd name="T31" fmla="*/ 596 h 936"/>
                <a:gd name="T32" fmla="*/ 822 w 1077"/>
                <a:gd name="T33" fmla="*/ 482 h 936"/>
                <a:gd name="T34" fmla="*/ 766 w 1077"/>
                <a:gd name="T35" fmla="*/ 511 h 936"/>
                <a:gd name="T36" fmla="*/ 737 w 1077"/>
                <a:gd name="T37" fmla="*/ 426 h 936"/>
                <a:gd name="T38" fmla="*/ 794 w 1077"/>
                <a:gd name="T39" fmla="*/ 454 h 936"/>
                <a:gd name="T40" fmla="*/ 794 w 1077"/>
                <a:gd name="T41" fmla="*/ 369 h 936"/>
                <a:gd name="T42" fmla="*/ 766 w 1077"/>
                <a:gd name="T43" fmla="*/ 312 h 936"/>
                <a:gd name="T44" fmla="*/ 794 w 1077"/>
                <a:gd name="T45" fmla="*/ 284 h 936"/>
                <a:gd name="T46" fmla="*/ 879 w 1077"/>
                <a:gd name="T47" fmla="*/ 284 h 936"/>
                <a:gd name="T48" fmla="*/ 907 w 1077"/>
                <a:gd name="T49" fmla="*/ 227 h 936"/>
                <a:gd name="T50" fmla="*/ 851 w 1077"/>
                <a:gd name="T51" fmla="*/ 170 h 936"/>
                <a:gd name="T52" fmla="*/ 709 w 1077"/>
                <a:gd name="T53" fmla="*/ 199 h 936"/>
                <a:gd name="T54" fmla="*/ 737 w 1077"/>
                <a:gd name="T55" fmla="*/ 142 h 936"/>
                <a:gd name="T56" fmla="*/ 737 w 1077"/>
                <a:gd name="T57" fmla="*/ 85 h 936"/>
                <a:gd name="T58" fmla="*/ 482 w 1077"/>
                <a:gd name="T59" fmla="*/ 170 h 936"/>
                <a:gd name="T60" fmla="*/ 510 w 1077"/>
                <a:gd name="T61" fmla="*/ 29 h 936"/>
                <a:gd name="T62" fmla="*/ 369 w 1077"/>
                <a:gd name="T63" fmla="*/ 114 h 936"/>
                <a:gd name="T64" fmla="*/ 340 w 1077"/>
                <a:gd name="T65" fmla="*/ 142 h 936"/>
                <a:gd name="T66" fmla="*/ 369 w 1077"/>
                <a:gd name="T67" fmla="*/ 170 h 936"/>
                <a:gd name="T68" fmla="*/ 142 w 1077"/>
                <a:gd name="T69" fmla="*/ 284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7" h="936">
                  <a:moveTo>
                    <a:pt x="85" y="369"/>
                  </a:moveTo>
                  <a:lnTo>
                    <a:pt x="114" y="397"/>
                  </a:lnTo>
                  <a:lnTo>
                    <a:pt x="0" y="652"/>
                  </a:lnTo>
                  <a:lnTo>
                    <a:pt x="85" y="681"/>
                  </a:lnTo>
                  <a:lnTo>
                    <a:pt x="142" y="539"/>
                  </a:lnTo>
                  <a:lnTo>
                    <a:pt x="114" y="681"/>
                  </a:lnTo>
                  <a:lnTo>
                    <a:pt x="142" y="766"/>
                  </a:lnTo>
                  <a:lnTo>
                    <a:pt x="199" y="794"/>
                  </a:lnTo>
                  <a:lnTo>
                    <a:pt x="255" y="879"/>
                  </a:lnTo>
                  <a:lnTo>
                    <a:pt x="284" y="908"/>
                  </a:lnTo>
                  <a:lnTo>
                    <a:pt x="397" y="936"/>
                  </a:lnTo>
                  <a:lnTo>
                    <a:pt x="397" y="879"/>
                  </a:lnTo>
                  <a:lnTo>
                    <a:pt x="425" y="908"/>
                  </a:lnTo>
                  <a:lnTo>
                    <a:pt x="510" y="851"/>
                  </a:lnTo>
                  <a:lnTo>
                    <a:pt x="539" y="851"/>
                  </a:lnTo>
                  <a:lnTo>
                    <a:pt x="624" y="936"/>
                  </a:lnTo>
                  <a:lnTo>
                    <a:pt x="737" y="851"/>
                  </a:lnTo>
                  <a:lnTo>
                    <a:pt x="709" y="822"/>
                  </a:lnTo>
                  <a:lnTo>
                    <a:pt x="766" y="822"/>
                  </a:lnTo>
                  <a:lnTo>
                    <a:pt x="794" y="879"/>
                  </a:lnTo>
                  <a:lnTo>
                    <a:pt x="851" y="908"/>
                  </a:lnTo>
                  <a:lnTo>
                    <a:pt x="851" y="851"/>
                  </a:lnTo>
                  <a:lnTo>
                    <a:pt x="936" y="851"/>
                  </a:lnTo>
                  <a:lnTo>
                    <a:pt x="964" y="908"/>
                  </a:lnTo>
                  <a:lnTo>
                    <a:pt x="1049" y="851"/>
                  </a:lnTo>
                  <a:lnTo>
                    <a:pt x="1077" y="766"/>
                  </a:lnTo>
                  <a:lnTo>
                    <a:pt x="1077" y="681"/>
                  </a:lnTo>
                  <a:lnTo>
                    <a:pt x="1021" y="681"/>
                  </a:lnTo>
                  <a:lnTo>
                    <a:pt x="1049" y="652"/>
                  </a:lnTo>
                  <a:lnTo>
                    <a:pt x="1021" y="652"/>
                  </a:lnTo>
                  <a:lnTo>
                    <a:pt x="964" y="596"/>
                  </a:lnTo>
                  <a:lnTo>
                    <a:pt x="936" y="596"/>
                  </a:lnTo>
                  <a:lnTo>
                    <a:pt x="879" y="539"/>
                  </a:lnTo>
                  <a:lnTo>
                    <a:pt x="822" y="482"/>
                  </a:lnTo>
                  <a:lnTo>
                    <a:pt x="794" y="511"/>
                  </a:lnTo>
                  <a:lnTo>
                    <a:pt x="766" y="511"/>
                  </a:lnTo>
                  <a:lnTo>
                    <a:pt x="709" y="426"/>
                  </a:lnTo>
                  <a:lnTo>
                    <a:pt x="737" y="426"/>
                  </a:lnTo>
                  <a:lnTo>
                    <a:pt x="737" y="397"/>
                  </a:lnTo>
                  <a:lnTo>
                    <a:pt x="794" y="454"/>
                  </a:lnTo>
                  <a:lnTo>
                    <a:pt x="822" y="397"/>
                  </a:lnTo>
                  <a:lnTo>
                    <a:pt x="794" y="369"/>
                  </a:lnTo>
                  <a:lnTo>
                    <a:pt x="737" y="341"/>
                  </a:lnTo>
                  <a:lnTo>
                    <a:pt x="766" y="312"/>
                  </a:lnTo>
                  <a:lnTo>
                    <a:pt x="794" y="312"/>
                  </a:lnTo>
                  <a:lnTo>
                    <a:pt x="794" y="284"/>
                  </a:lnTo>
                  <a:lnTo>
                    <a:pt x="822" y="312"/>
                  </a:lnTo>
                  <a:lnTo>
                    <a:pt x="879" y="284"/>
                  </a:lnTo>
                  <a:lnTo>
                    <a:pt x="879" y="227"/>
                  </a:lnTo>
                  <a:lnTo>
                    <a:pt x="907" y="227"/>
                  </a:lnTo>
                  <a:lnTo>
                    <a:pt x="907" y="170"/>
                  </a:lnTo>
                  <a:lnTo>
                    <a:pt x="851" y="170"/>
                  </a:lnTo>
                  <a:lnTo>
                    <a:pt x="709" y="255"/>
                  </a:lnTo>
                  <a:lnTo>
                    <a:pt x="709" y="199"/>
                  </a:lnTo>
                  <a:lnTo>
                    <a:pt x="766" y="199"/>
                  </a:lnTo>
                  <a:lnTo>
                    <a:pt x="737" y="142"/>
                  </a:lnTo>
                  <a:lnTo>
                    <a:pt x="766" y="114"/>
                  </a:lnTo>
                  <a:lnTo>
                    <a:pt x="737" y="85"/>
                  </a:lnTo>
                  <a:lnTo>
                    <a:pt x="624" y="170"/>
                  </a:lnTo>
                  <a:lnTo>
                    <a:pt x="482" y="170"/>
                  </a:lnTo>
                  <a:lnTo>
                    <a:pt x="482" y="85"/>
                  </a:lnTo>
                  <a:lnTo>
                    <a:pt x="510" y="29"/>
                  </a:lnTo>
                  <a:lnTo>
                    <a:pt x="482" y="0"/>
                  </a:lnTo>
                  <a:lnTo>
                    <a:pt x="369" y="114"/>
                  </a:lnTo>
                  <a:lnTo>
                    <a:pt x="340" y="114"/>
                  </a:lnTo>
                  <a:lnTo>
                    <a:pt x="340" y="142"/>
                  </a:lnTo>
                  <a:lnTo>
                    <a:pt x="284" y="170"/>
                  </a:lnTo>
                  <a:lnTo>
                    <a:pt x="369" y="170"/>
                  </a:lnTo>
                  <a:lnTo>
                    <a:pt x="284" y="199"/>
                  </a:lnTo>
                  <a:lnTo>
                    <a:pt x="142" y="284"/>
                  </a:lnTo>
                  <a:lnTo>
                    <a:pt x="85" y="36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74" name="Freeform 150"/>
            <p:cNvSpPr>
              <a:spLocks/>
            </p:cNvSpPr>
            <p:nvPr/>
          </p:nvSpPr>
          <p:spPr bwMode="auto">
            <a:xfrm>
              <a:off x="5591175" y="6196013"/>
              <a:ext cx="1214438" cy="1169988"/>
            </a:xfrm>
            <a:custGeom>
              <a:avLst/>
              <a:gdLst>
                <a:gd name="T0" fmla="*/ 56 w 765"/>
                <a:gd name="T1" fmla="*/ 737 h 737"/>
                <a:gd name="T2" fmla="*/ 170 w 765"/>
                <a:gd name="T3" fmla="*/ 652 h 737"/>
                <a:gd name="T4" fmla="*/ 141 w 765"/>
                <a:gd name="T5" fmla="*/ 595 h 737"/>
                <a:gd name="T6" fmla="*/ 170 w 765"/>
                <a:gd name="T7" fmla="*/ 453 h 737"/>
                <a:gd name="T8" fmla="*/ 198 w 765"/>
                <a:gd name="T9" fmla="*/ 425 h 737"/>
                <a:gd name="T10" fmla="*/ 255 w 765"/>
                <a:gd name="T11" fmla="*/ 453 h 737"/>
                <a:gd name="T12" fmla="*/ 340 w 765"/>
                <a:gd name="T13" fmla="*/ 368 h 737"/>
                <a:gd name="T14" fmla="*/ 397 w 765"/>
                <a:gd name="T15" fmla="*/ 397 h 737"/>
                <a:gd name="T16" fmla="*/ 482 w 765"/>
                <a:gd name="T17" fmla="*/ 397 h 737"/>
                <a:gd name="T18" fmla="*/ 510 w 765"/>
                <a:gd name="T19" fmla="*/ 453 h 737"/>
                <a:gd name="T20" fmla="*/ 680 w 765"/>
                <a:gd name="T21" fmla="*/ 453 h 737"/>
                <a:gd name="T22" fmla="*/ 737 w 765"/>
                <a:gd name="T23" fmla="*/ 453 h 737"/>
                <a:gd name="T24" fmla="*/ 737 w 765"/>
                <a:gd name="T25" fmla="*/ 425 h 737"/>
                <a:gd name="T26" fmla="*/ 765 w 765"/>
                <a:gd name="T27" fmla="*/ 397 h 737"/>
                <a:gd name="T28" fmla="*/ 708 w 765"/>
                <a:gd name="T29" fmla="*/ 340 h 737"/>
                <a:gd name="T30" fmla="*/ 708 w 765"/>
                <a:gd name="T31" fmla="*/ 312 h 737"/>
                <a:gd name="T32" fmla="*/ 765 w 765"/>
                <a:gd name="T33" fmla="*/ 340 h 737"/>
                <a:gd name="T34" fmla="*/ 765 w 765"/>
                <a:gd name="T35" fmla="*/ 283 h 737"/>
                <a:gd name="T36" fmla="*/ 737 w 765"/>
                <a:gd name="T37" fmla="*/ 255 h 737"/>
                <a:gd name="T38" fmla="*/ 623 w 765"/>
                <a:gd name="T39" fmla="*/ 255 h 737"/>
                <a:gd name="T40" fmla="*/ 567 w 765"/>
                <a:gd name="T41" fmla="*/ 227 h 737"/>
                <a:gd name="T42" fmla="*/ 510 w 765"/>
                <a:gd name="T43" fmla="*/ 142 h 737"/>
                <a:gd name="T44" fmla="*/ 538 w 765"/>
                <a:gd name="T45" fmla="*/ 85 h 737"/>
                <a:gd name="T46" fmla="*/ 397 w 765"/>
                <a:gd name="T47" fmla="*/ 0 h 737"/>
                <a:gd name="T48" fmla="*/ 397 w 765"/>
                <a:gd name="T49" fmla="*/ 28 h 737"/>
                <a:gd name="T50" fmla="*/ 340 w 765"/>
                <a:gd name="T51" fmla="*/ 0 h 737"/>
                <a:gd name="T52" fmla="*/ 283 w 765"/>
                <a:gd name="T53" fmla="*/ 28 h 737"/>
                <a:gd name="T54" fmla="*/ 227 w 765"/>
                <a:gd name="T55" fmla="*/ 85 h 737"/>
                <a:gd name="T56" fmla="*/ 227 w 765"/>
                <a:gd name="T57" fmla="*/ 113 h 737"/>
                <a:gd name="T58" fmla="*/ 170 w 765"/>
                <a:gd name="T59" fmla="*/ 142 h 737"/>
                <a:gd name="T60" fmla="*/ 170 w 765"/>
                <a:gd name="T61" fmla="*/ 170 h 737"/>
                <a:gd name="T62" fmla="*/ 198 w 765"/>
                <a:gd name="T63" fmla="*/ 198 h 737"/>
                <a:gd name="T64" fmla="*/ 170 w 765"/>
                <a:gd name="T65" fmla="*/ 255 h 737"/>
                <a:gd name="T66" fmla="*/ 198 w 765"/>
                <a:gd name="T67" fmla="*/ 312 h 737"/>
                <a:gd name="T68" fmla="*/ 170 w 765"/>
                <a:gd name="T69" fmla="*/ 312 h 737"/>
                <a:gd name="T70" fmla="*/ 170 w 765"/>
                <a:gd name="T71" fmla="*/ 340 h 737"/>
                <a:gd name="T72" fmla="*/ 141 w 765"/>
                <a:gd name="T73" fmla="*/ 368 h 737"/>
                <a:gd name="T74" fmla="*/ 85 w 765"/>
                <a:gd name="T75" fmla="*/ 312 h 737"/>
                <a:gd name="T76" fmla="*/ 28 w 765"/>
                <a:gd name="T77" fmla="*/ 368 h 737"/>
                <a:gd name="T78" fmla="*/ 0 w 765"/>
                <a:gd name="T79" fmla="*/ 397 h 737"/>
                <a:gd name="T80" fmla="*/ 56 w 765"/>
                <a:gd name="T81" fmla="*/ 397 h 737"/>
                <a:gd name="T82" fmla="*/ 56 w 765"/>
                <a:gd name="T83" fmla="*/ 482 h 737"/>
                <a:gd name="T84" fmla="*/ 28 w 765"/>
                <a:gd name="T85" fmla="*/ 567 h 737"/>
                <a:gd name="T86" fmla="*/ 85 w 765"/>
                <a:gd name="T87" fmla="*/ 624 h 737"/>
                <a:gd name="T88" fmla="*/ 28 w 765"/>
                <a:gd name="T89" fmla="*/ 709 h 737"/>
                <a:gd name="T90" fmla="*/ 56 w 765"/>
                <a:gd name="T91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65" h="737">
                  <a:moveTo>
                    <a:pt x="56" y="737"/>
                  </a:moveTo>
                  <a:lnTo>
                    <a:pt x="170" y="652"/>
                  </a:lnTo>
                  <a:lnTo>
                    <a:pt x="141" y="595"/>
                  </a:lnTo>
                  <a:lnTo>
                    <a:pt x="170" y="453"/>
                  </a:lnTo>
                  <a:lnTo>
                    <a:pt x="198" y="425"/>
                  </a:lnTo>
                  <a:lnTo>
                    <a:pt x="255" y="453"/>
                  </a:lnTo>
                  <a:lnTo>
                    <a:pt x="340" y="368"/>
                  </a:lnTo>
                  <a:lnTo>
                    <a:pt x="397" y="397"/>
                  </a:lnTo>
                  <a:lnTo>
                    <a:pt x="482" y="397"/>
                  </a:lnTo>
                  <a:lnTo>
                    <a:pt x="510" y="453"/>
                  </a:lnTo>
                  <a:lnTo>
                    <a:pt x="680" y="453"/>
                  </a:lnTo>
                  <a:lnTo>
                    <a:pt x="737" y="453"/>
                  </a:lnTo>
                  <a:lnTo>
                    <a:pt x="737" y="425"/>
                  </a:lnTo>
                  <a:lnTo>
                    <a:pt x="765" y="397"/>
                  </a:lnTo>
                  <a:lnTo>
                    <a:pt x="708" y="340"/>
                  </a:lnTo>
                  <a:lnTo>
                    <a:pt x="708" y="312"/>
                  </a:lnTo>
                  <a:lnTo>
                    <a:pt x="765" y="340"/>
                  </a:lnTo>
                  <a:lnTo>
                    <a:pt x="765" y="283"/>
                  </a:lnTo>
                  <a:lnTo>
                    <a:pt x="737" y="255"/>
                  </a:lnTo>
                  <a:lnTo>
                    <a:pt x="623" y="255"/>
                  </a:lnTo>
                  <a:lnTo>
                    <a:pt x="567" y="227"/>
                  </a:lnTo>
                  <a:lnTo>
                    <a:pt x="510" y="142"/>
                  </a:lnTo>
                  <a:lnTo>
                    <a:pt x="538" y="85"/>
                  </a:lnTo>
                  <a:lnTo>
                    <a:pt x="397" y="0"/>
                  </a:lnTo>
                  <a:lnTo>
                    <a:pt x="397" y="28"/>
                  </a:lnTo>
                  <a:lnTo>
                    <a:pt x="340" y="0"/>
                  </a:lnTo>
                  <a:lnTo>
                    <a:pt x="283" y="28"/>
                  </a:lnTo>
                  <a:lnTo>
                    <a:pt x="227" y="85"/>
                  </a:lnTo>
                  <a:lnTo>
                    <a:pt x="227" y="113"/>
                  </a:lnTo>
                  <a:lnTo>
                    <a:pt x="170" y="142"/>
                  </a:lnTo>
                  <a:lnTo>
                    <a:pt x="170" y="170"/>
                  </a:lnTo>
                  <a:lnTo>
                    <a:pt x="198" y="198"/>
                  </a:lnTo>
                  <a:lnTo>
                    <a:pt x="170" y="255"/>
                  </a:lnTo>
                  <a:lnTo>
                    <a:pt x="198" y="312"/>
                  </a:lnTo>
                  <a:lnTo>
                    <a:pt x="170" y="312"/>
                  </a:lnTo>
                  <a:lnTo>
                    <a:pt x="170" y="340"/>
                  </a:lnTo>
                  <a:lnTo>
                    <a:pt x="141" y="368"/>
                  </a:lnTo>
                  <a:lnTo>
                    <a:pt x="85" y="312"/>
                  </a:lnTo>
                  <a:lnTo>
                    <a:pt x="28" y="368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82"/>
                  </a:lnTo>
                  <a:lnTo>
                    <a:pt x="28" y="567"/>
                  </a:lnTo>
                  <a:lnTo>
                    <a:pt x="85" y="624"/>
                  </a:lnTo>
                  <a:lnTo>
                    <a:pt x="28" y="709"/>
                  </a:lnTo>
                  <a:lnTo>
                    <a:pt x="56" y="7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75" name="Freeform 151"/>
            <p:cNvSpPr>
              <a:spLocks/>
            </p:cNvSpPr>
            <p:nvPr/>
          </p:nvSpPr>
          <p:spPr bwMode="auto">
            <a:xfrm>
              <a:off x="6400800" y="5791201"/>
              <a:ext cx="1800225" cy="1304925"/>
            </a:xfrm>
            <a:custGeom>
              <a:avLst/>
              <a:gdLst>
                <a:gd name="T0" fmla="*/ 198 w 1134"/>
                <a:gd name="T1" fmla="*/ 595 h 822"/>
                <a:gd name="T2" fmla="*/ 255 w 1134"/>
                <a:gd name="T3" fmla="*/ 595 h 822"/>
                <a:gd name="T4" fmla="*/ 227 w 1134"/>
                <a:gd name="T5" fmla="*/ 510 h 822"/>
                <a:gd name="T6" fmla="*/ 57 w 1134"/>
                <a:gd name="T7" fmla="*/ 482 h 822"/>
                <a:gd name="T8" fmla="*/ 28 w 1134"/>
                <a:gd name="T9" fmla="*/ 340 h 822"/>
                <a:gd name="T10" fmla="*/ 57 w 1134"/>
                <a:gd name="T11" fmla="*/ 198 h 822"/>
                <a:gd name="T12" fmla="*/ 113 w 1134"/>
                <a:gd name="T13" fmla="*/ 141 h 822"/>
                <a:gd name="T14" fmla="*/ 227 w 1134"/>
                <a:gd name="T15" fmla="*/ 170 h 822"/>
                <a:gd name="T16" fmla="*/ 340 w 1134"/>
                <a:gd name="T17" fmla="*/ 141 h 822"/>
                <a:gd name="T18" fmla="*/ 454 w 1134"/>
                <a:gd name="T19" fmla="*/ 113 h 822"/>
                <a:gd name="T20" fmla="*/ 539 w 1134"/>
                <a:gd name="T21" fmla="*/ 85 h 822"/>
                <a:gd name="T22" fmla="*/ 595 w 1134"/>
                <a:gd name="T23" fmla="*/ 141 h 822"/>
                <a:gd name="T24" fmla="*/ 680 w 1134"/>
                <a:gd name="T25" fmla="*/ 113 h 822"/>
                <a:gd name="T26" fmla="*/ 709 w 1134"/>
                <a:gd name="T27" fmla="*/ 141 h 822"/>
                <a:gd name="T28" fmla="*/ 822 w 1134"/>
                <a:gd name="T29" fmla="*/ 85 h 822"/>
                <a:gd name="T30" fmla="*/ 879 w 1134"/>
                <a:gd name="T31" fmla="*/ 0 h 822"/>
                <a:gd name="T32" fmla="*/ 936 w 1134"/>
                <a:gd name="T33" fmla="*/ 28 h 822"/>
                <a:gd name="T34" fmla="*/ 1134 w 1134"/>
                <a:gd name="T35" fmla="*/ 255 h 822"/>
                <a:gd name="T36" fmla="*/ 1106 w 1134"/>
                <a:gd name="T37" fmla="*/ 312 h 822"/>
                <a:gd name="T38" fmla="*/ 1134 w 1134"/>
                <a:gd name="T39" fmla="*/ 397 h 822"/>
                <a:gd name="T40" fmla="*/ 1021 w 1134"/>
                <a:gd name="T41" fmla="*/ 397 h 822"/>
                <a:gd name="T42" fmla="*/ 936 w 1134"/>
                <a:gd name="T43" fmla="*/ 453 h 822"/>
                <a:gd name="T44" fmla="*/ 964 w 1134"/>
                <a:gd name="T45" fmla="*/ 652 h 822"/>
                <a:gd name="T46" fmla="*/ 822 w 1134"/>
                <a:gd name="T47" fmla="*/ 708 h 822"/>
                <a:gd name="T48" fmla="*/ 822 w 1134"/>
                <a:gd name="T49" fmla="*/ 793 h 822"/>
                <a:gd name="T50" fmla="*/ 765 w 1134"/>
                <a:gd name="T51" fmla="*/ 737 h 822"/>
                <a:gd name="T52" fmla="*/ 680 w 1134"/>
                <a:gd name="T53" fmla="*/ 765 h 822"/>
                <a:gd name="T54" fmla="*/ 539 w 1134"/>
                <a:gd name="T55" fmla="*/ 793 h 822"/>
                <a:gd name="T56" fmla="*/ 397 w 1134"/>
                <a:gd name="T57" fmla="*/ 793 h 822"/>
                <a:gd name="T58" fmla="*/ 397 w 1134"/>
                <a:gd name="T59" fmla="*/ 765 h 822"/>
                <a:gd name="T60" fmla="*/ 283 w 1134"/>
                <a:gd name="T61" fmla="*/ 822 h 822"/>
                <a:gd name="T62" fmla="*/ 340 w 1134"/>
                <a:gd name="T63" fmla="*/ 765 h 822"/>
                <a:gd name="T64" fmla="*/ 255 w 1134"/>
                <a:gd name="T65" fmla="*/ 65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822">
                  <a:moveTo>
                    <a:pt x="255" y="652"/>
                  </a:moveTo>
                  <a:lnTo>
                    <a:pt x="198" y="595"/>
                  </a:lnTo>
                  <a:lnTo>
                    <a:pt x="198" y="567"/>
                  </a:lnTo>
                  <a:lnTo>
                    <a:pt x="255" y="595"/>
                  </a:lnTo>
                  <a:lnTo>
                    <a:pt x="255" y="538"/>
                  </a:lnTo>
                  <a:lnTo>
                    <a:pt x="227" y="510"/>
                  </a:lnTo>
                  <a:lnTo>
                    <a:pt x="113" y="510"/>
                  </a:lnTo>
                  <a:lnTo>
                    <a:pt x="57" y="482"/>
                  </a:lnTo>
                  <a:lnTo>
                    <a:pt x="0" y="397"/>
                  </a:lnTo>
                  <a:lnTo>
                    <a:pt x="28" y="340"/>
                  </a:lnTo>
                  <a:lnTo>
                    <a:pt x="0" y="255"/>
                  </a:lnTo>
                  <a:lnTo>
                    <a:pt x="57" y="198"/>
                  </a:lnTo>
                  <a:lnTo>
                    <a:pt x="57" y="170"/>
                  </a:lnTo>
                  <a:lnTo>
                    <a:pt x="113" y="141"/>
                  </a:lnTo>
                  <a:lnTo>
                    <a:pt x="142" y="198"/>
                  </a:lnTo>
                  <a:lnTo>
                    <a:pt x="227" y="170"/>
                  </a:lnTo>
                  <a:lnTo>
                    <a:pt x="255" y="198"/>
                  </a:lnTo>
                  <a:lnTo>
                    <a:pt x="340" y="141"/>
                  </a:lnTo>
                  <a:lnTo>
                    <a:pt x="425" y="141"/>
                  </a:lnTo>
                  <a:lnTo>
                    <a:pt x="454" y="113"/>
                  </a:lnTo>
                  <a:lnTo>
                    <a:pt x="482" y="113"/>
                  </a:lnTo>
                  <a:lnTo>
                    <a:pt x="539" y="85"/>
                  </a:lnTo>
                  <a:lnTo>
                    <a:pt x="539" y="113"/>
                  </a:lnTo>
                  <a:lnTo>
                    <a:pt x="595" y="141"/>
                  </a:lnTo>
                  <a:lnTo>
                    <a:pt x="652" y="113"/>
                  </a:lnTo>
                  <a:lnTo>
                    <a:pt x="680" y="113"/>
                  </a:lnTo>
                  <a:lnTo>
                    <a:pt x="680" y="141"/>
                  </a:lnTo>
                  <a:lnTo>
                    <a:pt x="709" y="141"/>
                  </a:lnTo>
                  <a:lnTo>
                    <a:pt x="765" y="170"/>
                  </a:lnTo>
                  <a:lnTo>
                    <a:pt x="822" y="85"/>
                  </a:lnTo>
                  <a:lnTo>
                    <a:pt x="822" y="28"/>
                  </a:lnTo>
                  <a:lnTo>
                    <a:pt x="879" y="0"/>
                  </a:lnTo>
                  <a:lnTo>
                    <a:pt x="936" y="0"/>
                  </a:lnTo>
                  <a:lnTo>
                    <a:pt x="936" y="28"/>
                  </a:lnTo>
                  <a:lnTo>
                    <a:pt x="1021" y="85"/>
                  </a:lnTo>
                  <a:lnTo>
                    <a:pt x="1134" y="255"/>
                  </a:lnTo>
                  <a:lnTo>
                    <a:pt x="1106" y="255"/>
                  </a:lnTo>
                  <a:lnTo>
                    <a:pt x="1106" y="312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049" y="425"/>
                  </a:lnTo>
                  <a:lnTo>
                    <a:pt x="1021" y="397"/>
                  </a:lnTo>
                  <a:lnTo>
                    <a:pt x="992" y="453"/>
                  </a:lnTo>
                  <a:lnTo>
                    <a:pt x="936" y="453"/>
                  </a:lnTo>
                  <a:lnTo>
                    <a:pt x="992" y="567"/>
                  </a:lnTo>
                  <a:lnTo>
                    <a:pt x="964" y="652"/>
                  </a:lnTo>
                  <a:lnTo>
                    <a:pt x="879" y="652"/>
                  </a:lnTo>
                  <a:lnTo>
                    <a:pt x="822" y="708"/>
                  </a:lnTo>
                  <a:lnTo>
                    <a:pt x="850" y="793"/>
                  </a:lnTo>
                  <a:lnTo>
                    <a:pt x="822" y="793"/>
                  </a:lnTo>
                  <a:lnTo>
                    <a:pt x="794" y="737"/>
                  </a:lnTo>
                  <a:lnTo>
                    <a:pt x="765" y="737"/>
                  </a:lnTo>
                  <a:lnTo>
                    <a:pt x="709" y="737"/>
                  </a:lnTo>
                  <a:lnTo>
                    <a:pt x="680" y="765"/>
                  </a:lnTo>
                  <a:lnTo>
                    <a:pt x="539" y="822"/>
                  </a:lnTo>
                  <a:lnTo>
                    <a:pt x="539" y="793"/>
                  </a:lnTo>
                  <a:lnTo>
                    <a:pt x="454" y="822"/>
                  </a:lnTo>
                  <a:lnTo>
                    <a:pt x="397" y="793"/>
                  </a:lnTo>
                  <a:lnTo>
                    <a:pt x="425" y="765"/>
                  </a:lnTo>
                  <a:lnTo>
                    <a:pt x="397" y="765"/>
                  </a:lnTo>
                  <a:lnTo>
                    <a:pt x="340" y="822"/>
                  </a:lnTo>
                  <a:lnTo>
                    <a:pt x="283" y="822"/>
                  </a:lnTo>
                  <a:lnTo>
                    <a:pt x="255" y="793"/>
                  </a:lnTo>
                  <a:lnTo>
                    <a:pt x="340" y="765"/>
                  </a:lnTo>
                  <a:lnTo>
                    <a:pt x="255" y="737"/>
                  </a:lnTo>
                  <a:lnTo>
                    <a:pt x="255" y="6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76" name="Freeform 152"/>
            <p:cNvSpPr>
              <a:spLocks/>
            </p:cNvSpPr>
            <p:nvPr/>
          </p:nvSpPr>
          <p:spPr bwMode="auto">
            <a:xfrm>
              <a:off x="4330700" y="7680326"/>
              <a:ext cx="2835275" cy="1620838"/>
            </a:xfrm>
            <a:custGeom>
              <a:avLst/>
              <a:gdLst>
                <a:gd name="T0" fmla="*/ 1786 w 1786"/>
                <a:gd name="T1" fmla="*/ 567 h 1021"/>
                <a:gd name="T2" fmla="*/ 1758 w 1786"/>
                <a:gd name="T3" fmla="*/ 454 h 1021"/>
                <a:gd name="T4" fmla="*/ 1729 w 1786"/>
                <a:gd name="T5" fmla="*/ 482 h 1021"/>
                <a:gd name="T6" fmla="*/ 1587 w 1786"/>
                <a:gd name="T7" fmla="*/ 454 h 1021"/>
                <a:gd name="T8" fmla="*/ 1616 w 1786"/>
                <a:gd name="T9" fmla="*/ 397 h 1021"/>
                <a:gd name="T10" fmla="*/ 1616 w 1786"/>
                <a:gd name="T11" fmla="*/ 341 h 1021"/>
                <a:gd name="T12" fmla="*/ 1502 w 1786"/>
                <a:gd name="T13" fmla="*/ 341 h 1021"/>
                <a:gd name="T14" fmla="*/ 1531 w 1786"/>
                <a:gd name="T15" fmla="*/ 256 h 1021"/>
                <a:gd name="T16" fmla="*/ 1559 w 1786"/>
                <a:gd name="T17" fmla="*/ 256 h 1021"/>
                <a:gd name="T18" fmla="*/ 1559 w 1786"/>
                <a:gd name="T19" fmla="*/ 29 h 1021"/>
                <a:gd name="T20" fmla="*/ 1474 w 1786"/>
                <a:gd name="T21" fmla="*/ 0 h 1021"/>
                <a:gd name="T22" fmla="*/ 1332 w 1786"/>
                <a:gd name="T23" fmla="*/ 85 h 1021"/>
                <a:gd name="T24" fmla="*/ 1361 w 1786"/>
                <a:gd name="T25" fmla="*/ 142 h 1021"/>
                <a:gd name="T26" fmla="*/ 1332 w 1786"/>
                <a:gd name="T27" fmla="*/ 227 h 1021"/>
                <a:gd name="T28" fmla="*/ 1276 w 1786"/>
                <a:gd name="T29" fmla="*/ 170 h 1021"/>
                <a:gd name="T30" fmla="*/ 1247 w 1786"/>
                <a:gd name="T31" fmla="*/ 170 h 1021"/>
                <a:gd name="T32" fmla="*/ 1162 w 1786"/>
                <a:gd name="T33" fmla="*/ 227 h 1021"/>
                <a:gd name="T34" fmla="*/ 1219 w 1786"/>
                <a:gd name="T35" fmla="*/ 284 h 1021"/>
                <a:gd name="T36" fmla="*/ 1162 w 1786"/>
                <a:gd name="T37" fmla="*/ 312 h 1021"/>
                <a:gd name="T38" fmla="*/ 1134 w 1786"/>
                <a:gd name="T39" fmla="*/ 369 h 1021"/>
                <a:gd name="T40" fmla="*/ 1049 w 1786"/>
                <a:gd name="T41" fmla="*/ 369 h 1021"/>
                <a:gd name="T42" fmla="*/ 992 w 1786"/>
                <a:gd name="T43" fmla="*/ 454 h 1021"/>
                <a:gd name="T44" fmla="*/ 964 w 1786"/>
                <a:gd name="T45" fmla="*/ 426 h 1021"/>
                <a:gd name="T46" fmla="*/ 794 w 1786"/>
                <a:gd name="T47" fmla="*/ 539 h 1021"/>
                <a:gd name="T48" fmla="*/ 737 w 1786"/>
                <a:gd name="T49" fmla="*/ 511 h 1021"/>
                <a:gd name="T50" fmla="*/ 709 w 1786"/>
                <a:gd name="T51" fmla="*/ 539 h 1021"/>
                <a:gd name="T52" fmla="*/ 624 w 1786"/>
                <a:gd name="T53" fmla="*/ 511 h 1021"/>
                <a:gd name="T54" fmla="*/ 595 w 1786"/>
                <a:gd name="T55" fmla="*/ 539 h 1021"/>
                <a:gd name="T56" fmla="*/ 709 w 1786"/>
                <a:gd name="T57" fmla="*/ 567 h 1021"/>
                <a:gd name="T58" fmla="*/ 595 w 1786"/>
                <a:gd name="T59" fmla="*/ 652 h 1021"/>
                <a:gd name="T60" fmla="*/ 510 w 1786"/>
                <a:gd name="T61" fmla="*/ 624 h 1021"/>
                <a:gd name="T62" fmla="*/ 454 w 1786"/>
                <a:gd name="T63" fmla="*/ 652 h 1021"/>
                <a:gd name="T64" fmla="*/ 482 w 1786"/>
                <a:gd name="T65" fmla="*/ 596 h 1021"/>
                <a:gd name="T66" fmla="*/ 397 w 1786"/>
                <a:gd name="T67" fmla="*/ 567 h 1021"/>
                <a:gd name="T68" fmla="*/ 368 w 1786"/>
                <a:gd name="T69" fmla="*/ 539 h 1021"/>
                <a:gd name="T70" fmla="*/ 397 w 1786"/>
                <a:gd name="T71" fmla="*/ 539 h 1021"/>
                <a:gd name="T72" fmla="*/ 425 w 1786"/>
                <a:gd name="T73" fmla="*/ 511 h 1021"/>
                <a:gd name="T74" fmla="*/ 368 w 1786"/>
                <a:gd name="T75" fmla="*/ 511 h 1021"/>
                <a:gd name="T76" fmla="*/ 340 w 1786"/>
                <a:gd name="T77" fmla="*/ 454 h 1021"/>
                <a:gd name="T78" fmla="*/ 283 w 1786"/>
                <a:gd name="T79" fmla="*/ 482 h 1021"/>
                <a:gd name="T80" fmla="*/ 113 w 1786"/>
                <a:gd name="T81" fmla="*/ 766 h 1021"/>
                <a:gd name="T82" fmla="*/ 57 w 1786"/>
                <a:gd name="T83" fmla="*/ 964 h 1021"/>
                <a:gd name="T84" fmla="*/ 0 w 1786"/>
                <a:gd name="T85" fmla="*/ 993 h 1021"/>
                <a:gd name="T86" fmla="*/ 0 w 1786"/>
                <a:gd name="T87" fmla="*/ 1021 h 1021"/>
                <a:gd name="T88" fmla="*/ 113 w 1786"/>
                <a:gd name="T89" fmla="*/ 1021 h 1021"/>
                <a:gd name="T90" fmla="*/ 454 w 1786"/>
                <a:gd name="T91" fmla="*/ 936 h 1021"/>
                <a:gd name="T92" fmla="*/ 567 w 1786"/>
                <a:gd name="T93" fmla="*/ 964 h 1021"/>
                <a:gd name="T94" fmla="*/ 737 w 1786"/>
                <a:gd name="T95" fmla="*/ 936 h 1021"/>
                <a:gd name="T96" fmla="*/ 1786 w 1786"/>
                <a:gd name="T97" fmla="*/ 567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86" h="1021">
                  <a:moveTo>
                    <a:pt x="1786" y="567"/>
                  </a:moveTo>
                  <a:lnTo>
                    <a:pt x="1758" y="454"/>
                  </a:lnTo>
                  <a:lnTo>
                    <a:pt x="1729" y="482"/>
                  </a:lnTo>
                  <a:lnTo>
                    <a:pt x="1587" y="454"/>
                  </a:lnTo>
                  <a:lnTo>
                    <a:pt x="1616" y="397"/>
                  </a:lnTo>
                  <a:lnTo>
                    <a:pt x="1616" y="341"/>
                  </a:lnTo>
                  <a:lnTo>
                    <a:pt x="1502" y="341"/>
                  </a:lnTo>
                  <a:lnTo>
                    <a:pt x="1531" y="256"/>
                  </a:lnTo>
                  <a:lnTo>
                    <a:pt x="1559" y="256"/>
                  </a:lnTo>
                  <a:lnTo>
                    <a:pt x="1559" y="29"/>
                  </a:lnTo>
                  <a:lnTo>
                    <a:pt x="1474" y="0"/>
                  </a:lnTo>
                  <a:lnTo>
                    <a:pt x="1332" y="85"/>
                  </a:lnTo>
                  <a:lnTo>
                    <a:pt x="1361" y="142"/>
                  </a:lnTo>
                  <a:lnTo>
                    <a:pt x="1332" y="227"/>
                  </a:lnTo>
                  <a:lnTo>
                    <a:pt x="1276" y="170"/>
                  </a:lnTo>
                  <a:lnTo>
                    <a:pt x="1247" y="170"/>
                  </a:lnTo>
                  <a:lnTo>
                    <a:pt x="1162" y="227"/>
                  </a:lnTo>
                  <a:lnTo>
                    <a:pt x="1219" y="284"/>
                  </a:lnTo>
                  <a:lnTo>
                    <a:pt x="1162" y="312"/>
                  </a:lnTo>
                  <a:lnTo>
                    <a:pt x="1134" y="369"/>
                  </a:lnTo>
                  <a:lnTo>
                    <a:pt x="1049" y="369"/>
                  </a:lnTo>
                  <a:lnTo>
                    <a:pt x="992" y="454"/>
                  </a:lnTo>
                  <a:lnTo>
                    <a:pt x="964" y="426"/>
                  </a:lnTo>
                  <a:lnTo>
                    <a:pt x="794" y="539"/>
                  </a:lnTo>
                  <a:lnTo>
                    <a:pt x="737" y="511"/>
                  </a:lnTo>
                  <a:lnTo>
                    <a:pt x="709" y="539"/>
                  </a:lnTo>
                  <a:lnTo>
                    <a:pt x="624" y="511"/>
                  </a:lnTo>
                  <a:lnTo>
                    <a:pt x="595" y="539"/>
                  </a:lnTo>
                  <a:lnTo>
                    <a:pt x="709" y="567"/>
                  </a:lnTo>
                  <a:lnTo>
                    <a:pt x="595" y="652"/>
                  </a:lnTo>
                  <a:lnTo>
                    <a:pt x="510" y="624"/>
                  </a:lnTo>
                  <a:lnTo>
                    <a:pt x="454" y="652"/>
                  </a:lnTo>
                  <a:lnTo>
                    <a:pt x="482" y="596"/>
                  </a:lnTo>
                  <a:lnTo>
                    <a:pt x="397" y="567"/>
                  </a:lnTo>
                  <a:lnTo>
                    <a:pt x="368" y="539"/>
                  </a:lnTo>
                  <a:lnTo>
                    <a:pt x="397" y="539"/>
                  </a:lnTo>
                  <a:lnTo>
                    <a:pt x="425" y="511"/>
                  </a:lnTo>
                  <a:lnTo>
                    <a:pt x="368" y="511"/>
                  </a:lnTo>
                  <a:lnTo>
                    <a:pt x="340" y="454"/>
                  </a:lnTo>
                  <a:lnTo>
                    <a:pt x="283" y="482"/>
                  </a:lnTo>
                  <a:lnTo>
                    <a:pt x="113" y="766"/>
                  </a:lnTo>
                  <a:lnTo>
                    <a:pt x="57" y="964"/>
                  </a:lnTo>
                  <a:lnTo>
                    <a:pt x="0" y="993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454" y="936"/>
                  </a:lnTo>
                  <a:lnTo>
                    <a:pt x="567" y="964"/>
                  </a:lnTo>
                  <a:lnTo>
                    <a:pt x="737" y="936"/>
                  </a:lnTo>
                  <a:lnTo>
                    <a:pt x="1786" y="56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77" name="Freeform 153"/>
            <p:cNvSpPr>
              <a:spLocks/>
            </p:cNvSpPr>
            <p:nvPr/>
          </p:nvSpPr>
          <p:spPr bwMode="auto">
            <a:xfrm>
              <a:off x="6850063" y="6286501"/>
              <a:ext cx="1711325" cy="2293938"/>
            </a:xfrm>
            <a:custGeom>
              <a:avLst/>
              <a:gdLst>
                <a:gd name="T0" fmla="*/ 171 w 1078"/>
                <a:gd name="T1" fmla="*/ 1332 h 1445"/>
                <a:gd name="T2" fmla="*/ 0 w 1078"/>
                <a:gd name="T3" fmla="*/ 1332 h 1445"/>
                <a:gd name="T4" fmla="*/ 29 w 1078"/>
                <a:gd name="T5" fmla="*/ 1219 h 1445"/>
                <a:gd name="T6" fmla="*/ 29 w 1078"/>
                <a:gd name="T7" fmla="*/ 1077 h 1445"/>
                <a:gd name="T8" fmla="*/ 114 w 1078"/>
                <a:gd name="T9" fmla="*/ 935 h 1445"/>
                <a:gd name="T10" fmla="*/ 171 w 1078"/>
                <a:gd name="T11" fmla="*/ 963 h 1445"/>
                <a:gd name="T12" fmla="*/ 256 w 1078"/>
                <a:gd name="T13" fmla="*/ 907 h 1445"/>
                <a:gd name="T14" fmla="*/ 142 w 1078"/>
                <a:gd name="T15" fmla="*/ 907 h 1445"/>
                <a:gd name="T16" fmla="*/ 29 w 1078"/>
                <a:gd name="T17" fmla="*/ 793 h 1445"/>
                <a:gd name="T18" fmla="*/ 86 w 1078"/>
                <a:gd name="T19" fmla="*/ 652 h 1445"/>
                <a:gd name="T20" fmla="*/ 171 w 1078"/>
                <a:gd name="T21" fmla="*/ 567 h 1445"/>
                <a:gd name="T22" fmla="*/ 57 w 1078"/>
                <a:gd name="T23" fmla="*/ 567 h 1445"/>
                <a:gd name="T24" fmla="*/ 0 w 1078"/>
                <a:gd name="T25" fmla="*/ 510 h 1445"/>
                <a:gd name="T26" fmla="*/ 114 w 1078"/>
                <a:gd name="T27" fmla="*/ 453 h 1445"/>
                <a:gd name="T28" fmla="*/ 114 w 1078"/>
                <a:gd name="T29" fmla="*/ 481 h 1445"/>
                <a:gd name="T30" fmla="*/ 256 w 1078"/>
                <a:gd name="T31" fmla="*/ 481 h 1445"/>
                <a:gd name="T32" fmla="*/ 397 w 1078"/>
                <a:gd name="T33" fmla="*/ 453 h 1445"/>
                <a:gd name="T34" fmla="*/ 511 w 1078"/>
                <a:gd name="T35" fmla="*/ 425 h 1445"/>
                <a:gd name="T36" fmla="*/ 567 w 1078"/>
                <a:gd name="T37" fmla="*/ 481 h 1445"/>
                <a:gd name="T38" fmla="*/ 596 w 1078"/>
                <a:gd name="T39" fmla="*/ 340 h 1445"/>
                <a:gd name="T40" fmla="*/ 709 w 1078"/>
                <a:gd name="T41" fmla="*/ 255 h 1445"/>
                <a:gd name="T42" fmla="*/ 709 w 1078"/>
                <a:gd name="T43" fmla="*/ 141 h 1445"/>
                <a:gd name="T44" fmla="*/ 766 w 1078"/>
                <a:gd name="T45" fmla="*/ 113 h 1445"/>
                <a:gd name="T46" fmla="*/ 851 w 1078"/>
                <a:gd name="T47" fmla="*/ 28 h 1445"/>
                <a:gd name="T48" fmla="*/ 964 w 1078"/>
                <a:gd name="T49" fmla="*/ 28 h 1445"/>
                <a:gd name="T50" fmla="*/ 993 w 1078"/>
                <a:gd name="T51" fmla="*/ 141 h 1445"/>
                <a:gd name="T52" fmla="*/ 1078 w 1078"/>
                <a:gd name="T53" fmla="*/ 255 h 1445"/>
                <a:gd name="T54" fmla="*/ 993 w 1078"/>
                <a:gd name="T55" fmla="*/ 396 h 1445"/>
                <a:gd name="T56" fmla="*/ 1021 w 1078"/>
                <a:gd name="T57" fmla="*/ 453 h 1445"/>
                <a:gd name="T58" fmla="*/ 936 w 1078"/>
                <a:gd name="T59" fmla="*/ 567 h 1445"/>
                <a:gd name="T60" fmla="*/ 936 w 1078"/>
                <a:gd name="T61" fmla="*/ 737 h 1445"/>
                <a:gd name="T62" fmla="*/ 964 w 1078"/>
                <a:gd name="T63" fmla="*/ 822 h 1445"/>
                <a:gd name="T64" fmla="*/ 964 w 1078"/>
                <a:gd name="T65" fmla="*/ 878 h 1445"/>
                <a:gd name="T66" fmla="*/ 1021 w 1078"/>
                <a:gd name="T67" fmla="*/ 992 h 1445"/>
                <a:gd name="T68" fmla="*/ 964 w 1078"/>
                <a:gd name="T69" fmla="*/ 1219 h 1445"/>
                <a:gd name="T70" fmla="*/ 199 w 1078"/>
                <a:gd name="T71" fmla="*/ 1445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78" h="1445">
                  <a:moveTo>
                    <a:pt x="199" y="1445"/>
                  </a:moveTo>
                  <a:lnTo>
                    <a:pt x="171" y="1332"/>
                  </a:lnTo>
                  <a:lnTo>
                    <a:pt x="142" y="1360"/>
                  </a:lnTo>
                  <a:lnTo>
                    <a:pt x="0" y="1332"/>
                  </a:lnTo>
                  <a:lnTo>
                    <a:pt x="29" y="1275"/>
                  </a:lnTo>
                  <a:lnTo>
                    <a:pt x="29" y="1219"/>
                  </a:lnTo>
                  <a:lnTo>
                    <a:pt x="114" y="1105"/>
                  </a:lnTo>
                  <a:lnTo>
                    <a:pt x="29" y="1077"/>
                  </a:lnTo>
                  <a:lnTo>
                    <a:pt x="29" y="935"/>
                  </a:lnTo>
                  <a:lnTo>
                    <a:pt x="114" y="935"/>
                  </a:lnTo>
                  <a:lnTo>
                    <a:pt x="114" y="963"/>
                  </a:lnTo>
                  <a:lnTo>
                    <a:pt x="171" y="963"/>
                  </a:lnTo>
                  <a:lnTo>
                    <a:pt x="171" y="935"/>
                  </a:lnTo>
                  <a:lnTo>
                    <a:pt x="256" y="907"/>
                  </a:lnTo>
                  <a:lnTo>
                    <a:pt x="227" y="878"/>
                  </a:lnTo>
                  <a:lnTo>
                    <a:pt x="142" y="907"/>
                  </a:lnTo>
                  <a:lnTo>
                    <a:pt x="0" y="850"/>
                  </a:lnTo>
                  <a:lnTo>
                    <a:pt x="29" y="793"/>
                  </a:lnTo>
                  <a:lnTo>
                    <a:pt x="86" y="765"/>
                  </a:lnTo>
                  <a:lnTo>
                    <a:pt x="86" y="652"/>
                  </a:lnTo>
                  <a:lnTo>
                    <a:pt x="142" y="595"/>
                  </a:lnTo>
                  <a:lnTo>
                    <a:pt x="171" y="567"/>
                  </a:lnTo>
                  <a:lnTo>
                    <a:pt x="114" y="538"/>
                  </a:lnTo>
                  <a:lnTo>
                    <a:pt x="57" y="567"/>
                  </a:lnTo>
                  <a:lnTo>
                    <a:pt x="0" y="595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114" y="453"/>
                  </a:lnTo>
                  <a:lnTo>
                    <a:pt x="142" y="453"/>
                  </a:lnTo>
                  <a:lnTo>
                    <a:pt x="114" y="481"/>
                  </a:lnTo>
                  <a:lnTo>
                    <a:pt x="171" y="510"/>
                  </a:lnTo>
                  <a:lnTo>
                    <a:pt x="256" y="481"/>
                  </a:lnTo>
                  <a:lnTo>
                    <a:pt x="256" y="510"/>
                  </a:lnTo>
                  <a:lnTo>
                    <a:pt x="397" y="453"/>
                  </a:lnTo>
                  <a:lnTo>
                    <a:pt x="426" y="425"/>
                  </a:lnTo>
                  <a:lnTo>
                    <a:pt x="511" y="425"/>
                  </a:lnTo>
                  <a:lnTo>
                    <a:pt x="539" y="481"/>
                  </a:lnTo>
                  <a:lnTo>
                    <a:pt x="567" y="481"/>
                  </a:lnTo>
                  <a:lnTo>
                    <a:pt x="539" y="396"/>
                  </a:lnTo>
                  <a:lnTo>
                    <a:pt x="596" y="340"/>
                  </a:lnTo>
                  <a:lnTo>
                    <a:pt x="681" y="340"/>
                  </a:lnTo>
                  <a:lnTo>
                    <a:pt x="709" y="255"/>
                  </a:lnTo>
                  <a:lnTo>
                    <a:pt x="653" y="141"/>
                  </a:lnTo>
                  <a:lnTo>
                    <a:pt x="709" y="141"/>
                  </a:lnTo>
                  <a:lnTo>
                    <a:pt x="738" y="85"/>
                  </a:lnTo>
                  <a:lnTo>
                    <a:pt x="766" y="113"/>
                  </a:lnTo>
                  <a:lnTo>
                    <a:pt x="851" y="85"/>
                  </a:lnTo>
                  <a:lnTo>
                    <a:pt x="851" y="28"/>
                  </a:lnTo>
                  <a:lnTo>
                    <a:pt x="908" y="0"/>
                  </a:lnTo>
                  <a:lnTo>
                    <a:pt x="964" y="28"/>
                  </a:lnTo>
                  <a:lnTo>
                    <a:pt x="964" y="113"/>
                  </a:lnTo>
                  <a:lnTo>
                    <a:pt x="993" y="141"/>
                  </a:lnTo>
                  <a:lnTo>
                    <a:pt x="993" y="198"/>
                  </a:lnTo>
                  <a:lnTo>
                    <a:pt x="1078" y="255"/>
                  </a:lnTo>
                  <a:lnTo>
                    <a:pt x="993" y="340"/>
                  </a:lnTo>
                  <a:lnTo>
                    <a:pt x="993" y="396"/>
                  </a:lnTo>
                  <a:lnTo>
                    <a:pt x="1021" y="425"/>
                  </a:lnTo>
                  <a:lnTo>
                    <a:pt x="1021" y="453"/>
                  </a:lnTo>
                  <a:lnTo>
                    <a:pt x="1049" y="510"/>
                  </a:lnTo>
                  <a:lnTo>
                    <a:pt x="936" y="567"/>
                  </a:lnTo>
                  <a:lnTo>
                    <a:pt x="964" y="595"/>
                  </a:lnTo>
                  <a:lnTo>
                    <a:pt x="936" y="737"/>
                  </a:lnTo>
                  <a:lnTo>
                    <a:pt x="908" y="765"/>
                  </a:lnTo>
                  <a:lnTo>
                    <a:pt x="964" y="822"/>
                  </a:lnTo>
                  <a:lnTo>
                    <a:pt x="936" y="878"/>
                  </a:lnTo>
                  <a:lnTo>
                    <a:pt x="964" y="878"/>
                  </a:lnTo>
                  <a:lnTo>
                    <a:pt x="964" y="963"/>
                  </a:lnTo>
                  <a:lnTo>
                    <a:pt x="1021" y="992"/>
                  </a:lnTo>
                  <a:lnTo>
                    <a:pt x="1021" y="1134"/>
                  </a:lnTo>
                  <a:lnTo>
                    <a:pt x="964" y="1219"/>
                  </a:lnTo>
                  <a:lnTo>
                    <a:pt x="993" y="1275"/>
                  </a:lnTo>
                  <a:lnTo>
                    <a:pt x="199" y="14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78" name="Freeform 155"/>
            <p:cNvSpPr>
              <a:spLocks/>
            </p:cNvSpPr>
            <p:nvPr/>
          </p:nvSpPr>
          <p:spPr bwMode="auto">
            <a:xfrm>
              <a:off x="1360488" y="1874838"/>
              <a:ext cx="1439863" cy="900113"/>
            </a:xfrm>
            <a:custGeom>
              <a:avLst/>
              <a:gdLst>
                <a:gd name="T0" fmla="*/ 453 w 907"/>
                <a:gd name="T1" fmla="*/ 482 h 567"/>
                <a:gd name="T2" fmla="*/ 567 w 907"/>
                <a:gd name="T3" fmla="*/ 482 h 567"/>
                <a:gd name="T4" fmla="*/ 680 w 907"/>
                <a:gd name="T5" fmla="*/ 426 h 567"/>
                <a:gd name="T6" fmla="*/ 709 w 907"/>
                <a:gd name="T7" fmla="*/ 426 h 567"/>
                <a:gd name="T8" fmla="*/ 737 w 907"/>
                <a:gd name="T9" fmla="*/ 397 h 567"/>
                <a:gd name="T10" fmla="*/ 765 w 907"/>
                <a:gd name="T11" fmla="*/ 426 h 567"/>
                <a:gd name="T12" fmla="*/ 794 w 907"/>
                <a:gd name="T13" fmla="*/ 397 h 567"/>
                <a:gd name="T14" fmla="*/ 822 w 907"/>
                <a:gd name="T15" fmla="*/ 426 h 567"/>
                <a:gd name="T16" fmla="*/ 794 w 907"/>
                <a:gd name="T17" fmla="*/ 369 h 567"/>
                <a:gd name="T18" fmla="*/ 879 w 907"/>
                <a:gd name="T19" fmla="*/ 369 h 567"/>
                <a:gd name="T20" fmla="*/ 850 w 907"/>
                <a:gd name="T21" fmla="*/ 312 h 567"/>
                <a:gd name="T22" fmla="*/ 907 w 907"/>
                <a:gd name="T23" fmla="*/ 312 h 567"/>
                <a:gd name="T24" fmla="*/ 850 w 907"/>
                <a:gd name="T25" fmla="*/ 284 h 567"/>
                <a:gd name="T26" fmla="*/ 822 w 907"/>
                <a:gd name="T27" fmla="*/ 255 h 567"/>
                <a:gd name="T28" fmla="*/ 879 w 907"/>
                <a:gd name="T29" fmla="*/ 170 h 567"/>
                <a:gd name="T30" fmla="*/ 850 w 907"/>
                <a:gd name="T31" fmla="*/ 114 h 567"/>
                <a:gd name="T32" fmla="*/ 822 w 907"/>
                <a:gd name="T33" fmla="*/ 114 h 567"/>
                <a:gd name="T34" fmla="*/ 850 w 907"/>
                <a:gd name="T35" fmla="*/ 57 h 567"/>
                <a:gd name="T36" fmla="*/ 822 w 907"/>
                <a:gd name="T37" fmla="*/ 29 h 567"/>
                <a:gd name="T38" fmla="*/ 709 w 907"/>
                <a:gd name="T39" fmla="*/ 0 h 567"/>
                <a:gd name="T40" fmla="*/ 680 w 907"/>
                <a:gd name="T41" fmla="*/ 57 h 567"/>
                <a:gd name="T42" fmla="*/ 624 w 907"/>
                <a:gd name="T43" fmla="*/ 57 h 567"/>
                <a:gd name="T44" fmla="*/ 567 w 907"/>
                <a:gd name="T45" fmla="*/ 114 h 567"/>
                <a:gd name="T46" fmla="*/ 510 w 907"/>
                <a:gd name="T47" fmla="*/ 114 h 567"/>
                <a:gd name="T48" fmla="*/ 425 w 907"/>
                <a:gd name="T49" fmla="*/ 85 h 567"/>
                <a:gd name="T50" fmla="*/ 397 w 907"/>
                <a:gd name="T51" fmla="*/ 85 h 567"/>
                <a:gd name="T52" fmla="*/ 340 w 907"/>
                <a:gd name="T53" fmla="*/ 142 h 567"/>
                <a:gd name="T54" fmla="*/ 312 w 907"/>
                <a:gd name="T55" fmla="*/ 57 h 567"/>
                <a:gd name="T56" fmla="*/ 227 w 907"/>
                <a:gd name="T57" fmla="*/ 57 h 567"/>
                <a:gd name="T58" fmla="*/ 142 w 907"/>
                <a:gd name="T59" fmla="*/ 0 h 567"/>
                <a:gd name="T60" fmla="*/ 113 w 907"/>
                <a:gd name="T61" fmla="*/ 142 h 567"/>
                <a:gd name="T62" fmla="*/ 28 w 907"/>
                <a:gd name="T63" fmla="*/ 227 h 567"/>
                <a:gd name="T64" fmla="*/ 0 w 907"/>
                <a:gd name="T65" fmla="*/ 312 h 567"/>
                <a:gd name="T66" fmla="*/ 28 w 907"/>
                <a:gd name="T67" fmla="*/ 340 h 567"/>
                <a:gd name="T68" fmla="*/ 57 w 907"/>
                <a:gd name="T69" fmla="*/ 312 h 567"/>
                <a:gd name="T70" fmla="*/ 57 w 907"/>
                <a:gd name="T71" fmla="*/ 284 h 567"/>
                <a:gd name="T72" fmla="*/ 85 w 907"/>
                <a:gd name="T73" fmla="*/ 284 h 567"/>
                <a:gd name="T74" fmla="*/ 170 w 907"/>
                <a:gd name="T75" fmla="*/ 312 h 567"/>
                <a:gd name="T76" fmla="*/ 170 w 907"/>
                <a:gd name="T77" fmla="*/ 340 h 567"/>
                <a:gd name="T78" fmla="*/ 227 w 907"/>
                <a:gd name="T79" fmla="*/ 312 h 567"/>
                <a:gd name="T80" fmla="*/ 227 w 907"/>
                <a:gd name="T81" fmla="*/ 284 h 567"/>
                <a:gd name="T82" fmla="*/ 255 w 907"/>
                <a:gd name="T83" fmla="*/ 312 h 567"/>
                <a:gd name="T84" fmla="*/ 227 w 907"/>
                <a:gd name="T85" fmla="*/ 369 h 567"/>
                <a:gd name="T86" fmla="*/ 255 w 907"/>
                <a:gd name="T87" fmla="*/ 397 h 567"/>
                <a:gd name="T88" fmla="*/ 312 w 907"/>
                <a:gd name="T89" fmla="*/ 397 h 567"/>
                <a:gd name="T90" fmla="*/ 283 w 907"/>
                <a:gd name="T91" fmla="*/ 426 h 567"/>
                <a:gd name="T92" fmla="*/ 283 w 907"/>
                <a:gd name="T93" fmla="*/ 482 h 567"/>
                <a:gd name="T94" fmla="*/ 255 w 907"/>
                <a:gd name="T95" fmla="*/ 511 h 567"/>
                <a:gd name="T96" fmla="*/ 283 w 907"/>
                <a:gd name="T97" fmla="*/ 539 h 567"/>
                <a:gd name="T98" fmla="*/ 368 w 907"/>
                <a:gd name="T99" fmla="*/ 567 h 567"/>
                <a:gd name="T100" fmla="*/ 397 w 907"/>
                <a:gd name="T101" fmla="*/ 539 h 567"/>
                <a:gd name="T102" fmla="*/ 397 w 907"/>
                <a:gd name="T103" fmla="*/ 511 h 567"/>
                <a:gd name="T104" fmla="*/ 453 w 907"/>
                <a:gd name="T105" fmla="*/ 48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7" h="567">
                  <a:moveTo>
                    <a:pt x="453" y="482"/>
                  </a:moveTo>
                  <a:lnTo>
                    <a:pt x="567" y="482"/>
                  </a:lnTo>
                  <a:lnTo>
                    <a:pt x="680" y="426"/>
                  </a:lnTo>
                  <a:lnTo>
                    <a:pt x="709" y="426"/>
                  </a:lnTo>
                  <a:lnTo>
                    <a:pt x="737" y="397"/>
                  </a:lnTo>
                  <a:lnTo>
                    <a:pt x="765" y="426"/>
                  </a:lnTo>
                  <a:lnTo>
                    <a:pt x="794" y="397"/>
                  </a:lnTo>
                  <a:lnTo>
                    <a:pt x="822" y="426"/>
                  </a:lnTo>
                  <a:lnTo>
                    <a:pt x="794" y="369"/>
                  </a:lnTo>
                  <a:lnTo>
                    <a:pt x="879" y="369"/>
                  </a:lnTo>
                  <a:lnTo>
                    <a:pt x="850" y="312"/>
                  </a:lnTo>
                  <a:lnTo>
                    <a:pt x="907" y="312"/>
                  </a:lnTo>
                  <a:lnTo>
                    <a:pt x="850" y="284"/>
                  </a:lnTo>
                  <a:lnTo>
                    <a:pt x="822" y="255"/>
                  </a:lnTo>
                  <a:lnTo>
                    <a:pt x="879" y="170"/>
                  </a:lnTo>
                  <a:lnTo>
                    <a:pt x="850" y="114"/>
                  </a:lnTo>
                  <a:lnTo>
                    <a:pt x="822" y="114"/>
                  </a:lnTo>
                  <a:lnTo>
                    <a:pt x="850" y="57"/>
                  </a:lnTo>
                  <a:lnTo>
                    <a:pt x="822" y="29"/>
                  </a:lnTo>
                  <a:lnTo>
                    <a:pt x="709" y="0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425" y="85"/>
                  </a:lnTo>
                  <a:lnTo>
                    <a:pt x="397" y="85"/>
                  </a:lnTo>
                  <a:lnTo>
                    <a:pt x="340" y="142"/>
                  </a:lnTo>
                  <a:lnTo>
                    <a:pt x="312" y="57"/>
                  </a:lnTo>
                  <a:lnTo>
                    <a:pt x="227" y="57"/>
                  </a:lnTo>
                  <a:lnTo>
                    <a:pt x="142" y="0"/>
                  </a:lnTo>
                  <a:lnTo>
                    <a:pt x="113" y="142"/>
                  </a:lnTo>
                  <a:lnTo>
                    <a:pt x="28" y="227"/>
                  </a:lnTo>
                  <a:lnTo>
                    <a:pt x="0" y="312"/>
                  </a:lnTo>
                  <a:lnTo>
                    <a:pt x="28" y="340"/>
                  </a:lnTo>
                  <a:lnTo>
                    <a:pt x="57" y="312"/>
                  </a:lnTo>
                  <a:lnTo>
                    <a:pt x="57" y="284"/>
                  </a:lnTo>
                  <a:lnTo>
                    <a:pt x="85" y="284"/>
                  </a:lnTo>
                  <a:lnTo>
                    <a:pt x="170" y="312"/>
                  </a:lnTo>
                  <a:lnTo>
                    <a:pt x="170" y="340"/>
                  </a:lnTo>
                  <a:lnTo>
                    <a:pt x="227" y="312"/>
                  </a:lnTo>
                  <a:lnTo>
                    <a:pt x="227" y="284"/>
                  </a:lnTo>
                  <a:lnTo>
                    <a:pt x="255" y="312"/>
                  </a:lnTo>
                  <a:lnTo>
                    <a:pt x="227" y="369"/>
                  </a:lnTo>
                  <a:lnTo>
                    <a:pt x="255" y="397"/>
                  </a:lnTo>
                  <a:lnTo>
                    <a:pt x="312" y="397"/>
                  </a:lnTo>
                  <a:lnTo>
                    <a:pt x="283" y="426"/>
                  </a:lnTo>
                  <a:lnTo>
                    <a:pt x="283" y="482"/>
                  </a:lnTo>
                  <a:lnTo>
                    <a:pt x="255" y="511"/>
                  </a:lnTo>
                  <a:lnTo>
                    <a:pt x="283" y="539"/>
                  </a:lnTo>
                  <a:lnTo>
                    <a:pt x="368" y="567"/>
                  </a:lnTo>
                  <a:lnTo>
                    <a:pt x="397" y="539"/>
                  </a:lnTo>
                  <a:lnTo>
                    <a:pt x="397" y="511"/>
                  </a:lnTo>
                  <a:lnTo>
                    <a:pt x="453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79" name="Freeform 156"/>
            <p:cNvSpPr>
              <a:spLocks/>
            </p:cNvSpPr>
            <p:nvPr/>
          </p:nvSpPr>
          <p:spPr bwMode="auto">
            <a:xfrm>
              <a:off x="1585913" y="2730501"/>
              <a:ext cx="719138" cy="674688"/>
            </a:xfrm>
            <a:custGeom>
              <a:avLst/>
              <a:gdLst>
                <a:gd name="T0" fmla="*/ 340 w 453"/>
                <a:gd name="T1" fmla="*/ 0 h 425"/>
                <a:gd name="T2" fmla="*/ 396 w 453"/>
                <a:gd name="T3" fmla="*/ 28 h 425"/>
                <a:gd name="T4" fmla="*/ 425 w 453"/>
                <a:gd name="T5" fmla="*/ 85 h 425"/>
                <a:gd name="T6" fmla="*/ 425 w 453"/>
                <a:gd name="T7" fmla="*/ 170 h 425"/>
                <a:gd name="T8" fmla="*/ 453 w 453"/>
                <a:gd name="T9" fmla="*/ 198 h 425"/>
                <a:gd name="T10" fmla="*/ 425 w 453"/>
                <a:gd name="T11" fmla="*/ 255 h 425"/>
                <a:gd name="T12" fmla="*/ 453 w 453"/>
                <a:gd name="T13" fmla="*/ 283 h 425"/>
                <a:gd name="T14" fmla="*/ 425 w 453"/>
                <a:gd name="T15" fmla="*/ 340 h 425"/>
                <a:gd name="T16" fmla="*/ 368 w 453"/>
                <a:gd name="T17" fmla="*/ 312 h 425"/>
                <a:gd name="T18" fmla="*/ 368 w 453"/>
                <a:gd name="T19" fmla="*/ 368 h 425"/>
                <a:gd name="T20" fmla="*/ 368 w 453"/>
                <a:gd name="T21" fmla="*/ 425 h 425"/>
                <a:gd name="T22" fmla="*/ 311 w 453"/>
                <a:gd name="T23" fmla="*/ 425 h 425"/>
                <a:gd name="T24" fmla="*/ 283 w 453"/>
                <a:gd name="T25" fmla="*/ 340 h 425"/>
                <a:gd name="T26" fmla="*/ 255 w 453"/>
                <a:gd name="T27" fmla="*/ 312 h 425"/>
                <a:gd name="T28" fmla="*/ 226 w 453"/>
                <a:gd name="T29" fmla="*/ 255 h 425"/>
                <a:gd name="T30" fmla="*/ 141 w 453"/>
                <a:gd name="T31" fmla="*/ 198 h 425"/>
                <a:gd name="T32" fmla="*/ 28 w 453"/>
                <a:gd name="T33" fmla="*/ 227 h 425"/>
                <a:gd name="T34" fmla="*/ 28 w 453"/>
                <a:gd name="T35" fmla="*/ 170 h 425"/>
                <a:gd name="T36" fmla="*/ 0 w 453"/>
                <a:gd name="T37" fmla="*/ 113 h 425"/>
                <a:gd name="T38" fmla="*/ 28 w 453"/>
                <a:gd name="T39" fmla="*/ 57 h 425"/>
                <a:gd name="T40" fmla="*/ 85 w 453"/>
                <a:gd name="T41" fmla="*/ 57 h 425"/>
                <a:gd name="T42" fmla="*/ 113 w 453"/>
                <a:gd name="T43" fmla="*/ 85 h 425"/>
                <a:gd name="T44" fmla="*/ 141 w 453"/>
                <a:gd name="T45" fmla="*/ 57 h 425"/>
                <a:gd name="T46" fmla="*/ 170 w 453"/>
                <a:gd name="T47" fmla="*/ 57 h 425"/>
                <a:gd name="T48" fmla="*/ 141 w 453"/>
                <a:gd name="T49" fmla="*/ 113 h 425"/>
                <a:gd name="T50" fmla="*/ 198 w 453"/>
                <a:gd name="T51" fmla="*/ 85 h 425"/>
                <a:gd name="T52" fmla="*/ 198 w 453"/>
                <a:gd name="T53" fmla="*/ 113 h 425"/>
                <a:gd name="T54" fmla="*/ 255 w 453"/>
                <a:gd name="T55" fmla="*/ 113 h 425"/>
                <a:gd name="T56" fmla="*/ 283 w 453"/>
                <a:gd name="T57" fmla="*/ 142 h 425"/>
                <a:gd name="T58" fmla="*/ 283 w 453"/>
                <a:gd name="T59" fmla="*/ 85 h 425"/>
                <a:gd name="T60" fmla="*/ 311 w 453"/>
                <a:gd name="T61" fmla="*/ 57 h 425"/>
                <a:gd name="T62" fmla="*/ 283 w 453"/>
                <a:gd name="T63" fmla="*/ 28 h 425"/>
                <a:gd name="T64" fmla="*/ 340 w 453"/>
                <a:gd name="T65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3" h="425">
                  <a:moveTo>
                    <a:pt x="340" y="0"/>
                  </a:moveTo>
                  <a:lnTo>
                    <a:pt x="396" y="28"/>
                  </a:lnTo>
                  <a:lnTo>
                    <a:pt x="425" y="85"/>
                  </a:lnTo>
                  <a:lnTo>
                    <a:pt x="425" y="170"/>
                  </a:lnTo>
                  <a:lnTo>
                    <a:pt x="453" y="198"/>
                  </a:lnTo>
                  <a:lnTo>
                    <a:pt x="425" y="255"/>
                  </a:lnTo>
                  <a:lnTo>
                    <a:pt x="453" y="283"/>
                  </a:lnTo>
                  <a:lnTo>
                    <a:pt x="425" y="340"/>
                  </a:lnTo>
                  <a:lnTo>
                    <a:pt x="368" y="312"/>
                  </a:lnTo>
                  <a:lnTo>
                    <a:pt x="368" y="368"/>
                  </a:lnTo>
                  <a:lnTo>
                    <a:pt x="368" y="425"/>
                  </a:lnTo>
                  <a:lnTo>
                    <a:pt x="311" y="425"/>
                  </a:lnTo>
                  <a:lnTo>
                    <a:pt x="283" y="340"/>
                  </a:lnTo>
                  <a:lnTo>
                    <a:pt x="255" y="312"/>
                  </a:lnTo>
                  <a:lnTo>
                    <a:pt x="226" y="255"/>
                  </a:lnTo>
                  <a:lnTo>
                    <a:pt x="141" y="198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57"/>
                  </a:lnTo>
                  <a:lnTo>
                    <a:pt x="85" y="57"/>
                  </a:lnTo>
                  <a:lnTo>
                    <a:pt x="113" y="85"/>
                  </a:lnTo>
                  <a:lnTo>
                    <a:pt x="141" y="57"/>
                  </a:lnTo>
                  <a:lnTo>
                    <a:pt x="170" y="57"/>
                  </a:lnTo>
                  <a:lnTo>
                    <a:pt x="141" y="113"/>
                  </a:lnTo>
                  <a:lnTo>
                    <a:pt x="198" y="85"/>
                  </a:lnTo>
                  <a:lnTo>
                    <a:pt x="198" y="113"/>
                  </a:lnTo>
                  <a:lnTo>
                    <a:pt x="255" y="113"/>
                  </a:lnTo>
                  <a:lnTo>
                    <a:pt x="283" y="142"/>
                  </a:lnTo>
                  <a:lnTo>
                    <a:pt x="283" y="85"/>
                  </a:lnTo>
                  <a:lnTo>
                    <a:pt x="311" y="57"/>
                  </a:lnTo>
                  <a:lnTo>
                    <a:pt x="283" y="2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80" name="Freeform 157"/>
            <p:cNvSpPr>
              <a:spLocks/>
            </p:cNvSpPr>
            <p:nvPr/>
          </p:nvSpPr>
          <p:spPr bwMode="auto">
            <a:xfrm>
              <a:off x="2439988" y="4665663"/>
              <a:ext cx="180975" cy="225425"/>
            </a:xfrm>
            <a:custGeom>
              <a:avLst/>
              <a:gdLst>
                <a:gd name="T0" fmla="*/ 0 w 114"/>
                <a:gd name="T1" fmla="*/ 85 h 142"/>
                <a:gd name="T2" fmla="*/ 114 w 114"/>
                <a:gd name="T3" fmla="*/ 0 h 142"/>
                <a:gd name="T4" fmla="*/ 114 w 114"/>
                <a:gd name="T5" fmla="*/ 57 h 142"/>
                <a:gd name="T6" fmla="*/ 57 w 114"/>
                <a:gd name="T7" fmla="*/ 142 h 142"/>
                <a:gd name="T8" fmla="*/ 0 w 114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2">
                  <a:moveTo>
                    <a:pt x="0" y="85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57" y="142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81" name="Freeform 158"/>
            <p:cNvSpPr>
              <a:spLocks/>
            </p:cNvSpPr>
            <p:nvPr/>
          </p:nvSpPr>
          <p:spPr bwMode="auto">
            <a:xfrm>
              <a:off x="2530475" y="4710113"/>
              <a:ext cx="900113" cy="855663"/>
            </a:xfrm>
            <a:custGeom>
              <a:avLst/>
              <a:gdLst>
                <a:gd name="T0" fmla="*/ 57 w 567"/>
                <a:gd name="T1" fmla="*/ 482 h 539"/>
                <a:gd name="T2" fmla="*/ 142 w 567"/>
                <a:gd name="T3" fmla="*/ 511 h 539"/>
                <a:gd name="T4" fmla="*/ 198 w 567"/>
                <a:gd name="T5" fmla="*/ 539 h 539"/>
                <a:gd name="T6" fmla="*/ 283 w 567"/>
                <a:gd name="T7" fmla="*/ 482 h 539"/>
                <a:gd name="T8" fmla="*/ 368 w 567"/>
                <a:gd name="T9" fmla="*/ 482 h 539"/>
                <a:gd name="T10" fmla="*/ 340 w 567"/>
                <a:gd name="T11" fmla="*/ 426 h 539"/>
                <a:gd name="T12" fmla="*/ 397 w 567"/>
                <a:gd name="T13" fmla="*/ 369 h 539"/>
                <a:gd name="T14" fmla="*/ 454 w 567"/>
                <a:gd name="T15" fmla="*/ 369 h 539"/>
                <a:gd name="T16" fmla="*/ 539 w 567"/>
                <a:gd name="T17" fmla="*/ 397 h 539"/>
                <a:gd name="T18" fmla="*/ 567 w 567"/>
                <a:gd name="T19" fmla="*/ 340 h 539"/>
                <a:gd name="T20" fmla="*/ 567 w 567"/>
                <a:gd name="T21" fmla="*/ 255 h 539"/>
                <a:gd name="T22" fmla="*/ 510 w 567"/>
                <a:gd name="T23" fmla="*/ 199 h 539"/>
                <a:gd name="T24" fmla="*/ 482 w 567"/>
                <a:gd name="T25" fmla="*/ 199 h 539"/>
                <a:gd name="T26" fmla="*/ 454 w 567"/>
                <a:gd name="T27" fmla="*/ 114 h 539"/>
                <a:gd name="T28" fmla="*/ 425 w 567"/>
                <a:gd name="T29" fmla="*/ 114 h 539"/>
                <a:gd name="T30" fmla="*/ 425 w 567"/>
                <a:gd name="T31" fmla="*/ 57 h 539"/>
                <a:gd name="T32" fmla="*/ 368 w 567"/>
                <a:gd name="T33" fmla="*/ 57 h 539"/>
                <a:gd name="T34" fmla="*/ 312 w 567"/>
                <a:gd name="T35" fmla="*/ 29 h 539"/>
                <a:gd name="T36" fmla="*/ 198 w 567"/>
                <a:gd name="T37" fmla="*/ 0 h 539"/>
                <a:gd name="T38" fmla="*/ 170 w 567"/>
                <a:gd name="T39" fmla="*/ 57 h 539"/>
                <a:gd name="T40" fmla="*/ 255 w 567"/>
                <a:gd name="T41" fmla="*/ 57 h 539"/>
                <a:gd name="T42" fmla="*/ 227 w 567"/>
                <a:gd name="T43" fmla="*/ 85 h 539"/>
                <a:gd name="T44" fmla="*/ 198 w 567"/>
                <a:gd name="T45" fmla="*/ 85 h 539"/>
                <a:gd name="T46" fmla="*/ 113 w 567"/>
                <a:gd name="T47" fmla="*/ 199 h 539"/>
                <a:gd name="T48" fmla="*/ 142 w 567"/>
                <a:gd name="T49" fmla="*/ 199 h 539"/>
                <a:gd name="T50" fmla="*/ 142 w 567"/>
                <a:gd name="T51" fmla="*/ 227 h 539"/>
                <a:gd name="T52" fmla="*/ 113 w 567"/>
                <a:gd name="T53" fmla="*/ 227 h 539"/>
                <a:gd name="T54" fmla="*/ 0 w 567"/>
                <a:gd name="T55" fmla="*/ 397 h 539"/>
                <a:gd name="T56" fmla="*/ 57 w 567"/>
                <a:gd name="T57" fmla="*/ 426 h 539"/>
                <a:gd name="T58" fmla="*/ 85 w 567"/>
                <a:gd name="T59" fmla="*/ 369 h 539"/>
                <a:gd name="T60" fmla="*/ 85 w 567"/>
                <a:gd name="T61" fmla="*/ 454 h 539"/>
                <a:gd name="T62" fmla="*/ 57 w 567"/>
                <a:gd name="T63" fmla="*/ 48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67" h="539">
                  <a:moveTo>
                    <a:pt x="57" y="482"/>
                  </a:moveTo>
                  <a:lnTo>
                    <a:pt x="142" y="511"/>
                  </a:lnTo>
                  <a:lnTo>
                    <a:pt x="198" y="539"/>
                  </a:lnTo>
                  <a:lnTo>
                    <a:pt x="283" y="482"/>
                  </a:lnTo>
                  <a:lnTo>
                    <a:pt x="368" y="482"/>
                  </a:lnTo>
                  <a:lnTo>
                    <a:pt x="340" y="426"/>
                  </a:lnTo>
                  <a:lnTo>
                    <a:pt x="397" y="369"/>
                  </a:lnTo>
                  <a:lnTo>
                    <a:pt x="454" y="369"/>
                  </a:lnTo>
                  <a:lnTo>
                    <a:pt x="539" y="397"/>
                  </a:lnTo>
                  <a:lnTo>
                    <a:pt x="567" y="340"/>
                  </a:lnTo>
                  <a:lnTo>
                    <a:pt x="567" y="255"/>
                  </a:lnTo>
                  <a:lnTo>
                    <a:pt x="510" y="199"/>
                  </a:lnTo>
                  <a:lnTo>
                    <a:pt x="482" y="199"/>
                  </a:lnTo>
                  <a:lnTo>
                    <a:pt x="454" y="114"/>
                  </a:lnTo>
                  <a:lnTo>
                    <a:pt x="425" y="114"/>
                  </a:lnTo>
                  <a:lnTo>
                    <a:pt x="425" y="57"/>
                  </a:lnTo>
                  <a:lnTo>
                    <a:pt x="368" y="57"/>
                  </a:lnTo>
                  <a:lnTo>
                    <a:pt x="312" y="29"/>
                  </a:lnTo>
                  <a:lnTo>
                    <a:pt x="198" y="0"/>
                  </a:lnTo>
                  <a:lnTo>
                    <a:pt x="170" y="57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198" y="85"/>
                  </a:lnTo>
                  <a:lnTo>
                    <a:pt x="113" y="199"/>
                  </a:lnTo>
                  <a:lnTo>
                    <a:pt x="142" y="199"/>
                  </a:lnTo>
                  <a:lnTo>
                    <a:pt x="142" y="227"/>
                  </a:lnTo>
                  <a:lnTo>
                    <a:pt x="113" y="227"/>
                  </a:lnTo>
                  <a:lnTo>
                    <a:pt x="0" y="397"/>
                  </a:lnTo>
                  <a:lnTo>
                    <a:pt x="57" y="426"/>
                  </a:lnTo>
                  <a:lnTo>
                    <a:pt x="85" y="369"/>
                  </a:lnTo>
                  <a:lnTo>
                    <a:pt x="85" y="454"/>
                  </a:lnTo>
                  <a:lnTo>
                    <a:pt x="57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82" name="Freeform 159"/>
            <p:cNvSpPr>
              <a:spLocks/>
            </p:cNvSpPr>
            <p:nvPr/>
          </p:nvSpPr>
          <p:spPr bwMode="auto">
            <a:xfrm>
              <a:off x="2890838" y="4125913"/>
              <a:ext cx="765175" cy="989013"/>
            </a:xfrm>
            <a:custGeom>
              <a:avLst/>
              <a:gdLst>
                <a:gd name="T0" fmla="*/ 85 w 482"/>
                <a:gd name="T1" fmla="*/ 397 h 623"/>
                <a:gd name="T2" fmla="*/ 141 w 482"/>
                <a:gd name="T3" fmla="*/ 425 h 623"/>
                <a:gd name="T4" fmla="*/ 198 w 482"/>
                <a:gd name="T5" fmla="*/ 425 h 623"/>
                <a:gd name="T6" fmla="*/ 198 w 482"/>
                <a:gd name="T7" fmla="*/ 482 h 623"/>
                <a:gd name="T8" fmla="*/ 227 w 482"/>
                <a:gd name="T9" fmla="*/ 482 h 623"/>
                <a:gd name="T10" fmla="*/ 255 w 482"/>
                <a:gd name="T11" fmla="*/ 567 h 623"/>
                <a:gd name="T12" fmla="*/ 283 w 482"/>
                <a:gd name="T13" fmla="*/ 567 h 623"/>
                <a:gd name="T14" fmla="*/ 340 w 482"/>
                <a:gd name="T15" fmla="*/ 623 h 623"/>
                <a:gd name="T16" fmla="*/ 397 w 482"/>
                <a:gd name="T17" fmla="*/ 595 h 623"/>
                <a:gd name="T18" fmla="*/ 340 w 482"/>
                <a:gd name="T19" fmla="*/ 510 h 623"/>
                <a:gd name="T20" fmla="*/ 340 w 482"/>
                <a:gd name="T21" fmla="*/ 368 h 623"/>
                <a:gd name="T22" fmla="*/ 397 w 482"/>
                <a:gd name="T23" fmla="*/ 397 h 623"/>
                <a:gd name="T24" fmla="*/ 425 w 482"/>
                <a:gd name="T25" fmla="*/ 340 h 623"/>
                <a:gd name="T26" fmla="*/ 453 w 482"/>
                <a:gd name="T27" fmla="*/ 368 h 623"/>
                <a:gd name="T28" fmla="*/ 482 w 482"/>
                <a:gd name="T29" fmla="*/ 340 h 623"/>
                <a:gd name="T30" fmla="*/ 425 w 482"/>
                <a:gd name="T31" fmla="*/ 312 h 623"/>
                <a:gd name="T32" fmla="*/ 453 w 482"/>
                <a:gd name="T33" fmla="*/ 283 h 623"/>
                <a:gd name="T34" fmla="*/ 397 w 482"/>
                <a:gd name="T35" fmla="*/ 255 h 623"/>
                <a:gd name="T36" fmla="*/ 397 w 482"/>
                <a:gd name="T37" fmla="*/ 227 h 623"/>
                <a:gd name="T38" fmla="*/ 453 w 482"/>
                <a:gd name="T39" fmla="*/ 170 h 623"/>
                <a:gd name="T40" fmla="*/ 425 w 482"/>
                <a:gd name="T41" fmla="*/ 113 h 623"/>
                <a:gd name="T42" fmla="*/ 397 w 482"/>
                <a:gd name="T43" fmla="*/ 28 h 623"/>
                <a:gd name="T44" fmla="*/ 340 w 482"/>
                <a:gd name="T45" fmla="*/ 56 h 623"/>
                <a:gd name="T46" fmla="*/ 340 w 482"/>
                <a:gd name="T47" fmla="*/ 0 h 623"/>
                <a:gd name="T48" fmla="*/ 255 w 482"/>
                <a:gd name="T49" fmla="*/ 0 h 623"/>
                <a:gd name="T50" fmla="*/ 227 w 482"/>
                <a:gd name="T51" fmla="*/ 0 h 623"/>
                <a:gd name="T52" fmla="*/ 170 w 482"/>
                <a:gd name="T53" fmla="*/ 28 h 623"/>
                <a:gd name="T54" fmla="*/ 141 w 482"/>
                <a:gd name="T55" fmla="*/ 142 h 623"/>
                <a:gd name="T56" fmla="*/ 227 w 482"/>
                <a:gd name="T57" fmla="*/ 142 h 623"/>
                <a:gd name="T58" fmla="*/ 198 w 482"/>
                <a:gd name="T59" fmla="*/ 170 h 623"/>
                <a:gd name="T60" fmla="*/ 85 w 482"/>
                <a:gd name="T61" fmla="*/ 170 h 623"/>
                <a:gd name="T62" fmla="*/ 0 w 482"/>
                <a:gd name="T63" fmla="*/ 340 h 623"/>
                <a:gd name="T64" fmla="*/ 113 w 482"/>
                <a:gd name="T65" fmla="*/ 368 h 623"/>
                <a:gd name="T66" fmla="*/ 85 w 482"/>
                <a:gd name="T67" fmla="*/ 397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82" h="623">
                  <a:moveTo>
                    <a:pt x="85" y="397"/>
                  </a:moveTo>
                  <a:lnTo>
                    <a:pt x="141" y="425"/>
                  </a:lnTo>
                  <a:lnTo>
                    <a:pt x="198" y="425"/>
                  </a:lnTo>
                  <a:lnTo>
                    <a:pt x="198" y="482"/>
                  </a:lnTo>
                  <a:lnTo>
                    <a:pt x="227" y="482"/>
                  </a:lnTo>
                  <a:lnTo>
                    <a:pt x="255" y="567"/>
                  </a:lnTo>
                  <a:lnTo>
                    <a:pt x="283" y="567"/>
                  </a:lnTo>
                  <a:lnTo>
                    <a:pt x="340" y="623"/>
                  </a:lnTo>
                  <a:lnTo>
                    <a:pt x="397" y="595"/>
                  </a:lnTo>
                  <a:lnTo>
                    <a:pt x="340" y="510"/>
                  </a:lnTo>
                  <a:lnTo>
                    <a:pt x="340" y="368"/>
                  </a:lnTo>
                  <a:lnTo>
                    <a:pt x="397" y="397"/>
                  </a:lnTo>
                  <a:lnTo>
                    <a:pt x="425" y="340"/>
                  </a:lnTo>
                  <a:lnTo>
                    <a:pt x="453" y="368"/>
                  </a:lnTo>
                  <a:lnTo>
                    <a:pt x="482" y="340"/>
                  </a:lnTo>
                  <a:lnTo>
                    <a:pt x="425" y="312"/>
                  </a:lnTo>
                  <a:lnTo>
                    <a:pt x="453" y="283"/>
                  </a:lnTo>
                  <a:lnTo>
                    <a:pt x="397" y="255"/>
                  </a:lnTo>
                  <a:lnTo>
                    <a:pt x="397" y="227"/>
                  </a:lnTo>
                  <a:lnTo>
                    <a:pt x="453" y="170"/>
                  </a:lnTo>
                  <a:lnTo>
                    <a:pt x="425" y="113"/>
                  </a:lnTo>
                  <a:lnTo>
                    <a:pt x="397" y="28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70" y="28"/>
                  </a:lnTo>
                  <a:lnTo>
                    <a:pt x="141" y="142"/>
                  </a:lnTo>
                  <a:lnTo>
                    <a:pt x="227" y="142"/>
                  </a:lnTo>
                  <a:lnTo>
                    <a:pt x="198" y="170"/>
                  </a:lnTo>
                  <a:lnTo>
                    <a:pt x="85" y="170"/>
                  </a:lnTo>
                  <a:lnTo>
                    <a:pt x="0" y="340"/>
                  </a:lnTo>
                  <a:lnTo>
                    <a:pt x="113" y="368"/>
                  </a:lnTo>
                  <a:lnTo>
                    <a:pt x="85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83" name="Freeform 163"/>
            <p:cNvSpPr>
              <a:spLocks/>
            </p:cNvSpPr>
            <p:nvPr/>
          </p:nvSpPr>
          <p:spPr bwMode="auto">
            <a:xfrm>
              <a:off x="1585913" y="3405188"/>
              <a:ext cx="944563" cy="1304925"/>
            </a:xfrm>
            <a:custGeom>
              <a:avLst/>
              <a:gdLst>
                <a:gd name="T0" fmla="*/ 510 w 595"/>
                <a:gd name="T1" fmla="*/ 794 h 822"/>
                <a:gd name="T2" fmla="*/ 510 w 595"/>
                <a:gd name="T3" fmla="*/ 766 h 822"/>
                <a:gd name="T4" fmla="*/ 425 w 595"/>
                <a:gd name="T5" fmla="*/ 681 h 822"/>
                <a:gd name="T6" fmla="*/ 453 w 595"/>
                <a:gd name="T7" fmla="*/ 681 h 822"/>
                <a:gd name="T8" fmla="*/ 538 w 595"/>
                <a:gd name="T9" fmla="*/ 709 h 822"/>
                <a:gd name="T10" fmla="*/ 538 w 595"/>
                <a:gd name="T11" fmla="*/ 596 h 822"/>
                <a:gd name="T12" fmla="*/ 510 w 595"/>
                <a:gd name="T13" fmla="*/ 596 h 822"/>
                <a:gd name="T14" fmla="*/ 510 w 595"/>
                <a:gd name="T15" fmla="*/ 567 h 822"/>
                <a:gd name="T16" fmla="*/ 567 w 595"/>
                <a:gd name="T17" fmla="*/ 567 h 822"/>
                <a:gd name="T18" fmla="*/ 595 w 595"/>
                <a:gd name="T19" fmla="*/ 510 h 822"/>
                <a:gd name="T20" fmla="*/ 453 w 595"/>
                <a:gd name="T21" fmla="*/ 425 h 822"/>
                <a:gd name="T22" fmla="*/ 425 w 595"/>
                <a:gd name="T23" fmla="*/ 369 h 822"/>
                <a:gd name="T24" fmla="*/ 340 w 595"/>
                <a:gd name="T25" fmla="*/ 340 h 822"/>
                <a:gd name="T26" fmla="*/ 311 w 595"/>
                <a:gd name="T27" fmla="*/ 284 h 822"/>
                <a:gd name="T28" fmla="*/ 396 w 595"/>
                <a:gd name="T29" fmla="*/ 284 h 822"/>
                <a:gd name="T30" fmla="*/ 368 w 595"/>
                <a:gd name="T31" fmla="*/ 255 h 822"/>
                <a:gd name="T32" fmla="*/ 425 w 595"/>
                <a:gd name="T33" fmla="*/ 255 h 822"/>
                <a:gd name="T34" fmla="*/ 425 w 595"/>
                <a:gd name="T35" fmla="*/ 284 h 822"/>
                <a:gd name="T36" fmla="*/ 510 w 595"/>
                <a:gd name="T37" fmla="*/ 255 h 822"/>
                <a:gd name="T38" fmla="*/ 510 w 595"/>
                <a:gd name="T39" fmla="*/ 199 h 822"/>
                <a:gd name="T40" fmla="*/ 482 w 595"/>
                <a:gd name="T41" fmla="*/ 199 h 822"/>
                <a:gd name="T42" fmla="*/ 425 w 595"/>
                <a:gd name="T43" fmla="*/ 142 h 822"/>
                <a:gd name="T44" fmla="*/ 396 w 595"/>
                <a:gd name="T45" fmla="*/ 142 h 822"/>
                <a:gd name="T46" fmla="*/ 368 w 595"/>
                <a:gd name="T47" fmla="*/ 114 h 822"/>
                <a:gd name="T48" fmla="*/ 311 w 595"/>
                <a:gd name="T49" fmla="*/ 114 h 822"/>
                <a:gd name="T50" fmla="*/ 283 w 595"/>
                <a:gd name="T51" fmla="*/ 85 h 822"/>
                <a:gd name="T52" fmla="*/ 311 w 595"/>
                <a:gd name="T53" fmla="*/ 0 h 822"/>
                <a:gd name="T54" fmla="*/ 198 w 595"/>
                <a:gd name="T55" fmla="*/ 0 h 822"/>
                <a:gd name="T56" fmla="*/ 141 w 595"/>
                <a:gd name="T57" fmla="*/ 57 h 822"/>
                <a:gd name="T58" fmla="*/ 85 w 595"/>
                <a:gd name="T59" fmla="*/ 0 h 822"/>
                <a:gd name="T60" fmla="*/ 56 w 595"/>
                <a:gd name="T61" fmla="*/ 29 h 822"/>
                <a:gd name="T62" fmla="*/ 28 w 595"/>
                <a:gd name="T63" fmla="*/ 57 h 822"/>
                <a:gd name="T64" fmla="*/ 28 w 595"/>
                <a:gd name="T65" fmla="*/ 114 h 822"/>
                <a:gd name="T66" fmla="*/ 0 w 595"/>
                <a:gd name="T67" fmla="*/ 142 h 822"/>
                <a:gd name="T68" fmla="*/ 56 w 595"/>
                <a:gd name="T69" fmla="*/ 199 h 822"/>
                <a:gd name="T70" fmla="*/ 170 w 595"/>
                <a:gd name="T71" fmla="*/ 255 h 822"/>
                <a:gd name="T72" fmla="*/ 226 w 595"/>
                <a:gd name="T73" fmla="*/ 340 h 822"/>
                <a:gd name="T74" fmla="*/ 283 w 595"/>
                <a:gd name="T75" fmla="*/ 369 h 822"/>
                <a:gd name="T76" fmla="*/ 283 w 595"/>
                <a:gd name="T77" fmla="*/ 539 h 822"/>
                <a:gd name="T78" fmla="*/ 340 w 595"/>
                <a:gd name="T79" fmla="*/ 681 h 822"/>
                <a:gd name="T80" fmla="*/ 425 w 595"/>
                <a:gd name="T81" fmla="*/ 766 h 822"/>
                <a:gd name="T82" fmla="*/ 453 w 595"/>
                <a:gd name="T83" fmla="*/ 766 h 822"/>
                <a:gd name="T84" fmla="*/ 510 w 595"/>
                <a:gd name="T85" fmla="*/ 822 h 822"/>
                <a:gd name="T86" fmla="*/ 510 w 595"/>
                <a:gd name="T87" fmla="*/ 79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95" h="822">
                  <a:moveTo>
                    <a:pt x="510" y="794"/>
                  </a:moveTo>
                  <a:lnTo>
                    <a:pt x="510" y="766"/>
                  </a:lnTo>
                  <a:lnTo>
                    <a:pt x="425" y="681"/>
                  </a:lnTo>
                  <a:lnTo>
                    <a:pt x="453" y="681"/>
                  </a:lnTo>
                  <a:lnTo>
                    <a:pt x="538" y="709"/>
                  </a:lnTo>
                  <a:lnTo>
                    <a:pt x="538" y="596"/>
                  </a:lnTo>
                  <a:lnTo>
                    <a:pt x="510" y="596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95" y="510"/>
                  </a:lnTo>
                  <a:lnTo>
                    <a:pt x="453" y="425"/>
                  </a:lnTo>
                  <a:lnTo>
                    <a:pt x="425" y="369"/>
                  </a:lnTo>
                  <a:lnTo>
                    <a:pt x="340" y="340"/>
                  </a:lnTo>
                  <a:lnTo>
                    <a:pt x="311" y="284"/>
                  </a:lnTo>
                  <a:lnTo>
                    <a:pt x="396" y="284"/>
                  </a:lnTo>
                  <a:lnTo>
                    <a:pt x="368" y="255"/>
                  </a:lnTo>
                  <a:lnTo>
                    <a:pt x="425" y="255"/>
                  </a:lnTo>
                  <a:lnTo>
                    <a:pt x="425" y="284"/>
                  </a:lnTo>
                  <a:lnTo>
                    <a:pt x="510" y="255"/>
                  </a:lnTo>
                  <a:lnTo>
                    <a:pt x="510" y="199"/>
                  </a:lnTo>
                  <a:lnTo>
                    <a:pt x="482" y="199"/>
                  </a:lnTo>
                  <a:lnTo>
                    <a:pt x="425" y="142"/>
                  </a:lnTo>
                  <a:lnTo>
                    <a:pt x="396" y="142"/>
                  </a:lnTo>
                  <a:lnTo>
                    <a:pt x="368" y="114"/>
                  </a:lnTo>
                  <a:lnTo>
                    <a:pt x="311" y="114"/>
                  </a:lnTo>
                  <a:lnTo>
                    <a:pt x="283" y="85"/>
                  </a:lnTo>
                  <a:lnTo>
                    <a:pt x="311" y="0"/>
                  </a:lnTo>
                  <a:lnTo>
                    <a:pt x="198" y="0"/>
                  </a:lnTo>
                  <a:lnTo>
                    <a:pt x="141" y="57"/>
                  </a:lnTo>
                  <a:lnTo>
                    <a:pt x="85" y="0"/>
                  </a:lnTo>
                  <a:lnTo>
                    <a:pt x="56" y="29"/>
                  </a:lnTo>
                  <a:lnTo>
                    <a:pt x="28" y="57"/>
                  </a:lnTo>
                  <a:lnTo>
                    <a:pt x="28" y="114"/>
                  </a:lnTo>
                  <a:lnTo>
                    <a:pt x="0" y="142"/>
                  </a:lnTo>
                  <a:lnTo>
                    <a:pt x="56" y="199"/>
                  </a:lnTo>
                  <a:lnTo>
                    <a:pt x="170" y="255"/>
                  </a:lnTo>
                  <a:lnTo>
                    <a:pt x="226" y="340"/>
                  </a:lnTo>
                  <a:lnTo>
                    <a:pt x="283" y="369"/>
                  </a:lnTo>
                  <a:lnTo>
                    <a:pt x="283" y="539"/>
                  </a:lnTo>
                  <a:lnTo>
                    <a:pt x="340" y="681"/>
                  </a:lnTo>
                  <a:lnTo>
                    <a:pt x="425" y="766"/>
                  </a:lnTo>
                  <a:lnTo>
                    <a:pt x="453" y="766"/>
                  </a:lnTo>
                  <a:lnTo>
                    <a:pt x="510" y="822"/>
                  </a:lnTo>
                  <a:lnTo>
                    <a:pt x="510" y="79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84" name="Freeform 164"/>
            <p:cNvSpPr>
              <a:spLocks/>
            </p:cNvSpPr>
            <p:nvPr/>
          </p:nvSpPr>
          <p:spPr bwMode="auto">
            <a:xfrm>
              <a:off x="1314450" y="2325688"/>
              <a:ext cx="811213" cy="1304925"/>
            </a:xfrm>
            <a:custGeom>
              <a:avLst/>
              <a:gdLst>
                <a:gd name="T0" fmla="*/ 171 w 511"/>
                <a:gd name="T1" fmla="*/ 822 h 822"/>
                <a:gd name="T2" fmla="*/ 199 w 511"/>
                <a:gd name="T3" fmla="*/ 794 h 822"/>
                <a:gd name="T4" fmla="*/ 199 w 511"/>
                <a:gd name="T5" fmla="*/ 737 h 822"/>
                <a:gd name="T6" fmla="*/ 256 w 511"/>
                <a:gd name="T7" fmla="*/ 680 h 822"/>
                <a:gd name="T8" fmla="*/ 312 w 511"/>
                <a:gd name="T9" fmla="*/ 737 h 822"/>
                <a:gd name="T10" fmla="*/ 369 w 511"/>
                <a:gd name="T11" fmla="*/ 680 h 822"/>
                <a:gd name="T12" fmla="*/ 482 w 511"/>
                <a:gd name="T13" fmla="*/ 680 h 822"/>
                <a:gd name="T14" fmla="*/ 454 w 511"/>
                <a:gd name="T15" fmla="*/ 595 h 822"/>
                <a:gd name="T16" fmla="*/ 426 w 511"/>
                <a:gd name="T17" fmla="*/ 567 h 822"/>
                <a:gd name="T18" fmla="*/ 397 w 511"/>
                <a:gd name="T19" fmla="*/ 510 h 822"/>
                <a:gd name="T20" fmla="*/ 312 w 511"/>
                <a:gd name="T21" fmla="*/ 453 h 822"/>
                <a:gd name="T22" fmla="*/ 199 w 511"/>
                <a:gd name="T23" fmla="*/ 482 h 822"/>
                <a:gd name="T24" fmla="*/ 199 w 511"/>
                <a:gd name="T25" fmla="*/ 425 h 822"/>
                <a:gd name="T26" fmla="*/ 171 w 511"/>
                <a:gd name="T27" fmla="*/ 368 h 822"/>
                <a:gd name="T28" fmla="*/ 199 w 511"/>
                <a:gd name="T29" fmla="*/ 312 h 822"/>
                <a:gd name="T30" fmla="*/ 256 w 511"/>
                <a:gd name="T31" fmla="*/ 312 h 822"/>
                <a:gd name="T32" fmla="*/ 284 w 511"/>
                <a:gd name="T33" fmla="*/ 340 h 822"/>
                <a:gd name="T34" fmla="*/ 312 w 511"/>
                <a:gd name="T35" fmla="*/ 312 h 822"/>
                <a:gd name="T36" fmla="*/ 341 w 511"/>
                <a:gd name="T37" fmla="*/ 312 h 822"/>
                <a:gd name="T38" fmla="*/ 312 w 511"/>
                <a:gd name="T39" fmla="*/ 368 h 822"/>
                <a:gd name="T40" fmla="*/ 369 w 511"/>
                <a:gd name="T41" fmla="*/ 340 h 822"/>
                <a:gd name="T42" fmla="*/ 369 w 511"/>
                <a:gd name="T43" fmla="*/ 368 h 822"/>
                <a:gd name="T44" fmla="*/ 426 w 511"/>
                <a:gd name="T45" fmla="*/ 368 h 822"/>
                <a:gd name="T46" fmla="*/ 454 w 511"/>
                <a:gd name="T47" fmla="*/ 397 h 822"/>
                <a:gd name="T48" fmla="*/ 454 w 511"/>
                <a:gd name="T49" fmla="*/ 340 h 822"/>
                <a:gd name="T50" fmla="*/ 482 w 511"/>
                <a:gd name="T51" fmla="*/ 312 h 822"/>
                <a:gd name="T52" fmla="*/ 454 w 511"/>
                <a:gd name="T53" fmla="*/ 283 h 822"/>
                <a:gd name="T54" fmla="*/ 511 w 511"/>
                <a:gd name="T55" fmla="*/ 255 h 822"/>
                <a:gd name="T56" fmla="*/ 482 w 511"/>
                <a:gd name="T57" fmla="*/ 198 h 822"/>
                <a:gd name="T58" fmla="*/ 426 w 511"/>
                <a:gd name="T59" fmla="*/ 227 h 822"/>
                <a:gd name="T60" fmla="*/ 426 w 511"/>
                <a:gd name="T61" fmla="*/ 255 h 822"/>
                <a:gd name="T62" fmla="*/ 397 w 511"/>
                <a:gd name="T63" fmla="*/ 283 h 822"/>
                <a:gd name="T64" fmla="*/ 312 w 511"/>
                <a:gd name="T65" fmla="*/ 255 h 822"/>
                <a:gd name="T66" fmla="*/ 284 w 511"/>
                <a:gd name="T67" fmla="*/ 227 h 822"/>
                <a:gd name="T68" fmla="*/ 312 w 511"/>
                <a:gd name="T69" fmla="*/ 198 h 822"/>
                <a:gd name="T70" fmla="*/ 312 w 511"/>
                <a:gd name="T71" fmla="*/ 142 h 822"/>
                <a:gd name="T72" fmla="*/ 341 w 511"/>
                <a:gd name="T73" fmla="*/ 113 h 822"/>
                <a:gd name="T74" fmla="*/ 284 w 511"/>
                <a:gd name="T75" fmla="*/ 113 h 822"/>
                <a:gd name="T76" fmla="*/ 256 w 511"/>
                <a:gd name="T77" fmla="*/ 85 h 822"/>
                <a:gd name="T78" fmla="*/ 284 w 511"/>
                <a:gd name="T79" fmla="*/ 28 h 822"/>
                <a:gd name="T80" fmla="*/ 256 w 511"/>
                <a:gd name="T81" fmla="*/ 0 h 822"/>
                <a:gd name="T82" fmla="*/ 256 w 511"/>
                <a:gd name="T83" fmla="*/ 28 h 822"/>
                <a:gd name="T84" fmla="*/ 199 w 511"/>
                <a:gd name="T85" fmla="*/ 56 h 822"/>
                <a:gd name="T86" fmla="*/ 199 w 511"/>
                <a:gd name="T87" fmla="*/ 28 h 822"/>
                <a:gd name="T88" fmla="*/ 114 w 511"/>
                <a:gd name="T89" fmla="*/ 0 h 822"/>
                <a:gd name="T90" fmla="*/ 86 w 511"/>
                <a:gd name="T91" fmla="*/ 0 h 822"/>
                <a:gd name="T92" fmla="*/ 86 w 511"/>
                <a:gd name="T93" fmla="*/ 28 h 822"/>
                <a:gd name="T94" fmla="*/ 57 w 511"/>
                <a:gd name="T95" fmla="*/ 56 h 822"/>
                <a:gd name="T96" fmla="*/ 57 w 511"/>
                <a:gd name="T97" fmla="*/ 255 h 822"/>
                <a:gd name="T98" fmla="*/ 0 w 511"/>
                <a:gd name="T99" fmla="*/ 312 h 822"/>
                <a:gd name="T100" fmla="*/ 0 w 511"/>
                <a:gd name="T101" fmla="*/ 425 h 822"/>
                <a:gd name="T102" fmla="*/ 29 w 511"/>
                <a:gd name="T103" fmla="*/ 482 h 822"/>
                <a:gd name="T104" fmla="*/ 0 w 511"/>
                <a:gd name="T105" fmla="*/ 652 h 822"/>
                <a:gd name="T106" fmla="*/ 29 w 511"/>
                <a:gd name="T107" fmla="*/ 709 h 822"/>
                <a:gd name="T108" fmla="*/ 142 w 511"/>
                <a:gd name="T109" fmla="*/ 765 h 822"/>
                <a:gd name="T110" fmla="*/ 171 w 511"/>
                <a:gd name="T111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1" h="822">
                  <a:moveTo>
                    <a:pt x="171" y="822"/>
                  </a:moveTo>
                  <a:lnTo>
                    <a:pt x="199" y="794"/>
                  </a:lnTo>
                  <a:lnTo>
                    <a:pt x="199" y="737"/>
                  </a:lnTo>
                  <a:lnTo>
                    <a:pt x="256" y="680"/>
                  </a:lnTo>
                  <a:lnTo>
                    <a:pt x="312" y="737"/>
                  </a:lnTo>
                  <a:lnTo>
                    <a:pt x="369" y="680"/>
                  </a:lnTo>
                  <a:lnTo>
                    <a:pt x="482" y="680"/>
                  </a:lnTo>
                  <a:lnTo>
                    <a:pt x="454" y="595"/>
                  </a:lnTo>
                  <a:lnTo>
                    <a:pt x="426" y="567"/>
                  </a:lnTo>
                  <a:lnTo>
                    <a:pt x="397" y="510"/>
                  </a:lnTo>
                  <a:lnTo>
                    <a:pt x="312" y="453"/>
                  </a:lnTo>
                  <a:lnTo>
                    <a:pt x="199" y="482"/>
                  </a:lnTo>
                  <a:lnTo>
                    <a:pt x="199" y="425"/>
                  </a:lnTo>
                  <a:lnTo>
                    <a:pt x="171" y="368"/>
                  </a:lnTo>
                  <a:lnTo>
                    <a:pt x="199" y="312"/>
                  </a:lnTo>
                  <a:lnTo>
                    <a:pt x="256" y="312"/>
                  </a:lnTo>
                  <a:lnTo>
                    <a:pt x="284" y="340"/>
                  </a:lnTo>
                  <a:lnTo>
                    <a:pt x="312" y="312"/>
                  </a:lnTo>
                  <a:lnTo>
                    <a:pt x="341" y="312"/>
                  </a:lnTo>
                  <a:lnTo>
                    <a:pt x="312" y="368"/>
                  </a:lnTo>
                  <a:lnTo>
                    <a:pt x="369" y="340"/>
                  </a:lnTo>
                  <a:lnTo>
                    <a:pt x="369" y="368"/>
                  </a:lnTo>
                  <a:lnTo>
                    <a:pt x="426" y="368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482" y="312"/>
                  </a:lnTo>
                  <a:lnTo>
                    <a:pt x="454" y="283"/>
                  </a:lnTo>
                  <a:lnTo>
                    <a:pt x="511" y="255"/>
                  </a:lnTo>
                  <a:lnTo>
                    <a:pt x="482" y="198"/>
                  </a:lnTo>
                  <a:lnTo>
                    <a:pt x="426" y="227"/>
                  </a:lnTo>
                  <a:lnTo>
                    <a:pt x="426" y="255"/>
                  </a:lnTo>
                  <a:lnTo>
                    <a:pt x="397" y="283"/>
                  </a:lnTo>
                  <a:lnTo>
                    <a:pt x="312" y="255"/>
                  </a:lnTo>
                  <a:lnTo>
                    <a:pt x="284" y="227"/>
                  </a:lnTo>
                  <a:lnTo>
                    <a:pt x="312" y="198"/>
                  </a:lnTo>
                  <a:lnTo>
                    <a:pt x="312" y="142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56" y="85"/>
                  </a:lnTo>
                  <a:lnTo>
                    <a:pt x="284" y="28"/>
                  </a:lnTo>
                  <a:lnTo>
                    <a:pt x="256" y="0"/>
                  </a:lnTo>
                  <a:lnTo>
                    <a:pt x="256" y="28"/>
                  </a:lnTo>
                  <a:lnTo>
                    <a:pt x="199" y="56"/>
                  </a:lnTo>
                  <a:lnTo>
                    <a:pt x="199" y="28"/>
                  </a:lnTo>
                  <a:lnTo>
                    <a:pt x="114" y="0"/>
                  </a:lnTo>
                  <a:lnTo>
                    <a:pt x="86" y="0"/>
                  </a:lnTo>
                  <a:lnTo>
                    <a:pt x="86" y="28"/>
                  </a:lnTo>
                  <a:lnTo>
                    <a:pt x="57" y="56"/>
                  </a:lnTo>
                  <a:lnTo>
                    <a:pt x="57" y="255"/>
                  </a:lnTo>
                  <a:lnTo>
                    <a:pt x="0" y="312"/>
                  </a:lnTo>
                  <a:lnTo>
                    <a:pt x="0" y="425"/>
                  </a:lnTo>
                  <a:lnTo>
                    <a:pt x="29" y="482"/>
                  </a:lnTo>
                  <a:lnTo>
                    <a:pt x="0" y="652"/>
                  </a:lnTo>
                  <a:lnTo>
                    <a:pt x="29" y="709"/>
                  </a:lnTo>
                  <a:lnTo>
                    <a:pt x="142" y="765"/>
                  </a:lnTo>
                  <a:lnTo>
                    <a:pt x="171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85" name="Freeform 165"/>
            <p:cNvSpPr>
              <a:spLocks/>
            </p:cNvSpPr>
            <p:nvPr/>
          </p:nvSpPr>
          <p:spPr bwMode="auto">
            <a:xfrm>
              <a:off x="5095875" y="4394201"/>
              <a:ext cx="2655888" cy="1936750"/>
            </a:xfrm>
            <a:custGeom>
              <a:avLst/>
              <a:gdLst>
                <a:gd name="T0" fmla="*/ 1559 w 1672"/>
                <a:gd name="T1" fmla="*/ 425 h 1219"/>
                <a:gd name="T2" fmla="*/ 1616 w 1672"/>
                <a:gd name="T3" fmla="*/ 595 h 1219"/>
                <a:gd name="T4" fmla="*/ 1616 w 1672"/>
                <a:gd name="T5" fmla="*/ 765 h 1219"/>
                <a:gd name="T6" fmla="*/ 1644 w 1672"/>
                <a:gd name="T7" fmla="*/ 964 h 1219"/>
                <a:gd name="T8" fmla="*/ 1531 w 1672"/>
                <a:gd name="T9" fmla="*/ 1020 h 1219"/>
                <a:gd name="T10" fmla="*/ 1502 w 1672"/>
                <a:gd name="T11" fmla="*/ 992 h 1219"/>
                <a:gd name="T12" fmla="*/ 1417 w 1672"/>
                <a:gd name="T13" fmla="*/ 1020 h 1219"/>
                <a:gd name="T14" fmla="*/ 1361 w 1672"/>
                <a:gd name="T15" fmla="*/ 964 h 1219"/>
                <a:gd name="T16" fmla="*/ 1276 w 1672"/>
                <a:gd name="T17" fmla="*/ 992 h 1219"/>
                <a:gd name="T18" fmla="*/ 1162 w 1672"/>
                <a:gd name="T19" fmla="*/ 1020 h 1219"/>
                <a:gd name="T20" fmla="*/ 1049 w 1672"/>
                <a:gd name="T21" fmla="*/ 1049 h 1219"/>
                <a:gd name="T22" fmla="*/ 935 w 1672"/>
                <a:gd name="T23" fmla="*/ 1020 h 1219"/>
                <a:gd name="T24" fmla="*/ 879 w 1672"/>
                <a:gd name="T25" fmla="*/ 1077 h 1219"/>
                <a:gd name="T26" fmla="*/ 850 w 1672"/>
                <a:gd name="T27" fmla="*/ 1219 h 1219"/>
                <a:gd name="T28" fmla="*/ 709 w 1672"/>
                <a:gd name="T29" fmla="*/ 1162 h 1219"/>
                <a:gd name="T30" fmla="*/ 595 w 1672"/>
                <a:gd name="T31" fmla="*/ 1162 h 1219"/>
                <a:gd name="T32" fmla="*/ 539 w 1672"/>
                <a:gd name="T33" fmla="*/ 1105 h 1219"/>
                <a:gd name="T34" fmla="*/ 567 w 1672"/>
                <a:gd name="T35" fmla="*/ 1020 h 1219"/>
                <a:gd name="T36" fmla="*/ 482 w 1672"/>
                <a:gd name="T37" fmla="*/ 935 h 1219"/>
                <a:gd name="T38" fmla="*/ 340 w 1672"/>
                <a:gd name="T39" fmla="*/ 907 h 1219"/>
                <a:gd name="T40" fmla="*/ 283 w 1672"/>
                <a:gd name="T41" fmla="*/ 1020 h 1219"/>
                <a:gd name="T42" fmla="*/ 142 w 1672"/>
                <a:gd name="T43" fmla="*/ 1020 h 1219"/>
                <a:gd name="T44" fmla="*/ 0 w 1672"/>
                <a:gd name="T45" fmla="*/ 1049 h 1219"/>
                <a:gd name="T46" fmla="*/ 28 w 1672"/>
                <a:gd name="T47" fmla="*/ 992 h 1219"/>
                <a:gd name="T48" fmla="*/ 0 w 1672"/>
                <a:gd name="T49" fmla="*/ 907 h 1219"/>
                <a:gd name="T50" fmla="*/ 85 w 1672"/>
                <a:gd name="T51" fmla="*/ 765 h 1219"/>
                <a:gd name="T52" fmla="*/ 57 w 1672"/>
                <a:gd name="T53" fmla="*/ 709 h 1219"/>
                <a:gd name="T54" fmla="*/ 0 w 1672"/>
                <a:gd name="T55" fmla="*/ 652 h 1219"/>
                <a:gd name="T56" fmla="*/ 57 w 1672"/>
                <a:gd name="T57" fmla="*/ 453 h 1219"/>
                <a:gd name="T58" fmla="*/ 113 w 1672"/>
                <a:gd name="T59" fmla="*/ 425 h 1219"/>
                <a:gd name="T60" fmla="*/ 57 w 1672"/>
                <a:gd name="T61" fmla="*/ 340 h 1219"/>
                <a:gd name="T62" fmla="*/ 113 w 1672"/>
                <a:gd name="T63" fmla="*/ 283 h 1219"/>
                <a:gd name="T64" fmla="*/ 198 w 1672"/>
                <a:gd name="T65" fmla="*/ 312 h 1219"/>
                <a:gd name="T66" fmla="*/ 283 w 1672"/>
                <a:gd name="T67" fmla="*/ 312 h 1219"/>
                <a:gd name="T68" fmla="*/ 283 w 1672"/>
                <a:gd name="T69" fmla="*/ 142 h 1219"/>
                <a:gd name="T70" fmla="*/ 425 w 1672"/>
                <a:gd name="T71" fmla="*/ 57 h 1219"/>
                <a:gd name="T72" fmla="*/ 510 w 1672"/>
                <a:gd name="T73" fmla="*/ 28 h 1219"/>
                <a:gd name="T74" fmla="*/ 567 w 1672"/>
                <a:gd name="T75" fmla="*/ 57 h 1219"/>
                <a:gd name="T76" fmla="*/ 624 w 1672"/>
                <a:gd name="T77" fmla="*/ 28 h 1219"/>
                <a:gd name="T78" fmla="*/ 737 w 1672"/>
                <a:gd name="T79" fmla="*/ 28 h 1219"/>
                <a:gd name="T80" fmla="*/ 822 w 1672"/>
                <a:gd name="T81" fmla="*/ 85 h 1219"/>
                <a:gd name="T82" fmla="*/ 850 w 1672"/>
                <a:gd name="T83" fmla="*/ 170 h 1219"/>
                <a:gd name="T84" fmla="*/ 907 w 1672"/>
                <a:gd name="T85" fmla="*/ 85 h 1219"/>
                <a:gd name="T86" fmla="*/ 1077 w 1672"/>
                <a:gd name="T87" fmla="*/ 170 h 1219"/>
                <a:gd name="T88" fmla="*/ 1162 w 1672"/>
                <a:gd name="T89" fmla="*/ 170 h 1219"/>
                <a:gd name="T90" fmla="*/ 1304 w 1672"/>
                <a:gd name="T91" fmla="*/ 198 h 1219"/>
                <a:gd name="T92" fmla="*/ 1446 w 1672"/>
                <a:gd name="T93" fmla="*/ 170 h 1219"/>
                <a:gd name="T94" fmla="*/ 1474 w 1672"/>
                <a:gd name="T95" fmla="*/ 283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72" h="1219">
                  <a:moveTo>
                    <a:pt x="1531" y="340"/>
                  </a:moveTo>
                  <a:lnTo>
                    <a:pt x="1559" y="425"/>
                  </a:lnTo>
                  <a:lnTo>
                    <a:pt x="1672" y="453"/>
                  </a:lnTo>
                  <a:lnTo>
                    <a:pt x="1616" y="595"/>
                  </a:lnTo>
                  <a:lnTo>
                    <a:pt x="1672" y="680"/>
                  </a:lnTo>
                  <a:lnTo>
                    <a:pt x="1616" y="765"/>
                  </a:lnTo>
                  <a:lnTo>
                    <a:pt x="1644" y="907"/>
                  </a:lnTo>
                  <a:lnTo>
                    <a:pt x="1644" y="964"/>
                  </a:lnTo>
                  <a:lnTo>
                    <a:pt x="1587" y="1049"/>
                  </a:lnTo>
                  <a:lnTo>
                    <a:pt x="1531" y="1020"/>
                  </a:lnTo>
                  <a:lnTo>
                    <a:pt x="1502" y="1020"/>
                  </a:lnTo>
                  <a:lnTo>
                    <a:pt x="1502" y="992"/>
                  </a:lnTo>
                  <a:lnTo>
                    <a:pt x="1474" y="992"/>
                  </a:lnTo>
                  <a:lnTo>
                    <a:pt x="1417" y="1020"/>
                  </a:lnTo>
                  <a:lnTo>
                    <a:pt x="1361" y="992"/>
                  </a:lnTo>
                  <a:lnTo>
                    <a:pt x="1361" y="964"/>
                  </a:lnTo>
                  <a:lnTo>
                    <a:pt x="1304" y="992"/>
                  </a:lnTo>
                  <a:lnTo>
                    <a:pt x="1276" y="992"/>
                  </a:lnTo>
                  <a:lnTo>
                    <a:pt x="1247" y="1020"/>
                  </a:lnTo>
                  <a:lnTo>
                    <a:pt x="1162" y="1020"/>
                  </a:lnTo>
                  <a:lnTo>
                    <a:pt x="1077" y="1077"/>
                  </a:lnTo>
                  <a:lnTo>
                    <a:pt x="1049" y="1049"/>
                  </a:lnTo>
                  <a:lnTo>
                    <a:pt x="964" y="1077"/>
                  </a:lnTo>
                  <a:lnTo>
                    <a:pt x="935" y="1020"/>
                  </a:lnTo>
                  <a:lnTo>
                    <a:pt x="879" y="1049"/>
                  </a:lnTo>
                  <a:lnTo>
                    <a:pt x="879" y="1077"/>
                  </a:lnTo>
                  <a:lnTo>
                    <a:pt x="822" y="1134"/>
                  </a:lnTo>
                  <a:lnTo>
                    <a:pt x="850" y="1219"/>
                  </a:lnTo>
                  <a:lnTo>
                    <a:pt x="709" y="1134"/>
                  </a:lnTo>
                  <a:lnTo>
                    <a:pt x="709" y="1162"/>
                  </a:lnTo>
                  <a:lnTo>
                    <a:pt x="652" y="1134"/>
                  </a:lnTo>
                  <a:lnTo>
                    <a:pt x="595" y="1162"/>
                  </a:lnTo>
                  <a:lnTo>
                    <a:pt x="567" y="1077"/>
                  </a:lnTo>
                  <a:lnTo>
                    <a:pt x="539" y="1105"/>
                  </a:lnTo>
                  <a:lnTo>
                    <a:pt x="510" y="1049"/>
                  </a:lnTo>
                  <a:lnTo>
                    <a:pt x="567" y="1020"/>
                  </a:lnTo>
                  <a:lnTo>
                    <a:pt x="567" y="964"/>
                  </a:lnTo>
                  <a:lnTo>
                    <a:pt x="482" y="935"/>
                  </a:lnTo>
                  <a:lnTo>
                    <a:pt x="425" y="879"/>
                  </a:lnTo>
                  <a:lnTo>
                    <a:pt x="340" y="907"/>
                  </a:lnTo>
                  <a:lnTo>
                    <a:pt x="283" y="964"/>
                  </a:lnTo>
                  <a:lnTo>
                    <a:pt x="283" y="1020"/>
                  </a:lnTo>
                  <a:lnTo>
                    <a:pt x="170" y="1020"/>
                  </a:lnTo>
                  <a:lnTo>
                    <a:pt x="142" y="1020"/>
                  </a:lnTo>
                  <a:lnTo>
                    <a:pt x="0" y="1105"/>
                  </a:lnTo>
                  <a:lnTo>
                    <a:pt x="0" y="1049"/>
                  </a:lnTo>
                  <a:lnTo>
                    <a:pt x="57" y="1049"/>
                  </a:lnTo>
                  <a:lnTo>
                    <a:pt x="28" y="992"/>
                  </a:lnTo>
                  <a:lnTo>
                    <a:pt x="57" y="964"/>
                  </a:lnTo>
                  <a:lnTo>
                    <a:pt x="0" y="907"/>
                  </a:lnTo>
                  <a:lnTo>
                    <a:pt x="28" y="822"/>
                  </a:lnTo>
                  <a:lnTo>
                    <a:pt x="85" y="765"/>
                  </a:lnTo>
                  <a:lnTo>
                    <a:pt x="57" y="737"/>
                  </a:lnTo>
                  <a:lnTo>
                    <a:pt x="57" y="709"/>
                  </a:lnTo>
                  <a:lnTo>
                    <a:pt x="0" y="709"/>
                  </a:lnTo>
                  <a:lnTo>
                    <a:pt x="0" y="652"/>
                  </a:lnTo>
                  <a:lnTo>
                    <a:pt x="85" y="538"/>
                  </a:lnTo>
                  <a:lnTo>
                    <a:pt x="57" y="453"/>
                  </a:lnTo>
                  <a:lnTo>
                    <a:pt x="113" y="453"/>
                  </a:lnTo>
                  <a:lnTo>
                    <a:pt x="113" y="425"/>
                  </a:lnTo>
                  <a:lnTo>
                    <a:pt x="85" y="39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98" y="312"/>
                  </a:lnTo>
                  <a:lnTo>
                    <a:pt x="255" y="312"/>
                  </a:lnTo>
                  <a:lnTo>
                    <a:pt x="283" y="312"/>
                  </a:lnTo>
                  <a:lnTo>
                    <a:pt x="340" y="255"/>
                  </a:lnTo>
                  <a:lnTo>
                    <a:pt x="283" y="142"/>
                  </a:lnTo>
                  <a:lnTo>
                    <a:pt x="368" y="28"/>
                  </a:lnTo>
                  <a:lnTo>
                    <a:pt x="425" y="57"/>
                  </a:lnTo>
                  <a:lnTo>
                    <a:pt x="510" y="0"/>
                  </a:lnTo>
                  <a:lnTo>
                    <a:pt x="510" y="28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95" y="0"/>
                  </a:lnTo>
                  <a:lnTo>
                    <a:pt x="624" y="28"/>
                  </a:lnTo>
                  <a:lnTo>
                    <a:pt x="709" y="0"/>
                  </a:lnTo>
                  <a:lnTo>
                    <a:pt x="737" y="28"/>
                  </a:lnTo>
                  <a:lnTo>
                    <a:pt x="737" y="85"/>
                  </a:lnTo>
                  <a:lnTo>
                    <a:pt x="822" y="85"/>
                  </a:lnTo>
                  <a:lnTo>
                    <a:pt x="850" y="113"/>
                  </a:lnTo>
                  <a:lnTo>
                    <a:pt x="850" y="170"/>
                  </a:lnTo>
                  <a:lnTo>
                    <a:pt x="907" y="142"/>
                  </a:lnTo>
                  <a:lnTo>
                    <a:pt x="907" y="85"/>
                  </a:lnTo>
                  <a:lnTo>
                    <a:pt x="992" y="142"/>
                  </a:lnTo>
                  <a:lnTo>
                    <a:pt x="1077" y="170"/>
                  </a:lnTo>
                  <a:lnTo>
                    <a:pt x="1134" y="142"/>
                  </a:lnTo>
                  <a:lnTo>
                    <a:pt x="1162" y="170"/>
                  </a:lnTo>
                  <a:lnTo>
                    <a:pt x="1219" y="170"/>
                  </a:lnTo>
                  <a:lnTo>
                    <a:pt x="1304" y="198"/>
                  </a:lnTo>
                  <a:lnTo>
                    <a:pt x="1332" y="170"/>
                  </a:lnTo>
                  <a:lnTo>
                    <a:pt x="1446" y="170"/>
                  </a:lnTo>
                  <a:lnTo>
                    <a:pt x="1474" y="227"/>
                  </a:lnTo>
                  <a:lnTo>
                    <a:pt x="1474" y="283"/>
                  </a:lnTo>
                  <a:lnTo>
                    <a:pt x="1531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86" name="Freeform 166"/>
            <p:cNvSpPr>
              <a:spLocks/>
            </p:cNvSpPr>
            <p:nvPr/>
          </p:nvSpPr>
          <p:spPr bwMode="auto">
            <a:xfrm>
              <a:off x="7526338" y="4079876"/>
              <a:ext cx="2835275" cy="2611438"/>
            </a:xfrm>
            <a:custGeom>
              <a:avLst/>
              <a:gdLst>
                <a:gd name="T0" fmla="*/ 85 w 1786"/>
                <a:gd name="T1" fmla="*/ 964 h 1645"/>
                <a:gd name="T2" fmla="*/ 85 w 1786"/>
                <a:gd name="T3" fmla="*/ 794 h 1645"/>
                <a:gd name="T4" fmla="*/ 28 w 1786"/>
                <a:gd name="T5" fmla="*/ 624 h 1645"/>
                <a:gd name="T6" fmla="*/ 56 w 1786"/>
                <a:gd name="T7" fmla="*/ 511 h 1645"/>
                <a:gd name="T8" fmla="*/ 141 w 1786"/>
                <a:gd name="T9" fmla="*/ 397 h 1645"/>
                <a:gd name="T10" fmla="*/ 227 w 1786"/>
                <a:gd name="T11" fmla="*/ 312 h 1645"/>
                <a:gd name="T12" fmla="*/ 283 w 1786"/>
                <a:gd name="T13" fmla="*/ 256 h 1645"/>
                <a:gd name="T14" fmla="*/ 255 w 1786"/>
                <a:gd name="T15" fmla="*/ 142 h 1645"/>
                <a:gd name="T16" fmla="*/ 340 w 1786"/>
                <a:gd name="T17" fmla="*/ 57 h 1645"/>
                <a:gd name="T18" fmla="*/ 397 w 1786"/>
                <a:gd name="T19" fmla="*/ 0 h 1645"/>
                <a:gd name="T20" fmla="*/ 453 w 1786"/>
                <a:gd name="T21" fmla="*/ 114 h 1645"/>
                <a:gd name="T22" fmla="*/ 567 w 1786"/>
                <a:gd name="T23" fmla="*/ 57 h 1645"/>
                <a:gd name="T24" fmla="*/ 652 w 1786"/>
                <a:gd name="T25" fmla="*/ 57 h 1645"/>
                <a:gd name="T26" fmla="*/ 652 w 1786"/>
                <a:gd name="T27" fmla="*/ 199 h 1645"/>
                <a:gd name="T28" fmla="*/ 737 w 1786"/>
                <a:gd name="T29" fmla="*/ 142 h 1645"/>
                <a:gd name="T30" fmla="*/ 822 w 1786"/>
                <a:gd name="T31" fmla="*/ 199 h 1645"/>
                <a:gd name="T32" fmla="*/ 879 w 1786"/>
                <a:gd name="T33" fmla="*/ 85 h 1645"/>
                <a:gd name="T34" fmla="*/ 992 w 1786"/>
                <a:gd name="T35" fmla="*/ 85 h 1645"/>
                <a:gd name="T36" fmla="*/ 1105 w 1786"/>
                <a:gd name="T37" fmla="*/ 227 h 1645"/>
                <a:gd name="T38" fmla="*/ 1190 w 1786"/>
                <a:gd name="T39" fmla="*/ 369 h 1645"/>
                <a:gd name="T40" fmla="*/ 1304 w 1786"/>
                <a:gd name="T41" fmla="*/ 312 h 1645"/>
                <a:gd name="T42" fmla="*/ 1361 w 1786"/>
                <a:gd name="T43" fmla="*/ 171 h 1645"/>
                <a:gd name="T44" fmla="*/ 1389 w 1786"/>
                <a:gd name="T45" fmla="*/ 57 h 1645"/>
                <a:gd name="T46" fmla="*/ 1502 w 1786"/>
                <a:gd name="T47" fmla="*/ 142 h 1645"/>
                <a:gd name="T48" fmla="*/ 1644 w 1786"/>
                <a:gd name="T49" fmla="*/ 199 h 1645"/>
                <a:gd name="T50" fmla="*/ 1672 w 1786"/>
                <a:gd name="T51" fmla="*/ 284 h 1645"/>
                <a:gd name="T52" fmla="*/ 1786 w 1786"/>
                <a:gd name="T53" fmla="*/ 341 h 1645"/>
                <a:gd name="T54" fmla="*/ 1786 w 1786"/>
                <a:gd name="T55" fmla="*/ 482 h 1645"/>
                <a:gd name="T56" fmla="*/ 1786 w 1786"/>
                <a:gd name="T57" fmla="*/ 652 h 1645"/>
                <a:gd name="T58" fmla="*/ 1616 w 1786"/>
                <a:gd name="T59" fmla="*/ 851 h 1645"/>
                <a:gd name="T60" fmla="*/ 1531 w 1786"/>
                <a:gd name="T61" fmla="*/ 823 h 1645"/>
                <a:gd name="T62" fmla="*/ 1474 w 1786"/>
                <a:gd name="T63" fmla="*/ 964 h 1645"/>
                <a:gd name="T64" fmla="*/ 1446 w 1786"/>
                <a:gd name="T65" fmla="*/ 1078 h 1645"/>
                <a:gd name="T66" fmla="*/ 1389 w 1786"/>
                <a:gd name="T67" fmla="*/ 1248 h 1645"/>
                <a:gd name="T68" fmla="*/ 1219 w 1786"/>
                <a:gd name="T69" fmla="*/ 1304 h 1645"/>
                <a:gd name="T70" fmla="*/ 1134 w 1786"/>
                <a:gd name="T71" fmla="*/ 1446 h 1645"/>
                <a:gd name="T72" fmla="*/ 935 w 1786"/>
                <a:gd name="T73" fmla="*/ 1475 h 1645"/>
                <a:gd name="T74" fmla="*/ 822 w 1786"/>
                <a:gd name="T75" fmla="*/ 1503 h 1645"/>
                <a:gd name="T76" fmla="*/ 652 w 1786"/>
                <a:gd name="T77" fmla="*/ 1588 h 1645"/>
                <a:gd name="T78" fmla="*/ 567 w 1786"/>
                <a:gd name="T79" fmla="*/ 1588 h 1645"/>
                <a:gd name="T80" fmla="*/ 538 w 1786"/>
                <a:gd name="T81" fmla="*/ 1503 h 1645"/>
                <a:gd name="T82" fmla="*/ 482 w 1786"/>
                <a:gd name="T83" fmla="*/ 1390 h 1645"/>
                <a:gd name="T84" fmla="*/ 397 w 1786"/>
                <a:gd name="T85" fmla="*/ 1390 h 1645"/>
                <a:gd name="T86" fmla="*/ 425 w 1786"/>
                <a:gd name="T87" fmla="*/ 1333 h 1645"/>
                <a:gd name="T88" fmla="*/ 227 w 1786"/>
                <a:gd name="T89" fmla="*/ 1106 h 1645"/>
                <a:gd name="T90" fmla="*/ 170 w 1786"/>
                <a:gd name="T91" fmla="*/ 1078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86" h="1645">
                  <a:moveTo>
                    <a:pt x="113" y="1106"/>
                  </a:moveTo>
                  <a:lnTo>
                    <a:pt x="85" y="964"/>
                  </a:lnTo>
                  <a:lnTo>
                    <a:pt x="141" y="879"/>
                  </a:lnTo>
                  <a:lnTo>
                    <a:pt x="85" y="794"/>
                  </a:lnTo>
                  <a:lnTo>
                    <a:pt x="141" y="652"/>
                  </a:lnTo>
                  <a:lnTo>
                    <a:pt x="28" y="624"/>
                  </a:lnTo>
                  <a:lnTo>
                    <a:pt x="0" y="539"/>
                  </a:lnTo>
                  <a:lnTo>
                    <a:pt x="56" y="511"/>
                  </a:lnTo>
                  <a:lnTo>
                    <a:pt x="56" y="426"/>
                  </a:lnTo>
                  <a:lnTo>
                    <a:pt x="141" y="397"/>
                  </a:lnTo>
                  <a:lnTo>
                    <a:pt x="227" y="426"/>
                  </a:lnTo>
                  <a:lnTo>
                    <a:pt x="227" y="312"/>
                  </a:lnTo>
                  <a:lnTo>
                    <a:pt x="283" y="284"/>
                  </a:lnTo>
                  <a:lnTo>
                    <a:pt x="283" y="256"/>
                  </a:lnTo>
                  <a:lnTo>
                    <a:pt x="255" y="227"/>
                  </a:lnTo>
                  <a:lnTo>
                    <a:pt x="255" y="142"/>
                  </a:lnTo>
                  <a:lnTo>
                    <a:pt x="283" y="85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68" y="114"/>
                  </a:lnTo>
                  <a:lnTo>
                    <a:pt x="453" y="114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95" y="0"/>
                  </a:lnTo>
                  <a:lnTo>
                    <a:pt x="652" y="57"/>
                  </a:lnTo>
                  <a:lnTo>
                    <a:pt x="680" y="142"/>
                  </a:lnTo>
                  <a:lnTo>
                    <a:pt x="652" y="199"/>
                  </a:lnTo>
                  <a:lnTo>
                    <a:pt x="708" y="227"/>
                  </a:lnTo>
                  <a:lnTo>
                    <a:pt x="737" y="142"/>
                  </a:lnTo>
                  <a:lnTo>
                    <a:pt x="794" y="199"/>
                  </a:lnTo>
                  <a:lnTo>
                    <a:pt x="822" y="199"/>
                  </a:lnTo>
                  <a:lnTo>
                    <a:pt x="822" y="142"/>
                  </a:lnTo>
                  <a:lnTo>
                    <a:pt x="879" y="85"/>
                  </a:lnTo>
                  <a:lnTo>
                    <a:pt x="907" y="114"/>
                  </a:lnTo>
                  <a:lnTo>
                    <a:pt x="992" y="85"/>
                  </a:lnTo>
                  <a:lnTo>
                    <a:pt x="1077" y="85"/>
                  </a:lnTo>
                  <a:lnTo>
                    <a:pt x="1105" y="227"/>
                  </a:lnTo>
                  <a:lnTo>
                    <a:pt x="1162" y="256"/>
                  </a:lnTo>
                  <a:lnTo>
                    <a:pt x="1190" y="369"/>
                  </a:lnTo>
                  <a:lnTo>
                    <a:pt x="1247" y="369"/>
                  </a:lnTo>
                  <a:lnTo>
                    <a:pt x="1304" y="312"/>
                  </a:lnTo>
                  <a:lnTo>
                    <a:pt x="1332" y="171"/>
                  </a:lnTo>
                  <a:lnTo>
                    <a:pt x="1361" y="171"/>
                  </a:lnTo>
                  <a:lnTo>
                    <a:pt x="1361" y="114"/>
                  </a:lnTo>
                  <a:lnTo>
                    <a:pt x="1389" y="57"/>
                  </a:lnTo>
                  <a:lnTo>
                    <a:pt x="1474" y="114"/>
                  </a:lnTo>
                  <a:lnTo>
                    <a:pt x="1502" y="142"/>
                  </a:lnTo>
                  <a:lnTo>
                    <a:pt x="1587" y="199"/>
                  </a:lnTo>
                  <a:lnTo>
                    <a:pt x="1644" y="199"/>
                  </a:lnTo>
                  <a:lnTo>
                    <a:pt x="1701" y="227"/>
                  </a:lnTo>
                  <a:lnTo>
                    <a:pt x="1672" y="284"/>
                  </a:lnTo>
                  <a:lnTo>
                    <a:pt x="1729" y="256"/>
                  </a:lnTo>
                  <a:lnTo>
                    <a:pt x="1786" y="341"/>
                  </a:lnTo>
                  <a:lnTo>
                    <a:pt x="1757" y="454"/>
                  </a:lnTo>
                  <a:lnTo>
                    <a:pt x="1786" y="482"/>
                  </a:lnTo>
                  <a:lnTo>
                    <a:pt x="1729" y="596"/>
                  </a:lnTo>
                  <a:lnTo>
                    <a:pt x="1786" y="652"/>
                  </a:lnTo>
                  <a:lnTo>
                    <a:pt x="1729" y="681"/>
                  </a:lnTo>
                  <a:lnTo>
                    <a:pt x="1616" y="851"/>
                  </a:lnTo>
                  <a:lnTo>
                    <a:pt x="1587" y="823"/>
                  </a:lnTo>
                  <a:lnTo>
                    <a:pt x="1531" y="823"/>
                  </a:lnTo>
                  <a:lnTo>
                    <a:pt x="1474" y="936"/>
                  </a:lnTo>
                  <a:lnTo>
                    <a:pt x="1474" y="964"/>
                  </a:lnTo>
                  <a:lnTo>
                    <a:pt x="1446" y="993"/>
                  </a:lnTo>
                  <a:lnTo>
                    <a:pt x="1446" y="1078"/>
                  </a:lnTo>
                  <a:lnTo>
                    <a:pt x="1417" y="1106"/>
                  </a:lnTo>
                  <a:lnTo>
                    <a:pt x="1389" y="1248"/>
                  </a:lnTo>
                  <a:lnTo>
                    <a:pt x="1304" y="1304"/>
                  </a:lnTo>
                  <a:lnTo>
                    <a:pt x="1219" y="1304"/>
                  </a:lnTo>
                  <a:lnTo>
                    <a:pt x="1162" y="1333"/>
                  </a:lnTo>
                  <a:lnTo>
                    <a:pt x="1134" y="1446"/>
                  </a:lnTo>
                  <a:lnTo>
                    <a:pt x="1105" y="1475"/>
                  </a:lnTo>
                  <a:lnTo>
                    <a:pt x="935" y="1475"/>
                  </a:lnTo>
                  <a:lnTo>
                    <a:pt x="879" y="1531"/>
                  </a:lnTo>
                  <a:lnTo>
                    <a:pt x="822" y="1503"/>
                  </a:lnTo>
                  <a:lnTo>
                    <a:pt x="737" y="1560"/>
                  </a:lnTo>
                  <a:lnTo>
                    <a:pt x="652" y="1588"/>
                  </a:lnTo>
                  <a:lnTo>
                    <a:pt x="652" y="1645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538" y="1503"/>
                  </a:lnTo>
                  <a:lnTo>
                    <a:pt x="538" y="1418"/>
                  </a:lnTo>
                  <a:lnTo>
                    <a:pt x="482" y="1390"/>
                  </a:lnTo>
                  <a:lnTo>
                    <a:pt x="425" y="1418"/>
                  </a:lnTo>
                  <a:lnTo>
                    <a:pt x="397" y="1390"/>
                  </a:lnTo>
                  <a:lnTo>
                    <a:pt x="397" y="1333"/>
                  </a:lnTo>
                  <a:lnTo>
                    <a:pt x="425" y="1333"/>
                  </a:lnTo>
                  <a:lnTo>
                    <a:pt x="312" y="1163"/>
                  </a:lnTo>
                  <a:lnTo>
                    <a:pt x="227" y="1106"/>
                  </a:lnTo>
                  <a:lnTo>
                    <a:pt x="227" y="1078"/>
                  </a:lnTo>
                  <a:lnTo>
                    <a:pt x="170" y="1078"/>
                  </a:lnTo>
                  <a:lnTo>
                    <a:pt x="113" y="110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87" name="Freeform 169"/>
            <p:cNvSpPr>
              <a:spLocks/>
            </p:cNvSpPr>
            <p:nvPr/>
          </p:nvSpPr>
          <p:spPr bwMode="auto">
            <a:xfrm>
              <a:off x="2439988" y="6149976"/>
              <a:ext cx="225425" cy="406400"/>
            </a:xfrm>
            <a:custGeom>
              <a:avLst/>
              <a:gdLst>
                <a:gd name="T0" fmla="*/ 0 w 142"/>
                <a:gd name="T1" fmla="*/ 0 h 256"/>
                <a:gd name="T2" fmla="*/ 29 w 142"/>
                <a:gd name="T3" fmla="*/ 256 h 256"/>
                <a:gd name="T4" fmla="*/ 57 w 142"/>
                <a:gd name="T5" fmla="*/ 256 h 256"/>
                <a:gd name="T6" fmla="*/ 57 w 142"/>
                <a:gd name="T7" fmla="*/ 199 h 256"/>
                <a:gd name="T8" fmla="*/ 142 w 142"/>
                <a:gd name="T9" fmla="*/ 199 h 256"/>
                <a:gd name="T10" fmla="*/ 114 w 142"/>
                <a:gd name="T11" fmla="*/ 114 h 256"/>
                <a:gd name="T12" fmla="*/ 57 w 142"/>
                <a:gd name="T13" fmla="*/ 0 h 256"/>
                <a:gd name="T14" fmla="*/ 0 w 142"/>
                <a:gd name="T15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256">
                  <a:moveTo>
                    <a:pt x="0" y="0"/>
                  </a:moveTo>
                  <a:lnTo>
                    <a:pt x="29" y="256"/>
                  </a:lnTo>
                  <a:lnTo>
                    <a:pt x="57" y="256"/>
                  </a:lnTo>
                  <a:lnTo>
                    <a:pt x="57" y="199"/>
                  </a:lnTo>
                  <a:lnTo>
                    <a:pt x="142" y="199"/>
                  </a:lnTo>
                  <a:lnTo>
                    <a:pt x="114" y="11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88" name="Freeform 176"/>
            <p:cNvSpPr>
              <a:spLocks/>
            </p:cNvSpPr>
            <p:nvPr/>
          </p:nvSpPr>
          <p:spPr bwMode="auto">
            <a:xfrm>
              <a:off x="4151313" y="3044826"/>
              <a:ext cx="900113" cy="630238"/>
            </a:xfrm>
            <a:custGeom>
              <a:avLst/>
              <a:gdLst>
                <a:gd name="T0" fmla="*/ 0 w 567"/>
                <a:gd name="T1" fmla="*/ 256 h 397"/>
                <a:gd name="T2" fmla="*/ 141 w 567"/>
                <a:gd name="T3" fmla="*/ 397 h 397"/>
                <a:gd name="T4" fmla="*/ 198 w 567"/>
                <a:gd name="T5" fmla="*/ 341 h 397"/>
                <a:gd name="T6" fmla="*/ 283 w 567"/>
                <a:gd name="T7" fmla="*/ 369 h 397"/>
                <a:gd name="T8" fmla="*/ 311 w 567"/>
                <a:gd name="T9" fmla="*/ 341 h 397"/>
                <a:gd name="T10" fmla="*/ 340 w 567"/>
                <a:gd name="T11" fmla="*/ 341 h 397"/>
                <a:gd name="T12" fmla="*/ 396 w 567"/>
                <a:gd name="T13" fmla="*/ 312 h 397"/>
                <a:gd name="T14" fmla="*/ 453 w 567"/>
                <a:gd name="T15" fmla="*/ 341 h 397"/>
                <a:gd name="T16" fmla="*/ 510 w 567"/>
                <a:gd name="T17" fmla="*/ 312 h 397"/>
                <a:gd name="T18" fmla="*/ 481 w 567"/>
                <a:gd name="T19" fmla="*/ 199 h 397"/>
                <a:gd name="T20" fmla="*/ 567 w 567"/>
                <a:gd name="T21" fmla="*/ 142 h 397"/>
                <a:gd name="T22" fmla="*/ 538 w 567"/>
                <a:gd name="T23" fmla="*/ 57 h 397"/>
                <a:gd name="T24" fmla="*/ 396 w 567"/>
                <a:gd name="T25" fmla="*/ 57 h 397"/>
                <a:gd name="T26" fmla="*/ 340 w 567"/>
                <a:gd name="T27" fmla="*/ 29 h 397"/>
                <a:gd name="T28" fmla="*/ 340 w 567"/>
                <a:gd name="T29" fmla="*/ 0 h 397"/>
                <a:gd name="T30" fmla="*/ 283 w 567"/>
                <a:gd name="T31" fmla="*/ 0 h 397"/>
                <a:gd name="T32" fmla="*/ 255 w 567"/>
                <a:gd name="T33" fmla="*/ 57 h 397"/>
                <a:gd name="T34" fmla="*/ 198 w 567"/>
                <a:gd name="T35" fmla="*/ 57 h 397"/>
                <a:gd name="T36" fmla="*/ 141 w 567"/>
                <a:gd name="T37" fmla="*/ 85 h 397"/>
                <a:gd name="T38" fmla="*/ 113 w 567"/>
                <a:gd name="T39" fmla="*/ 170 h 397"/>
                <a:gd name="T40" fmla="*/ 141 w 567"/>
                <a:gd name="T41" fmla="*/ 199 h 397"/>
                <a:gd name="T42" fmla="*/ 56 w 567"/>
                <a:gd name="T43" fmla="*/ 227 h 397"/>
                <a:gd name="T44" fmla="*/ 56 w 567"/>
                <a:gd name="T45" fmla="*/ 256 h 397"/>
                <a:gd name="T46" fmla="*/ 28 w 567"/>
                <a:gd name="T47" fmla="*/ 256 h 397"/>
                <a:gd name="T48" fmla="*/ 0 w 567"/>
                <a:gd name="T49" fmla="*/ 256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397">
                  <a:moveTo>
                    <a:pt x="0" y="256"/>
                  </a:moveTo>
                  <a:lnTo>
                    <a:pt x="141" y="397"/>
                  </a:lnTo>
                  <a:lnTo>
                    <a:pt x="198" y="341"/>
                  </a:lnTo>
                  <a:lnTo>
                    <a:pt x="283" y="369"/>
                  </a:lnTo>
                  <a:lnTo>
                    <a:pt x="311" y="341"/>
                  </a:lnTo>
                  <a:lnTo>
                    <a:pt x="340" y="341"/>
                  </a:lnTo>
                  <a:lnTo>
                    <a:pt x="396" y="312"/>
                  </a:lnTo>
                  <a:lnTo>
                    <a:pt x="453" y="341"/>
                  </a:lnTo>
                  <a:lnTo>
                    <a:pt x="510" y="312"/>
                  </a:lnTo>
                  <a:lnTo>
                    <a:pt x="481" y="199"/>
                  </a:lnTo>
                  <a:lnTo>
                    <a:pt x="567" y="142"/>
                  </a:lnTo>
                  <a:lnTo>
                    <a:pt x="538" y="57"/>
                  </a:lnTo>
                  <a:lnTo>
                    <a:pt x="396" y="57"/>
                  </a:lnTo>
                  <a:lnTo>
                    <a:pt x="340" y="29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55" y="57"/>
                  </a:lnTo>
                  <a:lnTo>
                    <a:pt x="198" y="57"/>
                  </a:lnTo>
                  <a:lnTo>
                    <a:pt x="141" y="85"/>
                  </a:lnTo>
                  <a:lnTo>
                    <a:pt x="113" y="170"/>
                  </a:lnTo>
                  <a:lnTo>
                    <a:pt x="141" y="199"/>
                  </a:lnTo>
                  <a:lnTo>
                    <a:pt x="56" y="227"/>
                  </a:lnTo>
                  <a:lnTo>
                    <a:pt x="56" y="256"/>
                  </a:lnTo>
                  <a:lnTo>
                    <a:pt x="28" y="256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8" name="Group 227"/>
          <p:cNvGrpSpPr>
            <a:grpSpLocks/>
          </p:cNvGrpSpPr>
          <p:nvPr/>
        </p:nvGrpSpPr>
        <p:grpSpPr bwMode="auto">
          <a:xfrm>
            <a:off x="7689197" y="1111771"/>
            <a:ext cx="1265669" cy="1290106"/>
            <a:chOff x="1480" y="1295"/>
            <a:chExt cx="1502" cy="1531"/>
          </a:xfrm>
        </p:grpSpPr>
        <p:sp>
          <p:nvSpPr>
            <p:cNvPr id="321" name="Freeform 228"/>
            <p:cNvSpPr>
              <a:spLocks/>
            </p:cNvSpPr>
            <p:nvPr/>
          </p:nvSpPr>
          <p:spPr bwMode="auto">
            <a:xfrm>
              <a:off x="2528" y="1720"/>
              <a:ext cx="256" cy="425"/>
            </a:xfrm>
            <a:custGeom>
              <a:avLst/>
              <a:gdLst>
                <a:gd name="T0" fmla="*/ 142 w 256"/>
                <a:gd name="T1" fmla="*/ 425 h 425"/>
                <a:gd name="T2" fmla="*/ 227 w 256"/>
                <a:gd name="T3" fmla="*/ 397 h 425"/>
                <a:gd name="T4" fmla="*/ 199 w 256"/>
                <a:gd name="T5" fmla="*/ 368 h 425"/>
                <a:gd name="T6" fmla="*/ 227 w 256"/>
                <a:gd name="T7" fmla="*/ 283 h 425"/>
                <a:gd name="T8" fmla="*/ 227 w 256"/>
                <a:gd name="T9" fmla="*/ 113 h 425"/>
                <a:gd name="T10" fmla="*/ 256 w 256"/>
                <a:gd name="T11" fmla="*/ 85 h 425"/>
                <a:gd name="T12" fmla="*/ 199 w 256"/>
                <a:gd name="T13" fmla="*/ 57 h 425"/>
                <a:gd name="T14" fmla="*/ 86 w 256"/>
                <a:gd name="T15" fmla="*/ 28 h 425"/>
                <a:gd name="T16" fmla="*/ 57 w 256"/>
                <a:gd name="T17" fmla="*/ 0 h 425"/>
                <a:gd name="T18" fmla="*/ 29 w 256"/>
                <a:gd name="T19" fmla="*/ 0 h 425"/>
                <a:gd name="T20" fmla="*/ 57 w 256"/>
                <a:gd name="T21" fmla="*/ 85 h 425"/>
                <a:gd name="T22" fmla="*/ 0 w 256"/>
                <a:gd name="T23" fmla="*/ 142 h 425"/>
                <a:gd name="T24" fmla="*/ 29 w 256"/>
                <a:gd name="T25" fmla="*/ 198 h 425"/>
                <a:gd name="T26" fmla="*/ 57 w 256"/>
                <a:gd name="T27" fmla="*/ 198 h 425"/>
                <a:gd name="T28" fmla="*/ 86 w 256"/>
                <a:gd name="T29" fmla="*/ 227 h 425"/>
                <a:gd name="T30" fmla="*/ 29 w 256"/>
                <a:gd name="T31" fmla="*/ 255 h 425"/>
                <a:gd name="T32" fmla="*/ 29 w 256"/>
                <a:gd name="T33" fmla="*/ 340 h 425"/>
                <a:gd name="T34" fmla="*/ 86 w 256"/>
                <a:gd name="T35" fmla="*/ 368 h 425"/>
                <a:gd name="T36" fmla="*/ 114 w 256"/>
                <a:gd name="T37" fmla="*/ 425 h 425"/>
                <a:gd name="T38" fmla="*/ 142 w 256"/>
                <a:gd name="T39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425">
                  <a:moveTo>
                    <a:pt x="142" y="425"/>
                  </a:moveTo>
                  <a:lnTo>
                    <a:pt x="227" y="397"/>
                  </a:lnTo>
                  <a:lnTo>
                    <a:pt x="199" y="368"/>
                  </a:lnTo>
                  <a:lnTo>
                    <a:pt x="227" y="283"/>
                  </a:lnTo>
                  <a:lnTo>
                    <a:pt x="227" y="113"/>
                  </a:lnTo>
                  <a:lnTo>
                    <a:pt x="256" y="85"/>
                  </a:lnTo>
                  <a:lnTo>
                    <a:pt x="199" y="57"/>
                  </a:lnTo>
                  <a:lnTo>
                    <a:pt x="86" y="28"/>
                  </a:lnTo>
                  <a:lnTo>
                    <a:pt x="57" y="0"/>
                  </a:lnTo>
                  <a:lnTo>
                    <a:pt x="29" y="0"/>
                  </a:lnTo>
                  <a:lnTo>
                    <a:pt x="57" y="85"/>
                  </a:lnTo>
                  <a:lnTo>
                    <a:pt x="0" y="142"/>
                  </a:lnTo>
                  <a:lnTo>
                    <a:pt x="29" y="198"/>
                  </a:lnTo>
                  <a:lnTo>
                    <a:pt x="57" y="198"/>
                  </a:lnTo>
                  <a:lnTo>
                    <a:pt x="86" y="227"/>
                  </a:lnTo>
                  <a:lnTo>
                    <a:pt x="29" y="255"/>
                  </a:lnTo>
                  <a:lnTo>
                    <a:pt x="29" y="340"/>
                  </a:lnTo>
                  <a:lnTo>
                    <a:pt x="86" y="368"/>
                  </a:lnTo>
                  <a:lnTo>
                    <a:pt x="114" y="425"/>
                  </a:lnTo>
                  <a:lnTo>
                    <a:pt x="142" y="42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22" name="Freeform 229"/>
            <p:cNvSpPr>
              <a:spLocks/>
            </p:cNvSpPr>
            <p:nvPr/>
          </p:nvSpPr>
          <p:spPr bwMode="auto">
            <a:xfrm>
              <a:off x="2160" y="2344"/>
              <a:ext cx="595" cy="453"/>
            </a:xfrm>
            <a:custGeom>
              <a:avLst/>
              <a:gdLst>
                <a:gd name="T0" fmla="*/ 595 w 595"/>
                <a:gd name="T1" fmla="*/ 28 h 453"/>
                <a:gd name="T2" fmla="*/ 567 w 595"/>
                <a:gd name="T3" fmla="*/ 85 h 453"/>
                <a:gd name="T4" fmla="*/ 539 w 595"/>
                <a:gd name="T5" fmla="*/ 170 h 453"/>
                <a:gd name="T6" fmla="*/ 510 w 595"/>
                <a:gd name="T7" fmla="*/ 226 h 453"/>
                <a:gd name="T8" fmla="*/ 397 w 595"/>
                <a:gd name="T9" fmla="*/ 226 h 453"/>
                <a:gd name="T10" fmla="*/ 368 w 595"/>
                <a:gd name="T11" fmla="*/ 283 h 453"/>
                <a:gd name="T12" fmla="*/ 340 w 595"/>
                <a:gd name="T13" fmla="*/ 283 h 453"/>
                <a:gd name="T14" fmla="*/ 312 w 595"/>
                <a:gd name="T15" fmla="*/ 340 h 453"/>
                <a:gd name="T16" fmla="*/ 340 w 595"/>
                <a:gd name="T17" fmla="*/ 397 h 453"/>
                <a:gd name="T18" fmla="*/ 312 w 595"/>
                <a:gd name="T19" fmla="*/ 425 h 453"/>
                <a:gd name="T20" fmla="*/ 283 w 595"/>
                <a:gd name="T21" fmla="*/ 425 h 453"/>
                <a:gd name="T22" fmla="*/ 255 w 595"/>
                <a:gd name="T23" fmla="*/ 453 h 453"/>
                <a:gd name="T24" fmla="*/ 227 w 595"/>
                <a:gd name="T25" fmla="*/ 368 h 453"/>
                <a:gd name="T26" fmla="*/ 198 w 595"/>
                <a:gd name="T27" fmla="*/ 397 h 453"/>
                <a:gd name="T28" fmla="*/ 142 w 595"/>
                <a:gd name="T29" fmla="*/ 368 h 453"/>
                <a:gd name="T30" fmla="*/ 85 w 595"/>
                <a:gd name="T31" fmla="*/ 368 h 453"/>
                <a:gd name="T32" fmla="*/ 57 w 595"/>
                <a:gd name="T33" fmla="*/ 283 h 453"/>
                <a:gd name="T34" fmla="*/ 0 w 595"/>
                <a:gd name="T35" fmla="*/ 311 h 453"/>
                <a:gd name="T36" fmla="*/ 0 w 595"/>
                <a:gd name="T37" fmla="*/ 255 h 453"/>
                <a:gd name="T38" fmla="*/ 113 w 595"/>
                <a:gd name="T39" fmla="*/ 226 h 453"/>
                <a:gd name="T40" fmla="*/ 142 w 595"/>
                <a:gd name="T41" fmla="*/ 198 h 453"/>
                <a:gd name="T42" fmla="*/ 142 w 595"/>
                <a:gd name="T43" fmla="*/ 113 h 453"/>
                <a:gd name="T44" fmla="*/ 170 w 595"/>
                <a:gd name="T45" fmla="*/ 85 h 453"/>
                <a:gd name="T46" fmla="*/ 198 w 595"/>
                <a:gd name="T47" fmla="*/ 0 h 453"/>
                <a:gd name="T48" fmla="*/ 368 w 595"/>
                <a:gd name="T49" fmla="*/ 28 h 453"/>
                <a:gd name="T50" fmla="*/ 454 w 595"/>
                <a:gd name="T51" fmla="*/ 85 h 453"/>
                <a:gd name="T52" fmla="*/ 595 w 595"/>
                <a:gd name="T53" fmla="*/ 2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5" h="453">
                  <a:moveTo>
                    <a:pt x="595" y="28"/>
                  </a:moveTo>
                  <a:lnTo>
                    <a:pt x="567" y="85"/>
                  </a:lnTo>
                  <a:lnTo>
                    <a:pt x="539" y="170"/>
                  </a:lnTo>
                  <a:lnTo>
                    <a:pt x="510" y="226"/>
                  </a:lnTo>
                  <a:lnTo>
                    <a:pt x="397" y="226"/>
                  </a:lnTo>
                  <a:lnTo>
                    <a:pt x="368" y="283"/>
                  </a:lnTo>
                  <a:lnTo>
                    <a:pt x="340" y="283"/>
                  </a:lnTo>
                  <a:lnTo>
                    <a:pt x="312" y="340"/>
                  </a:lnTo>
                  <a:lnTo>
                    <a:pt x="340" y="397"/>
                  </a:lnTo>
                  <a:lnTo>
                    <a:pt x="312" y="425"/>
                  </a:lnTo>
                  <a:lnTo>
                    <a:pt x="283" y="425"/>
                  </a:lnTo>
                  <a:lnTo>
                    <a:pt x="255" y="453"/>
                  </a:lnTo>
                  <a:lnTo>
                    <a:pt x="227" y="368"/>
                  </a:lnTo>
                  <a:lnTo>
                    <a:pt x="198" y="397"/>
                  </a:lnTo>
                  <a:lnTo>
                    <a:pt x="142" y="368"/>
                  </a:lnTo>
                  <a:lnTo>
                    <a:pt x="85" y="368"/>
                  </a:lnTo>
                  <a:lnTo>
                    <a:pt x="57" y="283"/>
                  </a:lnTo>
                  <a:lnTo>
                    <a:pt x="0" y="311"/>
                  </a:lnTo>
                  <a:lnTo>
                    <a:pt x="0" y="255"/>
                  </a:lnTo>
                  <a:lnTo>
                    <a:pt x="113" y="226"/>
                  </a:lnTo>
                  <a:lnTo>
                    <a:pt x="142" y="198"/>
                  </a:lnTo>
                  <a:lnTo>
                    <a:pt x="142" y="113"/>
                  </a:lnTo>
                  <a:lnTo>
                    <a:pt x="170" y="85"/>
                  </a:lnTo>
                  <a:lnTo>
                    <a:pt x="198" y="0"/>
                  </a:lnTo>
                  <a:lnTo>
                    <a:pt x="368" y="28"/>
                  </a:lnTo>
                  <a:lnTo>
                    <a:pt x="454" y="85"/>
                  </a:lnTo>
                  <a:lnTo>
                    <a:pt x="595" y="2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23" name="Freeform 230"/>
            <p:cNvSpPr>
              <a:spLocks/>
            </p:cNvSpPr>
            <p:nvPr/>
          </p:nvSpPr>
          <p:spPr bwMode="auto">
            <a:xfrm>
              <a:off x="2358" y="2060"/>
              <a:ext cx="397" cy="369"/>
            </a:xfrm>
            <a:custGeom>
              <a:avLst/>
              <a:gdLst>
                <a:gd name="T0" fmla="*/ 199 w 397"/>
                <a:gd name="T1" fmla="*/ 0 h 369"/>
                <a:gd name="T2" fmla="*/ 256 w 397"/>
                <a:gd name="T3" fmla="*/ 28 h 369"/>
                <a:gd name="T4" fmla="*/ 284 w 397"/>
                <a:gd name="T5" fmla="*/ 85 h 369"/>
                <a:gd name="T6" fmla="*/ 312 w 397"/>
                <a:gd name="T7" fmla="*/ 85 h 369"/>
                <a:gd name="T8" fmla="*/ 312 w 397"/>
                <a:gd name="T9" fmla="*/ 114 h 369"/>
                <a:gd name="T10" fmla="*/ 256 w 397"/>
                <a:gd name="T11" fmla="*/ 114 h 369"/>
                <a:gd name="T12" fmla="*/ 397 w 397"/>
                <a:gd name="T13" fmla="*/ 255 h 369"/>
                <a:gd name="T14" fmla="*/ 397 w 397"/>
                <a:gd name="T15" fmla="*/ 312 h 369"/>
                <a:gd name="T16" fmla="*/ 256 w 397"/>
                <a:gd name="T17" fmla="*/ 369 h 369"/>
                <a:gd name="T18" fmla="*/ 170 w 397"/>
                <a:gd name="T19" fmla="*/ 312 h 369"/>
                <a:gd name="T20" fmla="*/ 0 w 397"/>
                <a:gd name="T21" fmla="*/ 284 h 369"/>
                <a:gd name="T22" fmla="*/ 0 w 397"/>
                <a:gd name="T23" fmla="*/ 255 h 369"/>
                <a:gd name="T24" fmla="*/ 29 w 397"/>
                <a:gd name="T25" fmla="*/ 255 h 369"/>
                <a:gd name="T26" fmla="*/ 85 w 397"/>
                <a:gd name="T27" fmla="*/ 227 h 369"/>
                <a:gd name="T28" fmla="*/ 57 w 397"/>
                <a:gd name="T29" fmla="*/ 142 h 369"/>
                <a:gd name="T30" fmla="*/ 57 w 397"/>
                <a:gd name="T31" fmla="*/ 85 h 369"/>
                <a:gd name="T32" fmla="*/ 114 w 397"/>
                <a:gd name="T33" fmla="*/ 85 h 369"/>
                <a:gd name="T34" fmla="*/ 142 w 397"/>
                <a:gd name="T35" fmla="*/ 0 h 369"/>
                <a:gd name="T36" fmla="*/ 199 w 397"/>
                <a:gd name="T37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69">
                  <a:moveTo>
                    <a:pt x="199" y="0"/>
                  </a:moveTo>
                  <a:lnTo>
                    <a:pt x="256" y="28"/>
                  </a:lnTo>
                  <a:lnTo>
                    <a:pt x="284" y="85"/>
                  </a:lnTo>
                  <a:lnTo>
                    <a:pt x="312" y="85"/>
                  </a:lnTo>
                  <a:lnTo>
                    <a:pt x="312" y="114"/>
                  </a:lnTo>
                  <a:lnTo>
                    <a:pt x="256" y="114"/>
                  </a:lnTo>
                  <a:lnTo>
                    <a:pt x="397" y="255"/>
                  </a:lnTo>
                  <a:lnTo>
                    <a:pt x="397" y="312"/>
                  </a:lnTo>
                  <a:lnTo>
                    <a:pt x="256" y="369"/>
                  </a:lnTo>
                  <a:lnTo>
                    <a:pt x="170" y="312"/>
                  </a:lnTo>
                  <a:lnTo>
                    <a:pt x="0" y="284"/>
                  </a:lnTo>
                  <a:lnTo>
                    <a:pt x="0" y="255"/>
                  </a:lnTo>
                  <a:lnTo>
                    <a:pt x="29" y="255"/>
                  </a:lnTo>
                  <a:lnTo>
                    <a:pt x="85" y="227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114" y="85"/>
                  </a:lnTo>
                  <a:lnTo>
                    <a:pt x="142" y="0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24" name="Freeform 231"/>
            <p:cNvSpPr>
              <a:spLocks/>
            </p:cNvSpPr>
            <p:nvPr/>
          </p:nvSpPr>
          <p:spPr bwMode="auto">
            <a:xfrm>
              <a:off x="2188" y="1720"/>
              <a:ext cx="426" cy="340"/>
            </a:xfrm>
            <a:custGeom>
              <a:avLst/>
              <a:gdLst>
                <a:gd name="T0" fmla="*/ 369 w 426"/>
                <a:gd name="T1" fmla="*/ 0 h 340"/>
                <a:gd name="T2" fmla="*/ 227 w 426"/>
                <a:gd name="T3" fmla="*/ 57 h 340"/>
                <a:gd name="T4" fmla="*/ 199 w 426"/>
                <a:gd name="T5" fmla="*/ 85 h 340"/>
                <a:gd name="T6" fmla="*/ 114 w 426"/>
                <a:gd name="T7" fmla="*/ 85 h 340"/>
                <a:gd name="T8" fmla="*/ 85 w 426"/>
                <a:gd name="T9" fmla="*/ 170 h 340"/>
                <a:gd name="T10" fmla="*/ 0 w 426"/>
                <a:gd name="T11" fmla="*/ 255 h 340"/>
                <a:gd name="T12" fmla="*/ 57 w 426"/>
                <a:gd name="T13" fmla="*/ 255 h 340"/>
                <a:gd name="T14" fmla="*/ 114 w 426"/>
                <a:gd name="T15" fmla="*/ 283 h 340"/>
                <a:gd name="T16" fmla="*/ 142 w 426"/>
                <a:gd name="T17" fmla="*/ 255 h 340"/>
                <a:gd name="T18" fmla="*/ 199 w 426"/>
                <a:gd name="T19" fmla="*/ 283 h 340"/>
                <a:gd name="T20" fmla="*/ 227 w 426"/>
                <a:gd name="T21" fmla="*/ 255 h 340"/>
                <a:gd name="T22" fmla="*/ 255 w 426"/>
                <a:gd name="T23" fmla="*/ 312 h 340"/>
                <a:gd name="T24" fmla="*/ 312 w 426"/>
                <a:gd name="T25" fmla="*/ 340 h 340"/>
                <a:gd name="T26" fmla="*/ 369 w 426"/>
                <a:gd name="T27" fmla="*/ 340 h 340"/>
                <a:gd name="T28" fmla="*/ 369 w 426"/>
                <a:gd name="T29" fmla="*/ 255 h 340"/>
                <a:gd name="T30" fmla="*/ 426 w 426"/>
                <a:gd name="T31" fmla="*/ 227 h 340"/>
                <a:gd name="T32" fmla="*/ 397 w 426"/>
                <a:gd name="T33" fmla="*/ 198 h 340"/>
                <a:gd name="T34" fmla="*/ 369 w 426"/>
                <a:gd name="T35" fmla="*/ 198 h 340"/>
                <a:gd name="T36" fmla="*/ 340 w 426"/>
                <a:gd name="T37" fmla="*/ 142 h 340"/>
                <a:gd name="T38" fmla="*/ 397 w 426"/>
                <a:gd name="T39" fmla="*/ 85 h 340"/>
                <a:gd name="T40" fmla="*/ 369 w 426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340">
                  <a:moveTo>
                    <a:pt x="369" y="0"/>
                  </a:moveTo>
                  <a:lnTo>
                    <a:pt x="227" y="57"/>
                  </a:lnTo>
                  <a:lnTo>
                    <a:pt x="199" y="85"/>
                  </a:lnTo>
                  <a:lnTo>
                    <a:pt x="114" y="85"/>
                  </a:lnTo>
                  <a:lnTo>
                    <a:pt x="85" y="170"/>
                  </a:lnTo>
                  <a:lnTo>
                    <a:pt x="0" y="255"/>
                  </a:lnTo>
                  <a:lnTo>
                    <a:pt x="57" y="255"/>
                  </a:lnTo>
                  <a:lnTo>
                    <a:pt x="114" y="283"/>
                  </a:lnTo>
                  <a:lnTo>
                    <a:pt x="142" y="255"/>
                  </a:lnTo>
                  <a:lnTo>
                    <a:pt x="199" y="283"/>
                  </a:lnTo>
                  <a:lnTo>
                    <a:pt x="227" y="255"/>
                  </a:lnTo>
                  <a:lnTo>
                    <a:pt x="255" y="312"/>
                  </a:lnTo>
                  <a:lnTo>
                    <a:pt x="312" y="340"/>
                  </a:lnTo>
                  <a:lnTo>
                    <a:pt x="369" y="340"/>
                  </a:lnTo>
                  <a:lnTo>
                    <a:pt x="369" y="255"/>
                  </a:lnTo>
                  <a:lnTo>
                    <a:pt x="426" y="227"/>
                  </a:lnTo>
                  <a:lnTo>
                    <a:pt x="397" y="198"/>
                  </a:lnTo>
                  <a:lnTo>
                    <a:pt x="369" y="198"/>
                  </a:lnTo>
                  <a:lnTo>
                    <a:pt x="340" y="142"/>
                  </a:lnTo>
                  <a:lnTo>
                    <a:pt x="397" y="85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25" name="Freeform 232"/>
            <p:cNvSpPr>
              <a:spLocks/>
            </p:cNvSpPr>
            <p:nvPr/>
          </p:nvSpPr>
          <p:spPr bwMode="auto">
            <a:xfrm>
              <a:off x="2132" y="1975"/>
              <a:ext cx="368" cy="170"/>
            </a:xfrm>
            <a:custGeom>
              <a:avLst/>
              <a:gdLst>
                <a:gd name="T0" fmla="*/ 283 w 368"/>
                <a:gd name="T1" fmla="*/ 170 h 170"/>
                <a:gd name="T2" fmla="*/ 226 w 368"/>
                <a:gd name="T3" fmla="*/ 142 h 170"/>
                <a:gd name="T4" fmla="*/ 141 w 368"/>
                <a:gd name="T5" fmla="*/ 170 h 170"/>
                <a:gd name="T6" fmla="*/ 113 w 368"/>
                <a:gd name="T7" fmla="*/ 142 h 170"/>
                <a:gd name="T8" fmla="*/ 85 w 368"/>
                <a:gd name="T9" fmla="*/ 142 h 170"/>
                <a:gd name="T10" fmla="*/ 56 w 368"/>
                <a:gd name="T11" fmla="*/ 170 h 170"/>
                <a:gd name="T12" fmla="*/ 28 w 368"/>
                <a:gd name="T13" fmla="*/ 170 h 170"/>
                <a:gd name="T14" fmla="*/ 0 w 368"/>
                <a:gd name="T15" fmla="*/ 85 h 170"/>
                <a:gd name="T16" fmla="*/ 56 w 368"/>
                <a:gd name="T17" fmla="*/ 0 h 170"/>
                <a:gd name="T18" fmla="*/ 113 w 368"/>
                <a:gd name="T19" fmla="*/ 0 h 170"/>
                <a:gd name="T20" fmla="*/ 170 w 368"/>
                <a:gd name="T21" fmla="*/ 28 h 170"/>
                <a:gd name="T22" fmla="*/ 198 w 368"/>
                <a:gd name="T23" fmla="*/ 0 h 170"/>
                <a:gd name="T24" fmla="*/ 255 w 368"/>
                <a:gd name="T25" fmla="*/ 28 h 170"/>
                <a:gd name="T26" fmla="*/ 283 w 368"/>
                <a:gd name="T27" fmla="*/ 0 h 170"/>
                <a:gd name="T28" fmla="*/ 311 w 368"/>
                <a:gd name="T29" fmla="*/ 57 h 170"/>
                <a:gd name="T30" fmla="*/ 368 w 368"/>
                <a:gd name="T31" fmla="*/ 85 h 170"/>
                <a:gd name="T32" fmla="*/ 340 w 368"/>
                <a:gd name="T33" fmla="*/ 170 h 170"/>
                <a:gd name="T34" fmla="*/ 283 w 368"/>
                <a:gd name="T3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8" h="170">
                  <a:moveTo>
                    <a:pt x="283" y="170"/>
                  </a:moveTo>
                  <a:lnTo>
                    <a:pt x="226" y="142"/>
                  </a:lnTo>
                  <a:lnTo>
                    <a:pt x="141" y="170"/>
                  </a:lnTo>
                  <a:lnTo>
                    <a:pt x="113" y="142"/>
                  </a:lnTo>
                  <a:lnTo>
                    <a:pt x="85" y="142"/>
                  </a:lnTo>
                  <a:lnTo>
                    <a:pt x="56" y="170"/>
                  </a:lnTo>
                  <a:lnTo>
                    <a:pt x="28" y="170"/>
                  </a:lnTo>
                  <a:lnTo>
                    <a:pt x="0" y="85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198" y="0"/>
                  </a:lnTo>
                  <a:lnTo>
                    <a:pt x="255" y="28"/>
                  </a:lnTo>
                  <a:lnTo>
                    <a:pt x="283" y="0"/>
                  </a:lnTo>
                  <a:lnTo>
                    <a:pt x="311" y="57"/>
                  </a:lnTo>
                  <a:lnTo>
                    <a:pt x="368" y="85"/>
                  </a:lnTo>
                  <a:lnTo>
                    <a:pt x="340" y="170"/>
                  </a:lnTo>
                  <a:lnTo>
                    <a:pt x="283" y="17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26" name="Freeform 233"/>
            <p:cNvSpPr>
              <a:spLocks/>
            </p:cNvSpPr>
            <p:nvPr/>
          </p:nvSpPr>
          <p:spPr bwMode="auto">
            <a:xfrm>
              <a:off x="2132" y="2117"/>
              <a:ext cx="311" cy="227"/>
            </a:xfrm>
            <a:custGeom>
              <a:avLst/>
              <a:gdLst>
                <a:gd name="T0" fmla="*/ 28 w 311"/>
                <a:gd name="T1" fmla="*/ 28 h 227"/>
                <a:gd name="T2" fmla="*/ 56 w 311"/>
                <a:gd name="T3" fmla="*/ 28 h 227"/>
                <a:gd name="T4" fmla="*/ 85 w 311"/>
                <a:gd name="T5" fmla="*/ 0 h 227"/>
                <a:gd name="T6" fmla="*/ 113 w 311"/>
                <a:gd name="T7" fmla="*/ 0 h 227"/>
                <a:gd name="T8" fmla="*/ 141 w 311"/>
                <a:gd name="T9" fmla="*/ 28 h 227"/>
                <a:gd name="T10" fmla="*/ 226 w 311"/>
                <a:gd name="T11" fmla="*/ 0 h 227"/>
                <a:gd name="T12" fmla="*/ 283 w 311"/>
                <a:gd name="T13" fmla="*/ 28 h 227"/>
                <a:gd name="T14" fmla="*/ 283 w 311"/>
                <a:gd name="T15" fmla="*/ 85 h 227"/>
                <a:gd name="T16" fmla="*/ 311 w 311"/>
                <a:gd name="T17" fmla="*/ 170 h 227"/>
                <a:gd name="T18" fmla="*/ 255 w 311"/>
                <a:gd name="T19" fmla="*/ 198 h 227"/>
                <a:gd name="T20" fmla="*/ 226 w 311"/>
                <a:gd name="T21" fmla="*/ 198 h 227"/>
                <a:gd name="T22" fmla="*/ 198 w 311"/>
                <a:gd name="T23" fmla="*/ 170 h 227"/>
                <a:gd name="T24" fmla="*/ 113 w 311"/>
                <a:gd name="T25" fmla="*/ 170 h 227"/>
                <a:gd name="T26" fmla="*/ 85 w 311"/>
                <a:gd name="T27" fmla="*/ 227 h 227"/>
                <a:gd name="T28" fmla="*/ 28 w 311"/>
                <a:gd name="T29" fmla="*/ 198 h 227"/>
                <a:gd name="T30" fmla="*/ 0 w 311"/>
                <a:gd name="T31" fmla="*/ 142 h 227"/>
                <a:gd name="T32" fmla="*/ 56 w 311"/>
                <a:gd name="T33" fmla="*/ 85 h 227"/>
                <a:gd name="T34" fmla="*/ 28 w 311"/>
                <a:gd name="T35" fmla="*/ 2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1" h="227">
                  <a:moveTo>
                    <a:pt x="28" y="28"/>
                  </a:moveTo>
                  <a:lnTo>
                    <a:pt x="56" y="28"/>
                  </a:lnTo>
                  <a:lnTo>
                    <a:pt x="85" y="0"/>
                  </a:lnTo>
                  <a:lnTo>
                    <a:pt x="113" y="0"/>
                  </a:lnTo>
                  <a:lnTo>
                    <a:pt x="141" y="28"/>
                  </a:lnTo>
                  <a:lnTo>
                    <a:pt x="226" y="0"/>
                  </a:lnTo>
                  <a:lnTo>
                    <a:pt x="283" y="28"/>
                  </a:lnTo>
                  <a:lnTo>
                    <a:pt x="283" y="85"/>
                  </a:lnTo>
                  <a:lnTo>
                    <a:pt x="311" y="170"/>
                  </a:lnTo>
                  <a:lnTo>
                    <a:pt x="255" y="198"/>
                  </a:lnTo>
                  <a:lnTo>
                    <a:pt x="226" y="198"/>
                  </a:lnTo>
                  <a:lnTo>
                    <a:pt x="198" y="170"/>
                  </a:lnTo>
                  <a:lnTo>
                    <a:pt x="113" y="170"/>
                  </a:lnTo>
                  <a:lnTo>
                    <a:pt x="85" y="227"/>
                  </a:lnTo>
                  <a:lnTo>
                    <a:pt x="28" y="198"/>
                  </a:lnTo>
                  <a:lnTo>
                    <a:pt x="0" y="142"/>
                  </a:lnTo>
                  <a:lnTo>
                    <a:pt x="56" y="85"/>
                  </a:lnTo>
                  <a:lnTo>
                    <a:pt x="28" y="2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27" name="Freeform 234"/>
            <p:cNvSpPr>
              <a:spLocks/>
            </p:cNvSpPr>
            <p:nvPr/>
          </p:nvSpPr>
          <p:spPr bwMode="auto">
            <a:xfrm>
              <a:off x="1961" y="2060"/>
              <a:ext cx="227" cy="255"/>
            </a:xfrm>
            <a:custGeom>
              <a:avLst/>
              <a:gdLst>
                <a:gd name="T0" fmla="*/ 171 w 227"/>
                <a:gd name="T1" fmla="*/ 199 h 255"/>
                <a:gd name="T2" fmla="*/ 227 w 227"/>
                <a:gd name="T3" fmla="*/ 142 h 255"/>
                <a:gd name="T4" fmla="*/ 199 w 227"/>
                <a:gd name="T5" fmla="*/ 85 h 255"/>
                <a:gd name="T6" fmla="*/ 171 w 227"/>
                <a:gd name="T7" fmla="*/ 0 h 255"/>
                <a:gd name="T8" fmla="*/ 142 w 227"/>
                <a:gd name="T9" fmla="*/ 28 h 255"/>
                <a:gd name="T10" fmla="*/ 114 w 227"/>
                <a:gd name="T11" fmla="*/ 0 h 255"/>
                <a:gd name="T12" fmla="*/ 114 w 227"/>
                <a:gd name="T13" fmla="*/ 57 h 255"/>
                <a:gd name="T14" fmla="*/ 29 w 227"/>
                <a:gd name="T15" fmla="*/ 57 h 255"/>
                <a:gd name="T16" fmla="*/ 0 w 227"/>
                <a:gd name="T17" fmla="*/ 170 h 255"/>
                <a:gd name="T18" fmla="*/ 57 w 227"/>
                <a:gd name="T19" fmla="*/ 170 h 255"/>
                <a:gd name="T20" fmla="*/ 57 w 227"/>
                <a:gd name="T21" fmla="*/ 227 h 255"/>
                <a:gd name="T22" fmla="*/ 114 w 227"/>
                <a:gd name="T23" fmla="*/ 255 h 255"/>
                <a:gd name="T24" fmla="*/ 142 w 227"/>
                <a:gd name="T25" fmla="*/ 199 h 255"/>
                <a:gd name="T26" fmla="*/ 171 w 227"/>
                <a:gd name="T27" fmla="*/ 1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255">
                  <a:moveTo>
                    <a:pt x="171" y="199"/>
                  </a:moveTo>
                  <a:lnTo>
                    <a:pt x="227" y="142"/>
                  </a:lnTo>
                  <a:lnTo>
                    <a:pt x="199" y="85"/>
                  </a:lnTo>
                  <a:lnTo>
                    <a:pt x="171" y="0"/>
                  </a:lnTo>
                  <a:lnTo>
                    <a:pt x="142" y="28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29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4" y="255"/>
                  </a:lnTo>
                  <a:lnTo>
                    <a:pt x="142" y="199"/>
                  </a:lnTo>
                  <a:lnTo>
                    <a:pt x="171" y="19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28" name="Freeform 235"/>
            <p:cNvSpPr>
              <a:spLocks/>
            </p:cNvSpPr>
            <p:nvPr/>
          </p:nvSpPr>
          <p:spPr bwMode="auto">
            <a:xfrm>
              <a:off x="2075" y="2259"/>
              <a:ext cx="283" cy="340"/>
            </a:xfrm>
            <a:custGeom>
              <a:avLst/>
              <a:gdLst>
                <a:gd name="T0" fmla="*/ 0 w 283"/>
                <a:gd name="T1" fmla="*/ 56 h 340"/>
                <a:gd name="T2" fmla="*/ 0 w 283"/>
                <a:gd name="T3" fmla="*/ 141 h 340"/>
                <a:gd name="T4" fmla="*/ 28 w 283"/>
                <a:gd name="T5" fmla="*/ 198 h 340"/>
                <a:gd name="T6" fmla="*/ 57 w 283"/>
                <a:gd name="T7" fmla="*/ 198 h 340"/>
                <a:gd name="T8" fmla="*/ 0 w 283"/>
                <a:gd name="T9" fmla="*/ 340 h 340"/>
                <a:gd name="T10" fmla="*/ 85 w 283"/>
                <a:gd name="T11" fmla="*/ 340 h 340"/>
                <a:gd name="T12" fmla="*/ 198 w 283"/>
                <a:gd name="T13" fmla="*/ 311 h 340"/>
                <a:gd name="T14" fmla="*/ 227 w 283"/>
                <a:gd name="T15" fmla="*/ 283 h 340"/>
                <a:gd name="T16" fmla="*/ 227 w 283"/>
                <a:gd name="T17" fmla="*/ 198 h 340"/>
                <a:gd name="T18" fmla="*/ 255 w 283"/>
                <a:gd name="T19" fmla="*/ 170 h 340"/>
                <a:gd name="T20" fmla="*/ 283 w 283"/>
                <a:gd name="T21" fmla="*/ 85 h 340"/>
                <a:gd name="T22" fmla="*/ 283 w 283"/>
                <a:gd name="T23" fmla="*/ 56 h 340"/>
                <a:gd name="T24" fmla="*/ 255 w 283"/>
                <a:gd name="T25" fmla="*/ 28 h 340"/>
                <a:gd name="T26" fmla="*/ 170 w 283"/>
                <a:gd name="T27" fmla="*/ 28 h 340"/>
                <a:gd name="T28" fmla="*/ 142 w 283"/>
                <a:gd name="T29" fmla="*/ 85 h 340"/>
                <a:gd name="T30" fmla="*/ 85 w 283"/>
                <a:gd name="T31" fmla="*/ 56 h 340"/>
                <a:gd name="T32" fmla="*/ 57 w 283"/>
                <a:gd name="T33" fmla="*/ 0 h 340"/>
                <a:gd name="T34" fmla="*/ 28 w 283"/>
                <a:gd name="T35" fmla="*/ 0 h 340"/>
                <a:gd name="T36" fmla="*/ 0 w 283"/>
                <a:gd name="T37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340">
                  <a:moveTo>
                    <a:pt x="0" y="56"/>
                  </a:moveTo>
                  <a:lnTo>
                    <a:pt x="0" y="141"/>
                  </a:lnTo>
                  <a:lnTo>
                    <a:pt x="28" y="198"/>
                  </a:lnTo>
                  <a:lnTo>
                    <a:pt x="57" y="198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198" y="311"/>
                  </a:lnTo>
                  <a:lnTo>
                    <a:pt x="227" y="283"/>
                  </a:lnTo>
                  <a:lnTo>
                    <a:pt x="227" y="198"/>
                  </a:lnTo>
                  <a:lnTo>
                    <a:pt x="255" y="170"/>
                  </a:lnTo>
                  <a:lnTo>
                    <a:pt x="283" y="85"/>
                  </a:lnTo>
                  <a:lnTo>
                    <a:pt x="283" y="56"/>
                  </a:lnTo>
                  <a:lnTo>
                    <a:pt x="255" y="28"/>
                  </a:lnTo>
                  <a:lnTo>
                    <a:pt x="170" y="28"/>
                  </a:lnTo>
                  <a:lnTo>
                    <a:pt x="142" y="85"/>
                  </a:lnTo>
                  <a:lnTo>
                    <a:pt x="85" y="56"/>
                  </a:lnTo>
                  <a:lnTo>
                    <a:pt x="57" y="0"/>
                  </a:lnTo>
                  <a:lnTo>
                    <a:pt x="28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29" name="Freeform 236"/>
            <p:cNvSpPr>
              <a:spLocks/>
            </p:cNvSpPr>
            <p:nvPr/>
          </p:nvSpPr>
          <p:spPr bwMode="auto">
            <a:xfrm>
              <a:off x="2273" y="1295"/>
              <a:ext cx="709" cy="482"/>
            </a:xfrm>
            <a:custGeom>
              <a:avLst/>
              <a:gdLst>
                <a:gd name="T0" fmla="*/ 0 w 709"/>
                <a:gd name="T1" fmla="*/ 312 h 482"/>
                <a:gd name="T2" fmla="*/ 57 w 709"/>
                <a:gd name="T3" fmla="*/ 368 h 482"/>
                <a:gd name="T4" fmla="*/ 85 w 709"/>
                <a:gd name="T5" fmla="*/ 425 h 482"/>
                <a:gd name="T6" fmla="*/ 142 w 709"/>
                <a:gd name="T7" fmla="*/ 482 h 482"/>
                <a:gd name="T8" fmla="*/ 284 w 709"/>
                <a:gd name="T9" fmla="*/ 425 h 482"/>
                <a:gd name="T10" fmla="*/ 312 w 709"/>
                <a:gd name="T11" fmla="*/ 425 h 482"/>
                <a:gd name="T12" fmla="*/ 341 w 709"/>
                <a:gd name="T13" fmla="*/ 453 h 482"/>
                <a:gd name="T14" fmla="*/ 454 w 709"/>
                <a:gd name="T15" fmla="*/ 482 h 482"/>
                <a:gd name="T16" fmla="*/ 511 w 709"/>
                <a:gd name="T17" fmla="*/ 453 h 482"/>
                <a:gd name="T18" fmla="*/ 511 w 709"/>
                <a:gd name="T19" fmla="*/ 425 h 482"/>
                <a:gd name="T20" fmla="*/ 482 w 709"/>
                <a:gd name="T21" fmla="*/ 425 h 482"/>
                <a:gd name="T22" fmla="*/ 511 w 709"/>
                <a:gd name="T23" fmla="*/ 397 h 482"/>
                <a:gd name="T24" fmla="*/ 426 w 709"/>
                <a:gd name="T25" fmla="*/ 425 h 482"/>
                <a:gd name="T26" fmla="*/ 426 w 709"/>
                <a:gd name="T27" fmla="*/ 397 h 482"/>
                <a:gd name="T28" fmla="*/ 369 w 709"/>
                <a:gd name="T29" fmla="*/ 340 h 482"/>
                <a:gd name="T30" fmla="*/ 397 w 709"/>
                <a:gd name="T31" fmla="*/ 283 h 482"/>
                <a:gd name="T32" fmla="*/ 426 w 709"/>
                <a:gd name="T33" fmla="*/ 283 h 482"/>
                <a:gd name="T34" fmla="*/ 426 w 709"/>
                <a:gd name="T35" fmla="*/ 226 h 482"/>
                <a:gd name="T36" fmla="*/ 511 w 709"/>
                <a:gd name="T37" fmla="*/ 198 h 482"/>
                <a:gd name="T38" fmla="*/ 539 w 709"/>
                <a:gd name="T39" fmla="*/ 170 h 482"/>
                <a:gd name="T40" fmla="*/ 596 w 709"/>
                <a:gd name="T41" fmla="*/ 113 h 482"/>
                <a:gd name="T42" fmla="*/ 624 w 709"/>
                <a:gd name="T43" fmla="*/ 141 h 482"/>
                <a:gd name="T44" fmla="*/ 652 w 709"/>
                <a:gd name="T45" fmla="*/ 113 h 482"/>
                <a:gd name="T46" fmla="*/ 709 w 709"/>
                <a:gd name="T47" fmla="*/ 113 h 482"/>
                <a:gd name="T48" fmla="*/ 681 w 709"/>
                <a:gd name="T49" fmla="*/ 85 h 482"/>
                <a:gd name="T50" fmla="*/ 652 w 709"/>
                <a:gd name="T51" fmla="*/ 85 h 482"/>
                <a:gd name="T52" fmla="*/ 624 w 709"/>
                <a:gd name="T53" fmla="*/ 0 h 482"/>
                <a:gd name="T54" fmla="*/ 567 w 709"/>
                <a:gd name="T55" fmla="*/ 28 h 482"/>
                <a:gd name="T56" fmla="*/ 511 w 709"/>
                <a:gd name="T57" fmla="*/ 0 h 482"/>
                <a:gd name="T58" fmla="*/ 482 w 709"/>
                <a:gd name="T59" fmla="*/ 56 h 482"/>
                <a:gd name="T60" fmla="*/ 426 w 709"/>
                <a:gd name="T61" fmla="*/ 85 h 482"/>
                <a:gd name="T62" fmla="*/ 397 w 709"/>
                <a:gd name="T63" fmla="*/ 141 h 482"/>
                <a:gd name="T64" fmla="*/ 312 w 709"/>
                <a:gd name="T65" fmla="*/ 141 h 482"/>
                <a:gd name="T66" fmla="*/ 284 w 709"/>
                <a:gd name="T67" fmla="*/ 255 h 482"/>
                <a:gd name="T68" fmla="*/ 227 w 709"/>
                <a:gd name="T69" fmla="*/ 255 h 482"/>
                <a:gd name="T70" fmla="*/ 199 w 709"/>
                <a:gd name="T71" fmla="*/ 312 h 482"/>
                <a:gd name="T72" fmla="*/ 0 w 709"/>
                <a:gd name="T73" fmla="*/ 31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9" h="482">
                  <a:moveTo>
                    <a:pt x="0" y="312"/>
                  </a:moveTo>
                  <a:lnTo>
                    <a:pt x="57" y="368"/>
                  </a:lnTo>
                  <a:lnTo>
                    <a:pt x="85" y="425"/>
                  </a:lnTo>
                  <a:lnTo>
                    <a:pt x="142" y="482"/>
                  </a:lnTo>
                  <a:lnTo>
                    <a:pt x="284" y="425"/>
                  </a:lnTo>
                  <a:lnTo>
                    <a:pt x="312" y="425"/>
                  </a:lnTo>
                  <a:lnTo>
                    <a:pt x="341" y="453"/>
                  </a:lnTo>
                  <a:lnTo>
                    <a:pt x="454" y="482"/>
                  </a:lnTo>
                  <a:lnTo>
                    <a:pt x="511" y="453"/>
                  </a:lnTo>
                  <a:lnTo>
                    <a:pt x="511" y="425"/>
                  </a:lnTo>
                  <a:lnTo>
                    <a:pt x="482" y="425"/>
                  </a:lnTo>
                  <a:lnTo>
                    <a:pt x="511" y="397"/>
                  </a:lnTo>
                  <a:lnTo>
                    <a:pt x="426" y="425"/>
                  </a:lnTo>
                  <a:lnTo>
                    <a:pt x="426" y="397"/>
                  </a:lnTo>
                  <a:lnTo>
                    <a:pt x="369" y="340"/>
                  </a:lnTo>
                  <a:lnTo>
                    <a:pt x="397" y="283"/>
                  </a:lnTo>
                  <a:lnTo>
                    <a:pt x="426" y="283"/>
                  </a:lnTo>
                  <a:lnTo>
                    <a:pt x="426" y="226"/>
                  </a:lnTo>
                  <a:lnTo>
                    <a:pt x="511" y="198"/>
                  </a:lnTo>
                  <a:lnTo>
                    <a:pt x="539" y="170"/>
                  </a:lnTo>
                  <a:lnTo>
                    <a:pt x="596" y="113"/>
                  </a:lnTo>
                  <a:lnTo>
                    <a:pt x="624" y="141"/>
                  </a:lnTo>
                  <a:lnTo>
                    <a:pt x="652" y="113"/>
                  </a:lnTo>
                  <a:lnTo>
                    <a:pt x="709" y="113"/>
                  </a:lnTo>
                  <a:lnTo>
                    <a:pt x="681" y="85"/>
                  </a:lnTo>
                  <a:lnTo>
                    <a:pt x="652" y="85"/>
                  </a:lnTo>
                  <a:lnTo>
                    <a:pt x="624" y="0"/>
                  </a:lnTo>
                  <a:lnTo>
                    <a:pt x="567" y="28"/>
                  </a:lnTo>
                  <a:lnTo>
                    <a:pt x="511" y="0"/>
                  </a:lnTo>
                  <a:lnTo>
                    <a:pt x="482" y="56"/>
                  </a:lnTo>
                  <a:lnTo>
                    <a:pt x="426" y="85"/>
                  </a:lnTo>
                  <a:lnTo>
                    <a:pt x="397" y="141"/>
                  </a:lnTo>
                  <a:lnTo>
                    <a:pt x="312" y="141"/>
                  </a:lnTo>
                  <a:lnTo>
                    <a:pt x="284" y="255"/>
                  </a:lnTo>
                  <a:lnTo>
                    <a:pt x="227" y="255"/>
                  </a:lnTo>
                  <a:lnTo>
                    <a:pt x="199" y="312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30" name="Freeform 237"/>
            <p:cNvSpPr>
              <a:spLocks/>
            </p:cNvSpPr>
            <p:nvPr/>
          </p:nvSpPr>
          <p:spPr bwMode="auto">
            <a:xfrm>
              <a:off x="2047" y="1408"/>
              <a:ext cx="283" cy="397"/>
            </a:xfrm>
            <a:custGeom>
              <a:avLst/>
              <a:gdLst>
                <a:gd name="T0" fmla="*/ 198 w 283"/>
                <a:gd name="T1" fmla="*/ 0 h 397"/>
                <a:gd name="T2" fmla="*/ 85 w 283"/>
                <a:gd name="T3" fmla="*/ 57 h 397"/>
                <a:gd name="T4" fmla="*/ 85 w 283"/>
                <a:gd name="T5" fmla="*/ 28 h 397"/>
                <a:gd name="T6" fmla="*/ 56 w 283"/>
                <a:gd name="T7" fmla="*/ 28 h 397"/>
                <a:gd name="T8" fmla="*/ 28 w 283"/>
                <a:gd name="T9" fmla="*/ 57 h 397"/>
                <a:gd name="T10" fmla="*/ 85 w 283"/>
                <a:gd name="T11" fmla="*/ 113 h 397"/>
                <a:gd name="T12" fmla="*/ 85 w 283"/>
                <a:gd name="T13" fmla="*/ 142 h 397"/>
                <a:gd name="T14" fmla="*/ 0 w 283"/>
                <a:gd name="T15" fmla="*/ 199 h 397"/>
                <a:gd name="T16" fmla="*/ 56 w 283"/>
                <a:gd name="T17" fmla="*/ 227 h 397"/>
                <a:gd name="T18" fmla="*/ 28 w 283"/>
                <a:gd name="T19" fmla="*/ 312 h 397"/>
                <a:gd name="T20" fmla="*/ 56 w 283"/>
                <a:gd name="T21" fmla="*/ 397 h 397"/>
                <a:gd name="T22" fmla="*/ 85 w 283"/>
                <a:gd name="T23" fmla="*/ 397 h 397"/>
                <a:gd name="T24" fmla="*/ 141 w 283"/>
                <a:gd name="T25" fmla="*/ 369 h 397"/>
                <a:gd name="T26" fmla="*/ 198 w 283"/>
                <a:gd name="T27" fmla="*/ 369 h 397"/>
                <a:gd name="T28" fmla="*/ 255 w 283"/>
                <a:gd name="T29" fmla="*/ 312 h 397"/>
                <a:gd name="T30" fmla="*/ 283 w 283"/>
                <a:gd name="T31" fmla="*/ 255 h 397"/>
                <a:gd name="T32" fmla="*/ 226 w 283"/>
                <a:gd name="T33" fmla="*/ 199 h 397"/>
                <a:gd name="T34" fmla="*/ 226 w 283"/>
                <a:gd name="T35" fmla="*/ 142 h 397"/>
                <a:gd name="T36" fmla="*/ 198 w 283"/>
                <a:gd name="T37" fmla="*/ 142 h 397"/>
                <a:gd name="T38" fmla="*/ 170 w 283"/>
                <a:gd name="T39" fmla="*/ 113 h 397"/>
                <a:gd name="T40" fmla="*/ 198 w 283"/>
                <a:gd name="T41" fmla="*/ 57 h 397"/>
                <a:gd name="T42" fmla="*/ 198 w 283"/>
                <a:gd name="T4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397">
                  <a:moveTo>
                    <a:pt x="198" y="0"/>
                  </a:moveTo>
                  <a:lnTo>
                    <a:pt x="85" y="57"/>
                  </a:lnTo>
                  <a:lnTo>
                    <a:pt x="85" y="28"/>
                  </a:lnTo>
                  <a:lnTo>
                    <a:pt x="56" y="28"/>
                  </a:lnTo>
                  <a:lnTo>
                    <a:pt x="28" y="57"/>
                  </a:lnTo>
                  <a:lnTo>
                    <a:pt x="85" y="113"/>
                  </a:lnTo>
                  <a:lnTo>
                    <a:pt x="85" y="142"/>
                  </a:lnTo>
                  <a:lnTo>
                    <a:pt x="0" y="199"/>
                  </a:lnTo>
                  <a:lnTo>
                    <a:pt x="56" y="227"/>
                  </a:lnTo>
                  <a:lnTo>
                    <a:pt x="28" y="312"/>
                  </a:lnTo>
                  <a:lnTo>
                    <a:pt x="56" y="397"/>
                  </a:lnTo>
                  <a:lnTo>
                    <a:pt x="85" y="397"/>
                  </a:lnTo>
                  <a:lnTo>
                    <a:pt x="141" y="369"/>
                  </a:lnTo>
                  <a:lnTo>
                    <a:pt x="198" y="369"/>
                  </a:lnTo>
                  <a:lnTo>
                    <a:pt x="255" y="312"/>
                  </a:lnTo>
                  <a:lnTo>
                    <a:pt x="283" y="255"/>
                  </a:lnTo>
                  <a:lnTo>
                    <a:pt x="226" y="199"/>
                  </a:lnTo>
                  <a:lnTo>
                    <a:pt x="226" y="142"/>
                  </a:lnTo>
                  <a:lnTo>
                    <a:pt x="198" y="142"/>
                  </a:lnTo>
                  <a:lnTo>
                    <a:pt x="170" y="113"/>
                  </a:lnTo>
                  <a:lnTo>
                    <a:pt x="198" y="57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31" name="Freeform 238"/>
            <p:cNvSpPr>
              <a:spLocks/>
            </p:cNvSpPr>
            <p:nvPr/>
          </p:nvSpPr>
          <p:spPr bwMode="auto">
            <a:xfrm>
              <a:off x="2047" y="1805"/>
              <a:ext cx="226" cy="283"/>
            </a:xfrm>
            <a:custGeom>
              <a:avLst/>
              <a:gdLst>
                <a:gd name="T0" fmla="*/ 226 w 226"/>
                <a:gd name="T1" fmla="*/ 85 h 283"/>
                <a:gd name="T2" fmla="*/ 141 w 226"/>
                <a:gd name="T3" fmla="*/ 170 h 283"/>
                <a:gd name="T4" fmla="*/ 85 w 226"/>
                <a:gd name="T5" fmla="*/ 255 h 283"/>
                <a:gd name="T6" fmla="*/ 56 w 226"/>
                <a:gd name="T7" fmla="*/ 283 h 283"/>
                <a:gd name="T8" fmla="*/ 28 w 226"/>
                <a:gd name="T9" fmla="*/ 255 h 283"/>
                <a:gd name="T10" fmla="*/ 0 w 226"/>
                <a:gd name="T11" fmla="*/ 142 h 283"/>
                <a:gd name="T12" fmla="*/ 0 w 226"/>
                <a:gd name="T13" fmla="*/ 57 h 283"/>
                <a:gd name="T14" fmla="*/ 56 w 226"/>
                <a:gd name="T15" fmla="*/ 0 h 283"/>
                <a:gd name="T16" fmla="*/ 85 w 226"/>
                <a:gd name="T17" fmla="*/ 0 h 283"/>
                <a:gd name="T18" fmla="*/ 85 w 226"/>
                <a:gd name="T19" fmla="*/ 113 h 283"/>
                <a:gd name="T20" fmla="*/ 141 w 226"/>
                <a:gd name="T21" fmla="*/ 85 h 283"/>
                <a:gd name="T22" fmla="*/ 226 w 226"/>
                <a:gd name="T23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" h="283">
                  <a:moveTo>
                    <a:pt x="226" y="85"/>
                  </a:moveTo>
                  <a:lnTo>
                    <a:pt x="141" y="170"/>
                  </a:lnTo>
                  <a:lnTo>
                    <a:pt x="85" y="255"/>
                  </a:lnTo>
                  <a:lnTo>
                    <a:pt x="56" y="283"/>
                  </a:lnTo>
                  <a:lnTo>
                    <a:pt x="28" y="255"/>
                  </a:lnTo>
                  <a:lnTo>
                    <a:pt x="0" y="142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85" y="0"/>
                  </a:lnTo>
                  <a:lnTo>
                    <a:pt x="85" y="113"/>
                  </a:lnTo>
                  <a:lnTo>
                    <a:pt x="141" y="85"/>
                  </a:lnTo>
                  <a:lnTo>
                    <a:pt x="226" y="8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32" name="Freeform 239"/>
            <p:cNvSpPr>
              <a:spLocks/>
            </p:cNvSpPr>
            <p:nvPr/>
          </p:nvSpPr>
          <p:spPr bwMode="auto">
            <a:xfrm>
              <a:off x="1848" y="1465"/>
              <a:ext cx="284" cy="397"/>
            </a:xfrm>
            <a:custGeom>
              <a:avLst/>
              <a:gdLst>
                <a:gd name="T0" fmla="*/ 199 w 284"/>
                <a:gd name="T1" fmla="*/ 397 h 397"/>
                <a:gd name="T2" fmla="*/ 142 w 284"/>
                <a:gd name="T3" fmla="*/ 397 h 397"/>
                <a:gd name="T4" fmla="*/ 85 w 284"/>
                <a:gd name="T5" fmla="*/ 368 h 397"/>
                <a:gd name="T6" fmla="*/ 57 w 284"/>
                <a:gd name="T7" fmla="*/ 312 h 397"/>
                <a:gd name="T8" fmla="*/ 113 w 284"/>
                <a:gd name="T9" fmla="*/ 198 h 397"/>
                <a:gd name="T10" fmla="*/ 0 w 284"/>
                <a:gd name="T11" fmla="*/ 198 h 397"/>
                <a:gd name="T12" fmla="*/ 28 w 284"/>
                <a:gd name="T13" fmla="*/ 142 h 397"/>
                <a:gd name="T14" fmla="*/ 0 w 284"/>
                <a:gd name="T15" fmla="*/ 85 h 397"/>
                <a:gd name="T16" fmla="*/ 0 w 284"/>
                <a:gd name="T17" fmla="*/ 28 h 397"/>
                <a:gd name="T18" fmla="*/ 57 w 284"/>
                <a:gd name="T19" fmla="*/ 56 h 397"/>
                <a:gd name="T20" fmla="*/ 85 w 284"/>
                <a:gd name="T21" fmla="*/ 28 h 397"/>
                <a:gd name="T22" fmla="*/ 113 w 284"/>
                <a:gd name="T23" fmla="*/ 56 h 397"/>
                <a:gd name="T24" fmla="*/ 227 w 284"/>
                <a:gd name="T25" fmla="*/ 0 h 397"/>
                <a:gd name="T26" fmla="*/ 284 w 284"/>
                <a:gd name="T27" fmla="*/ 56 h 397"/>
                <a:gd name="T28" fmla="*/ 284 w 284"/>
                <a:gd name="T29" fmla="*/ 85 h 397"/>
                <a:gd name="T30" fmla="*/ 199 w 284"/>
                <a:gd name="T31" fmla="*/ 142 h 397"/>
                <a:gd name="T32" fmla="*/ 255 w 284"/>
                <a:gd name="T33" fmla="*/ 170 h 397"/>
                <a:gd name="T34" fmla="*/ 227 w 284"/>
                <a:gd name="T35" fmla="*/ 255 h 397"/>
                <a:gd name="T36" fmla="*/ 255 w 284"/>
                <a:gd name="T37" fmla="*/ 340 h 397"/>
                <a:gd name="T38" fmla="*/ 199 w 284"/>
                <a:gd name="T3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4" h="397">
                  <a:moveTo>
                    <a:pt x="199" y="397"/>
                  </a:moveTo>
                  <a:lnTo>
                    <a:pt x="142" y="397"/>
                  </a:lnTo>
                  <a:lnTo>
                    <a:pt x="85" y="368"/>
                  </a:lnTo>
                  <a:lnTo>
                    <a:pt x="57" y="312"/>
                  </a:lnTo>
                  <a:lnTo>
                    <a:pt x="113" y="198"/>
                  </a:lnTo>
                  <a:lnTo>
                    <a:pt x="0" y="198"/>
                  </a:lnTo>
                  <a:lnTo>
                    <a:pt x="28" y="142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57" y="56"/>
                  </a:lnTo>
                  <a:lnTo>
                    <a:pt x="85" y="28"/>
                  </a:lnTo>
                  <a:lnTo>
                    <a:pt x="113" y="56"/>
                  </a:lnTo>
                  <a:lnTo>
                    <a:pt x="227" y="0"/>
                  </a:lnTo>
                  <a:lnTo>
                    <a:pt x="284" y="56"/>
                  </a:lnTo>
                  <a:lnTo>
                    <a:pt x="284" y="85"/>
                  </a:lnTo>
                  <a:lnTo>
                    <a:pt x="199" y="142"/>
                  </a:lnTo>
                  <a:lnTo>
                    <a:pt x="255" y="170"/>
                  </a:lnTo>
                  <a:lnTo>
                    <a:pt x="227" y="255"/>
                  </a:lnTo>
                  <a:lnTo>
                    <a:pt x="255" y="340"/>
                  </a:lnTo>
                  <a:lnTo>
                    <a:pt x="199" y="39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33" name="Freeform 240"/>
            <p:cNvSpPr>
              <a:spLocks/>
            </p:cNvSpPr>
            <p:nvPr/>
          </p:nvSpPr>
          <p:spPr bwMode="auto">
            <a:xfrm>
              <a:off x="1678" y="1777"/>
              <a:ext cx="369" cy="283"/>
            </a:xfrm>
            <a:custGeom>
              <a:avLst/>
              <a:gdLst>
                <a:gd name="T0" fmla="*/ 369 w 369"/>
                <a:gd name="T1" fmla="*/ 85 h 283"/>
                <a:gd name="T2" fmla="*/ 369 w 369"/>
                <a:gd name="T3" fmla="*/ 170 h 283"/>
                <a:gd name="T4" fmla="*/ 113 w 369"/>
                <a:gd name="T5" fmla="*/ 283 h 283"/>
                <a:gd name="T6" fmla="*/ 57 w 369"/>
                <a:gd name="T7" fmla="*/ 283 h 283"/>
                <a:gd name="T8" fmla="*/ 0 w 369"/>
                <a:gd name="T9" fmla="*/ 255 h 283"/>
                <a:gd name="T10" fmla="*/ 28 w 369"/>
                <a:gd name="T11" fmla="*/ 226 h 283"/>
                <a:gd name="T12" fmla="*/ 28 w 369"/>
                <a:gd name="T13" fmla="*/ 141 h 283"/>
                <a:gd name="T14" fmla="*/ 57 w 369"/>
                <a:gd name="T15" fmla="*/ 85 h 283"/>
                <a:gd name="T16" fmla="*/ 113 w 369"/>
                <a:gd name="T17" fmla="*/ 56 h 283"/>
                <a:gd name="T18" fmla="*/ 170 w 369"/>
                <a:gd name="T19" fmla="*/ 0 h 283"/>
                <a:gd name="T20" fmla="*/ 227 w 369"/>
                <a:gd name="T21" fmla="*/ 0 h 283"/>
                <a:gd name="T22" fmla="*/ 255 w 369"/>
                <a:gd name="T23" fmla="*/ 56 h 283"/>
                <a:gd name="T24" fmla="*/ 312 w 369"/>
                <a:gd name="T25" fmla="*/ 85 h 283"/>
                <a:gd name="T26" fmla="*/ 369 w 369"/>
                <a:gd name="T27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9" h="283">
                  <a:moveTo>
                    <a:pt x="369" y="85"/>
                  </a:moveTo>
                  <a:lnTo>
                    <a:pt x="369" y="170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28" y="226"/>
                  </a:lnTo>
                  <a:lnTo>
                    <a:pt x="28" y="141"/>
                  </a:lnTo>
                  <a:lnTo>
                    <a:pt x="57" y="85"/>
                  </a:lnTo>
                  <a:lnTo>
                    <a:pt x="113" y="56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55" y="56"/>
                  </a:lnTo>
                  <a:lnTo>
                    <a:pt x="312" y="85"/>
                  </a:lnTo>
                  <a:lnTo>
                    <a:pt x="369" y="8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34" name="Freeform 241"/>
            <p:cNvSpPr>
              <a:spLocks/>
            </p:cNvSpPr>
            <p:nvPr/>
          </p:nvSpPr>
          <p:spPr bwMode="auto">
            <a:xfrm>
              <a:off x="1536" y="1918"/>
              <a:ext cx="539" cy="369"/>
            </a:xfrm>
            <a:custGeom>
              <a:avLst/>
              <a:gdLst>
                <a:gd name="T0" fmla="*/ 29 w 539"/>
                <a:gd name="T1" fmla="*/ 0 h 369"/>
                <a:gd name="T2" fmla="*/ 85 w 539"/>
                <a:gd name="T3" fmla="*/ 29 h 369"/>
                <a:gd name="T4" fmla="*/ 114 w 539"/>
                <a:gd name="T5" fmla="*/ 85 h 369"/>
                <a:gd name="T6" fmla="*/ 170 w 539"/>
                <a:gd name="T7" fmla="*/ 85 h 369"/>
                <a:gd name="T8" fmla="*/ 142 w 539"/>
                <a:gd name="T9" fmla="*/ 114 h 369"/>
                <a:gd name="T10" fmla="*/ 199 w 539"/>
                <a:gd name="T11" fmla="*/ 142 h 369"/>
                <a:gd name="T12" fmla="*/ 255 w 539"/>
                <a:gd name="T13" fmla="*/ 142 h 369"/>
                <a:gd name="T14" fmla="*/ 511 w 539"/>
                <a:gd name="T15" fmla="*/ 29 h 369"/>
                <a:gd name="T16" fmla="*/ 539 w 539"/>
                <a:gd name="T17" fmla="*/ 142 h 369"/>
                <a:gd name="T18" fmla="*/ 539 w 539"/>
                <a:gd name="T19" fmla="*/ 199 h 369"/>
                <a:gd name="T20" fmla="*/ 454 w 539"/>
                <a:gd name="T21" fmla="*/ 199 h 369"/>
                <a:gd name="T22" fmla="*/ 425 w 539"/>
                <a:gd name="T23" fmla="*/ 312 h 369"/>
                <a:gd name="T24" fmla="*/ 340 w 539"/>
                <a:gd name="T25" fmla="*/ 312 h 369"/>
                <a:gd name="T26" fmla="*/ 255 w 539"/>
                <a:gd name="T27" fmla="*/ 312 h 369"/>
                <a:gd name="T28" fmla="*/ 199 w 539"/>
                <a:gd name="T29" fmla="*/ 369 h 369"/>
                <a:gd name="T30" fmla="*/ 142 w 539"/>
                <a:gd name="T31" fmla="*/ 312 h 369"/>
                <a:gd name="T32" fmla="*/ 114 w 539"/>
                <a:gd name="T33" fmla="*/ 312 h 369"/>
                <a:gd name="T34" fmla="*/ 85 w 539"/>
                <a:gd name="T35" fmla="*/ 284 h 369"/>
                <a:gd name="T36" fmla="*/ 0 w 539"/>
                <a:gd name="T37" fmla="*/ 284 h 369"/>
                <a:gd name="T38" fmla="*/ 0 w 539"/>
                <a:gd name="T39" fmla="*/ 142 h 369"/>
                <a:gd name="T40" fmla="*/ 57 w 539"/>
                <a:gd name="T41" fmla="*/ 142 h 369"/>
                <a:gd name="T42" fmla="*/ 57 w 539"/>
                <a:gd name="T43" fmla="*/ 85 h 369"/>
                <a:gd name="T44" fmla="*/ 0 w 539"/>
                <a:gd name="T45" fmla="*/ 85 h 369"/>
                <a:gd name="T46" fmla="*/ 0 w 539"/>
                <a:gd name="T47" fmla="*/ 57 h 369"/>
                <a:gd name="T48" fmla="*/ 29 w 539"/>
                <a:gd name="T49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9" h="369">
                  <a:moveTo>
                    <a:pt x="29" y="0"/>
                  </a:moveTo>
                  <a:lnTo>
                    <a:pt x="85" y="29"/>
                  </a:lnTo>
                  <a:lnTo>
                    <a:pt x="114" y="85"/>
                  </a:lnTo>
                  <a:lnTo>
                    <a:pt x="170" y="85"/>
                  </a:lnTo>
                  <a:lnTo>
                    <a:pt x="142" y="114"/>
                  </a:lnTo>
                  <a:lnTo>
                    <a:pt x="199" y="142"/>
                  </a:lnTo>
                  <a:lnTo>
                    <a:pt x="255" y="142"/>
                  </a:lnTo>
                  <a:lnTo>
                    <a:pt x="511" y="29"/>
                  </a:lnTo>
                  <a:lnTo>
                    <a:pt x="539" y="142"/>
                  </a:lnTo>
                  <a:lnTo>
                    <a:pt x="539" y="199"/>
                  </a:lnTo>
                  <a:lnTo>
                    <a:pt x="454" y="199"/>
                  </a:lnTo>
                  <a:lnTo>
                    <a:pt x="425" y="312"/>
                  </a:lnTo>
                  <a:lnTo>
                    <a:pt x="340" y="312"/>
                  </a:lnTo>
                  <a:lnTo>
                    <a:pt x="255" y="312"/>
                  </a:lnTo>
                  <a:lnTo>
                    <a:pt x="199" y="369"/>
                  </a:lnTo>
                  <a:lnTo>
                    <a:pt x="142" y="312"/>
                  </a:lnTo>
                  <a:lnTo>
                    <a:pt x="114" y="312"/>
                  </a:lnTo>
                  <a:lnTo>
                    <a:pt x="85" y="284"/>
                  </a:lnTo>
                  <a:lnTo>
                    <a:pt x="0" y="284"/>
                  </a:lnTo>
                  <a:lnTo>
                    <a:pt x="0" y="142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35" name="Freeform 242"/>
            <p:cNvSpPr>
              <a:spLocks/>
            </p:cNvSpPr>
            <p:nvPr/>
          </p:nvSpPr>
          <p:spPr bwMode="auto">
            <a:xfrm>
              <a:off x="1480" y="2202"/>
              <a:ext cx="652" cy="624"/>
            </a:xfrm>
            <a:custGeom>
              <a:avLst/>
              <a:gdLst>
                <a:gd name="T0" fmla="*/ 28 w 652"/>
                <a:gd name="T1" fmla="*/ 142 h 624"/>
                <a:gd name="T2" fmla="*/ 28 w 652"/>
                <a:gd name="T3" fmla="*/ 198 h 624"/>
                <a:gd name="T4" fmla="*/ 113 w 652"/>
                <a:gd name="T5" fmla="*/ 227 h 624"/>
                <a:gd name="T6" fmla="*/ 198 w 652"/>
                <a:gd name="T7" fmla="*/ 312 h 624"/>
                <a:gd name="T8" fmla="*/ 226 w 652"/>
                <a:gd name="T9" fmla="*/ 283 h 624"/>
                <a:gd name="T10" fmla="*/ 283 w 652"/>
                <a:gd name="T11" fmla="*/ 283 h 624"/>
                <a:gd name="T12" fmla="*/ 340 w 652"/>
                <a:gd name="T13" fmla="*/ 312 h 624"/>
                <a:gd name="T14" fmla="*/ 255 w 652"/>
                <a:gd name="T15" fmla="*/ 482 h 624"/>
                <a:gd name="T16" fmla="*/ 311 w 652"/>
                <a:gd name="T17" fmla="*/ 624 h 624"/>
                <a:gd name="T18" fmla="*/ 425 w 652"/>
                <a:gd name="T19" fmla="*/ 283 h 624"/>
                <a:gd name="T20" fmla="*/ 425 w 652"/>
                <a:gd name="T21" fmla="*/ 255 h 624"/>
                <a:gd name="T22" fmla="*/ 510 w 652"/>
                <a:gd name="T23" fmla="*/ 255 h 624"/>
                <a:gd name="T24" fmla="*/ 538 w 652"/>
                <a:gd name="T25" fmla="*/ 198 h 624"/>
                <a:gd name="T26" fmla="*/ 567 w 652"/>
                <a:gd name="T27" fmla="*/ 227 h 624"/>
                <a:gd name="T28" fmla="*/ 538 w 652"/>
                <a:gd name="T29" fmla="*/ 368 h 624"/>
                <a:gd name="T30" fmla="*/ 453 w 652"/>
                <a:gd name="T31" fmla="*/ 368 h 624"/>
                <a:gd name="T32" fmla="*/ 396 w 652"/>
                <a:gd name="T33" fmla="*/ 510 h 624"/>
                <a:gd name="T34" fmla="*/ 453 w 652"/>
                <a:gd name="T35" fmla="*/ 510 h 624"/>
                <a:gd name="T36" fmla="*/ 510 w 652"/>
                <a:gd name="T37" fmla="*/ 397 h 624"/>
                <a:gd name="T38" fmla="*/ 567 w 652"/>
                <a:gd name="T39" fmla="*/ 397 h 624"/>
                <a:gd name="T40" fmla="*/ 595 w 652"/>
                <a:gd name="T41" fmla="*/ 397 h 624"/>
                <a:gd name="T42" fmla="*/ 652 w 652"/>
                <a:gd name="T43" fmla="*/ 255 h 624"/>
                <a:gd name="T44" fmla="*/ 623 w 652"/>
                <a:gd name="T45" fmla="*/ 255 h 624"/>
                <a:gd name="T46" fmla="*/ 595 w 652"/>
                <a:gd name="T47" fmla="*/ 198 h 624"/>
                <a:gd name="T48" fmla="*/ 595 w 652"/>
                <a:gd name="T49" fmla="*/ 113 h 624"/>
                <a:gd name="T50" fmla="*/ 538 w 652"/>
                <a:gd name="T51" fmla="*/ 85 h 624"/>
                <a:gd name="T52" fmla="*/ 538 w 652"/>
                <a:gd name="T53" fmla="*/ 28 h 624"/>
                <a:gd name="T54" fmla="*/ 311 w 652"/>
                <a:gd name="T55" fmla="*/ 28 h 624"/>
                <a:gd name="T56" fmla="*/ 255 w 652"/>
                <a:gd name="T57" fmla="*/ 85 h 624"/>
                <a:gd name="T58" fmla="*/ 198 w 652"/>
                <a:gd name="T59" fmla="*/ 28 h 624"/>
                <a:gd name="T60" fmla="*/ 170 w 652"/>
                <a:gd name="T61" fmla="*/ 28 h 624"/>
                <a:gd name="T62" fmla="*/ 141 w 652"/>
                <a:gd name="T63" fmla="*/ 0 h 624"/>
                <a:gd name="T64" fmla="*/ 56 w 652"/>
                <a:gd name="T65" fmla="*/ 0 h 624"/>
                <a:gd name="T66" fmla="*/ 28 w 652"/>
                <a:gd name="T67" fmla="*/ 28 h 624"/>
                <a:gd name="T68" fmla="*/ 0 w 652"/>
                <a:gd name="T69" fmla="*/ 28 h 624"/>
                <a:gd name="T70" fmla="*/ 0 w 652"/>
                <a:gd name="T71" fmla="*/ 85 h 624"/>
                <a:gd name="T72" fmla="*/ 28 w 652"/>
                <a:gd name="T73" fmla="*/ 142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2" h="624">
                  <a:moveTo>
                    <a:pt x="28" y="142"/>
                  </a:moveTo>
                  <a:lnTo>
                    <a:pt x="28" y="198"/>
                  </a:lnTo>
                  <a:lnTo>
                    <a:pt x="113" y="227"/>
                  </a:lnTo>
                  <a:lnTo>
                    <a:pt x="198" y="312"/>
                  </a:lnTo>
                  <a:lnTo>
                    <a:pt x="226" y="283"/>
                  </a:lnTo>
                  <a:lnTo>
                    <a:pt x="283" y="283"/>
                  </a:lnTo>
                  <a:lnTo>
                    <a:pt x="340" y="312"/>
                  </a:lnTo>
                  <a:lnTo>
                    <a:pt x="255" y="482"/>
                  </a:lnTo>
                  <a:lnTo>
                    <a:pt x="311" y="624"/>
                  </a:lnTo>
                  <a:lnTo>
                    <a:pt x="425" y="283"/>
                  </a:lnTo>
                  <a:lnTo>
                    <a:pt x="425" y="255"/>
                  </a:lnTo>
                  <a:lnTo>
                    <a:pt x="510" y="255"/>
                  </a:lnTo>
                  <a:lnTo>
                    <a:pt x="538" y="198"/>
                  </a:lnTo>
                  <a:lnTo>
                    <a:pt x="567" y="227"/>
                  </a:lnTo>
                  <a:lnTo>
                    <a:pt x="538" y="368"/>
                  </a:lnTo>
                  <a:lnTo>
                    <a:pt x="453" y="368"/>
                  </a:lnTo>
                  <a:lnTo>
                    <a:pt x="396" y="510"/>
                  </a:lnTo>
                  <a:lnTo>
                    <a:pt x="453" y="510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95" y="397"/>
                  </a:lnTo>
                  <a:lnTo>
                    <a:pt x="652" y="255"/>
                  </a:lnTo>
                  <a:lnTo>
                    <a:pt x="623" y="255"/>
                  </a:lnTo>
                  <a:lnTo>
                    <a:pt x="595" y="198"/>
                  </a:lnTo>
                  <a:lnTo>
                    <a:pt x="595" y="113"/>
                  </a:lnTo>
                  <a:lnTo>
                    <a:pt x="538" y="85"/>
                  </a:lnTo>
                  <a:lnTo>
                    <a:pt x="538" y="28"/>
                  </a:lnTo>
                  <a:lnTo>
                    <a:pt x="311" y="28"/>
                  </a:lnTo>
                  <a:lnTo>
                    <a:pt x="255" y="85"/>
                  </a:lnTo>
                  <a:lnTo>
                    <a:pt x="198" y="28"/>
                  </a:lnTo>
                  <a:lnTo>
                    <a:pt x="170" y="28"/>
                  </a:lnTo>
                  <a:lnTo>
                    <a:pt x="141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28" y="14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336" name="Freeform 243"/>
            <p:cNvSpPr>
              <a:spLocks/>
            </p:cNvSpPr>
            <p:nvPr/>
          </p:nvSpPr>
          <p:spPr bwMode="auto">
            <a:xfrm>
              <a:off x="2133" y="1663"/>
              <a:ext cx="283" cy="255"/>
            </a:xfrm>
            <a:custGeom>
              <a:avLst/>
              <a:gdLst>
                <a:gd name="T0" fmla="*/ 141 w 283"/>
                <a:gd name="T1" fmla="*/ 227 h 255"/>
                <a:gd name="T2" fmla="*/ 56 w 283"/>
                <a:gd name="T3" fmla="*/ 227 h 255"/>
                <a:gd name="T4" fmla="*/ 0 w 283"/>
                <a:gd name="T5" fmla="*/ 255 h 255"/>
                <a:gd name="T6" fmla="*/ 0 w 283"/>
                <a:gd name="T7" fmla="*/ 142 h 255"/>
                <a:gd name="T8" fmla="*/ 56 w 283"/>
                <a:gd name="T9" fmla="*/ 114 h 255"/>
                <a:gd name="T10" fmla="*/ 113 w 283"/>
                <a:gd name="T11" fmla="*/ 114 h 255"/>
                <a:gd name="T12" fmla="*/ 170 w 283"/>
                <a:gd name="T13" fmla="*/ 57 h 255"/>
                <a:gd name="T14" fmla="*/ 198 w 283"/>
                <a:gd name="T15" fmla="*/ 0 h 255"/>
                <a:gd name="T16" fmla="*/ 226 w 283"/>
                <a:gd name="T17" fmla="*/ 57 h 255"/>
                <a:gd name="T18" fmla="*/ 283 w 283"/>
                <a:gd name="T19" fmla="*/ 114 h 255"/>
                <a:gd name="T20" fmla="*/ 255 w 283"/>
                <a:gd name="T21" fmla="*/ 142 h 255"/>
                <a:gd name="T22" fmla="*/ 170 w 283"/>
                <a:gd name="T23" fmla="*/ 142 h 255"/>
                <a:gd name="T24" fmla="*/ 141 w 283"/>
                <a:gd name="T25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55">
                  <a:moveTo>
                    <a:pt x="141" y="227"/>
                  </a:moveTo>
                  <a:lnTo>
                    <a:pt x="56" y="227"/>
                  </a:lnTo>
                  <a:lnTo>
                    <a:pt x="0" y="255"/>
                  </a:lnTo>
                  <a:lnTo>
                    <a:pt x="0" y="142"/>
                  </a:lnTo>
                  <a:lnTo>
                    <a:pt x="56" y="114"/>
                  </a:lnTo>
                  <a:lnTo>
                    <a:pt x="113" y="114"/>
                  </a:lnTo>
                  <a:lnTo>
                    <a:pt x="170" y="57"/>
                  </a:lnTo>
                  <a:lnTo>
                    <a:pt x="198" y="0"/>
                  </a:lnTo>
                  <a:lnTo>
                    <a:pt x="226" y="57"/>
                  </a:lnTo>
                  <a:lnTo>
                    <a:pt x="283" y="114"/>
                  </a:lnTo>
                  <a:lnTo>
                    <a:pt x="255" y="142"/>
                  </a:lnTo>
                  <a:lnTo>
                    <a:pt x="170" y="142"/>
                  </a:lnTo>
                  <a:lnTo>
                    <a:pt x="141" y="22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98" name="Group 1262"/>
          <p:cNvGrpSpPr>
            <a:grpSpLocks/>
          </p:cNvGrpSpPr>
          <p:nvPr/>
        </p:nvGrpSpPr>
        <p:grpSpPr bwMode="auto">
          <a:xfrm>
            <a:off x="1074113" y="5274613"/>
            <a:ext cx="1290106" cy="1242075"/>
            <a:chOff x="1480" y="1323"/>
            <a:chExt cx="1531" cy="1474"/>
          </a:xfrm>
        </p:grpSpPr>
        <p:sp>
          <p:nvSpPr>
            <p:cNvPr id="537" name="Freeform 1245"/>
            <p:cNvSpPr>
              <a:spLocks/>
            </p:cNvSpPr>
            <p:nvPr/>
          </p:nvSpPr>
          <p:spPr bwMode="auto">
            <a:xfrm>
              <a:off x="2161" y="2344"/>
              <a:ext cx="567" cy="453"/>
            </a:xfrm>
            <a:custGeom>
              <a:avLst/>
              <a:gdLst>
                <a:gd name="T0" fmla="*/ 567 w 567"/>
                <a:gd name="T1" fmla="*/ 56 h 453"/>
                <a:gd name="T2" fmla="*/ 397 w 567"/>
                <a:gd name="T3" fmla="*/ 56 h 453"/>
                <a:gd name="T4" fmla="*/ 397 w 567"/>
                <a:gd name="T5" fmla="*/ 0 h 453"/>
                <a:gd name="T6" fmla="*/ 170 w 567"/>
                <a:gd name="T7" fmla="*/ 0 h 453"/>
                <a:gd name="T8" fmla="*/ 170 w 567"/>
                <a:gd name="T9" fmla="*/ 170 h 453"/>
                <a:gd name="T10" fmla="*/ 113 w 567"/>
                <a:gd name="T11" fmla="*/ 170 h 453"/>
                <a:gd name="T12" fmla="*/ 113 w 567"/>
                <a:gd name="T13" fmla="*/ 226 h 453"/>
                <a:gd name="T14" fmla="*/ 0 w 567"/>
                <a:gd name="T15" fmla="*/ 226 h 453"/>
                <a:gd name="T16" fmla="*/ 0 w 567"/>
                <a:gd name="T17" fmla="*/ 283 h 453"/>
                <a:gd name="T18" fmla="*/ 57 w 567"/>
                <a:gd name="T19" fmla="*/ 283 h 453"/>
                <a:gd name="T20" fmla="*/ 57 w 567"/>
                <a:gd name="T21" fmla="*/ 340 h 453"/>
                <a:gd name="T22" fmla="*/ 113 w 567"/>
                <a:gd name="T23" fmla="*/ 340 h 453"/>
                <a:gd name="T24" fmla="*/ 113 w 567"/>
                <a:gd name="T25" fmla="*/ 396 h 453"/>
                <a:gd name="T26" fmla="*/ 227 w 567"/>
                <a:gd name="T27" fmla="*/ 396 h 453"/>
                <a:gd name="T28" fmla="*/ 227 w 567"/>
                <a:gd name="T29" fmla="*/ 453 h 453"/>
                <a:gd name="T30" fmla="*/ 340 w 567"/>
                <a:gd name="T31" fmla="*/ 453 h 453"/>
                <a:gd name="T32" fmla="*/ 340 w 567"/>
                <a:gd name="T33" fmla="*/ 283 h 453"/>
                <a:gd name="T34" fmla="*/ 397 w 567"/>
                <a:gd name="T35" fmla="*/ 283 h 453"/>
                <a:gd name="T36" fmla="*/ 397 w 567"/>
                <a:gd name="T37" fmla="*/ 226 h 453"/>
                <a:gd name="T38" fmla="*/ 510 w 567"/>
                <a:gd name="T39" fmla="*/ 226 h 453"/>
                <a:gd name="T40" fmla="*/ 510 w 567"/>
                <a:gd name="T41" fmla="*/ 170 h 453"/>
                <a:gd name="T42" fmla="*/ 567 w 567"/>
                <a:gd name="T43" fmla="*/ 170 h 453"/>
                <a:gd name="T44" fmla="*/ 567 w 567"/>
                <a:gd name="T45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453">
                  <a:moveTo>
                    <a:pt x="567" y="56"/>
                  </a:moveTo>
                  <a:lnTo>
                    <a:pt x="397" y="56"/>
                  </a:lnTo>
                  <a:lnTo>
                    <a:pt x="397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227" y="396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283"/>
                  </a:lnTo>
                  <a:lnTo>
                    <a:pt x="397" y="283"/>
                  </a:lnTo>
                  <a:lnTo>
                    <a:pt x="397" y="22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8" name="Freeform 1246"/>
            <p:cNvSpPr>
              <a:spLocks/>
            </p:cNvSpPr>
            <p:nvPr/>
          </p:nvSpPr>
          <p:spPr bwMode="auto">
            <a:xfrm>
              <a:off x="2388" y="2060"/>
              <a:ext cx="340" cy="340"/>
            </a:xfrm>
            <a:custGeom>
              <a:avLst/>
              <a:gdLst>
                <a:gd name="T0" fmla="*/ 283 w 340"/>
                <a:gd name="T1" fmla="*/ 57 h 340"/>
                <a:gd name="T2" fmla="*/ 283 w 340"/>
                <a:gd name="T3" fmla="*/ 227 h 340"/>
                <a:gd name="T4" fmla="*/ 340 w 340"/>
                <a:gd name="T5" fmla="*/ 227 h 340"/>
                <a:gd name="T6" fmla="*/ 340 w 340"/>
                <a:gd name="T7" fmla="*/ 340 h 340"/>
                <a:gd name="T8" fmla="*/ 170 w 340"/>
                <a:gd name="T9" fmla="*/ 340 h 340"/>
                <a:gd name="T10" fmla="*/ 170 w 340"/>
                <a:gd name="T11" fmla="*/ 284 h 340"/>
                <a:gd name="T12" fmla="*/ 0 w 340"/>
                <a:gd name="T13" fmla="*/ 284 h 340"/>
                <a:gd name="T14" fmla="*/ 0 w 340"/>
                <a:gd name="T15" fmla="*/ 227 h 340"/>
                <a:gd name="T16" fmla="*/ 56 w 340"/>
                <a:gd name="T17" fmla="*/ 227 h 340"/>
                <a:gd name="T18" fmla="*/ 56 w 340"/>
                <a:gd name="T19" fmla="*/ 57 h 340"/>
                <a:gd name="T20" fmla="*/ 113 w 340"/>
                <a:gd name="T21" fmla="*/ 57 h 340"/>
                <a:gd name="T22" fmla="*/ 113 w 340"/>
                <a:gd name="T23" fmla="*/ 0 h 340"/>
                <a:gd name="T24" fmla="*/ 226 w 340"/>
                <a:gd name="T25" fmla="*/ 0 h 340"/>
                <a:gd name="T26" fmla="*/ 226 w 340"/>
                <a:gd name="T27" fmla="*/ 57 h 340"/>
                <a:gd name="T28" fmla="*/ 283 w 340"/>
                <a:gd name="T29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40">
                  <a:moveTo>
                    <a:pt x="283" y="57"/>
                  </a:moveTo>
                  <a:lnTo>
                    <a:pt x="28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283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9" name="Freeform 1247"/>
            <p:cNvSpPr>
              <a:spLocks/>
            </p:cNvSpPr>
            <p:nvPr/>
          </p:nvSpPr>
          <p:spPr bwMode="auto">
            <a:xfrm>
              <a:off x="2558" y="1720"/>
              <a:ext cx="227" cy="397"/>
            </a:xfrm>
            <a:custGeom>
              <a:avLst/>
              <a:gdLst>
                <a:gd name="T0" fmla="*/ 227 w 227"/>
                <a:gd name="T1" fmla="*/ 283 h 397"/>
                <a:gd name="T2" fmla="*/ 227 w 227"/>
                <a:gd name="T3" fmla="*/ 57 h 397"/>
                <a:gd name="T4" fmla="*/ 113 w 227"/>
                <a:gd name="T5" fmla="*/ 57 h 397"/>
                <a:gd name="T6" fmla="*/ 113 w 227"/>
                <a:gd name="T7" fmla="*/ 0 h 397"/>
                <a:gd name="T8" fmla="*/ 0 w 227"/>
                <a:gd name="T9" fmla="*/ 0 h 397"/>
                <a:gd name="T10" fmla="*/ 0 w 227"/>
                <a:gd name="T11" fmla="*/ 170 h 397"/>
                <a:gd name="T12" fmla="*/ 56 w 227"/>
                <a:gd name="T13" fmla="*/ 170 h 397"/>
                <a:gd name="T14" fmla="*/ 56 w 227"/>
                <a:gd name="T15" fmla="*/ 227 h 397"/>
                <a:gd name="T16" fmla="*/ 0 w 227"/>
                <a:gd name="T17" fmla="*/ 227 h 397"/>
                <a:gd name="T18" fmla="*/ 0 w 227"/>
                <a:gd name="T19" fmla="*/ 340 h 397"/>
                <a:gd name="T20" fmla="*/ 56 w 227"/>
                <a:gd name="T21" fmla="*/ 340 h 397"/>
                <a:gd name="T22" fmla="*/ 56 w 227"/>
                <a:gd name="T23" fmla="*/ 397 h 397"/>
                <a:gd name="T24" fmla="*/ 170 w 227"/>
                <a:gd name="T25" fmla="*/ 397 h 397"/>
                <a:gd name="T26" fmla="*/ 170 w 227"/>
                <a:gd name="T27" fmla="*/ 283 h 397"/>
                <a:gd name="T28" fmla="*/ 227 w 227"/>
                <a:gd name="T29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97">
                  <a:moveTo>
                    <a:pt x="227" y="283"/>
                  </a:move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227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0" name="Freeform 1248"/>
            <p:cNvSpPr>
              <a:spLocks/>
            </p:cNvSpPr>
            <p:nvPr/>
          </p:nvSpPr>
          <p:spPr bwMode="auto">
            <a:xfrm>
              <a:off x="2274" y="1323"/>
              <a:ext cx="737" cy="454"/>
            </a:xfrm>
            <a:custGeom>
              <a:avLst/>
              <a:gdLst>
                <a:gd name="T0" fmla="*/ 737 w 737"/>
                <a:gd name="T1" fmla="*/ 113 h 454"/>
                <a:gd name="T2" fmla="*/ 737 w 737"/>
                <a:gd name="T3" fmla="*/ 57 h 454"/>
                <a:gd name="T4" fmla="*/ 624 w 737"/>
                <a:gd name="T5" fmla="*/ 57 h 454"/>
                <a:gd name="T6" fmla="*/ 624 w 737"/>
                <a:gd name="T7" fmla="*/ 0 h 454"/>
                <a:gd name="T8" fmla="*/ 454 w 737"/>
                <a:gd name="T9" fmla="*/ 0 h 454"/>
                <a:gd name="T10" fmla="*/ 454 w 737"/>
                <a:gd name="T11" fmla="*/ 57 h 454"/>
                <a:gd name="T12" fmla="*/ 397 w 737"/>
                <a:gd name="T13" fmla="*/ 57 h 454"/>
                <a:gd name="T14" fmla="*/ 397 w 737"/>
                <a:gd name="T15" fmla="*/ 113 h 454"/>
                <a:gd name="T16" fmla="*/ 284 w 737"/>
                <a:gd name="T17" fmla="*/ 113 h 454"/>
                <a:gd name="T18" fmla="*/ 284 w 737"/>
                <a:gd name="T19" fmla="*/ 227 h 454"/>
                <a:gd name="T20" fmla="*/ 227 w 737"/>
                <a:gd name="T21" fmla="*/ 227 h 454"/>
                <a:gd name="T22" fmla="*/ 227 w 737"/>
                <a:gd name="T23" fmla="*/ 283 h 454"/>
                <a:gd name="T24" fmla="*/ 0 w 737"/>
                <a:gd name="T25" fmla="*/ 283 h 454"/>
                <a:gd name="T26" fmla="*/ 0 w 737"/>
                <a:gd name="T27" fmla="*/ 340 h 454"/>
                <a:gd name="T28" fmla="*/ 57 w 737"/>
                <a:gd name="T29" fmla="*/ 340 h 454"/>
                <a:gd name="T30" fmla="*/ 57 w 737"/>
                <a:gd name="T31" fmla="*/ 397 h 454"/>
                <a:gd name="T32" fmla="*/ 114 w 737"/>
                <a:gd name="T33" fmla="*/ 397 h 454"/>
                <a:gd name="T34" fmla="*/ 114 w 737"/>
                <a:gd name="T35" fmla="*/ 454 h 454"/>
                <a:gd name="T36" fmla="*/ 227 w 737"/>
                <a:gd name="T37" fmla="*/ 454 h 454"/>
                <a:gd name="T38" fmla="*/ 227 w 737"/>
                <a:gd name="T39" fmla="*/ 397 h 454"/>
                <a:gd name="T40" fmla="*/ 397 w 737"/>
                <a:gd name="T41" fmla="*/ 397 h 454"/>
                <a:gd name="T42" fmla="*/ 397 w 737"/>
                <a:gd name="T43" fmla="*/ 454 h 454"/>
                <a:gd name="T44" fmla="*/ 511 w 737"/>
                <a:gd name="T45" fmla="*/ 454 h 454"/>
                <a:gd name="T46" fmla="*/ 511 w 737"/>
                <a:gd name="T47" fmla="*/ 397 h 454"/>
                <a:gd name="T48" fmla="*/ 454 w 737"/>
                <a:gd name="T49" fmla="*/ 397 h 454"/>
                <a:gd name="T50" fmla="*/ 454 w 737"/>
                <a:gd name="T51" fmla="*/ 340 h 454"/>
                <a:gd name="T52" fmla="*/ 397 w 737"/>
                <a:gd name="T53" fmla="*/ 340 h 454"/>
                <a:gd name="T54" fmla="*/ 397 w 737"/>
                <a:gd name="T55" fmla="*/ 227 h 454"/>
                <a:gd name="T56" fmla="*/ 454 w 737"/>
                <a:gd name="T57" fmla="*/ 227 h 454"/>
                <a:gd name="T58" fmla="*/ 454 w 737"/>
                <a:gd name="T59" fmla="*/ 170 h 454"/>
                <a:gd name="T60" fmla="*/ 511 w 737"/>
                <a:gd name="T61" fmla="*/ 170 h 454"/>
                <a:gd name="T62" fmla="*/ 511 w 737"/>
                <a:gd name="T63" fmla="*/ 113 h 454"/>
                <a:gd name="T64" fmla="*/ 567 w 737"/>
                <a:gd name="T65" fmla="*/ 113 h 454"/>
                <a:gd name="T66" fmla="*/ 624 w 737"/>
                <a:gd name="T67" fmla="*/ 113 h 454"/>
                <a:gd name="T68" fmla="*/ 737 w 737"/>
                <a:gd name="T69" fmla="*/ 11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7" h="454">
                  <a:moveTo>
                    <a:pt x="737" y="113"/>
                  </a:moveTo>
                  <a:lnTo>
                    <a:pt x="73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284" y="113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511" y="454"/>
                  </a:lnTo>
                  <a:lnTo>
                    <a:pt x="511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73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1" name="Freeform 1249"/>
            <p:cNvSpPr>
              <a:spLocks/>
            </p:cNvSpPr>
            <p:nvPr/>
          </p:nvSpPr>
          <p:spPr bwMode="auto">
            <a:xfrm>
              <a:off x="2218" y="1720"/>
              <a:ext cx="396" cy="340"/>
            </a:xfrm>
            <a:custGeom>
              <a:avLst/>
              <a:gdLst>
                <a:gd name="T0" fmla="*/ 283 w 396"/>
                <a:gd name="T1" fmla="*/ 0 h 340"/>
                <a:gd name="T2" fmla="*/ 340 w 396"/>
                <a:gd name="T3" fmla="*/ 0 h 340"/>
                <a:gd name="T4" fmla="*/ 340 w 396"/>
                <a:gd name="T5" fmla="*/ 170 h 340"/>
                <a:gd name="T6" fmla="*/ 396 w 396"/>
                <a:gd name="T7" fmla="*/ 170 h 340"/>
                <a:gd name="T8" fmla="*/ 396 w 396"/>
                <a:gd name="T9" fmla="*/ 227 h 340"/>
                <a:gd name="T10" fmla="*/ 340 w 396"/>
                <a:gd name="T11" fmla="*/ 227 h 340"/>
                <a:gd name="T12" fmla="*/ 340 w 396"/>
                <a:gd name="T13" fmla="*/ 340 h 340"/>
                <a:gd name="T14" fmla="*/ 226 w 396"/>
                <a:gd name="T15" fmla="*/ 340 h 340"/>
                <a:gd name="T16" fmla="*/ 226 w 396"/>
                <a:gd name="T17" fmla="*/ 283 h 340"/>
                <a:gd name="T18" fmla="*/ 0 w 396"/>
                <a:gd name="T19" fmla="*/ 283 h 340"/>
                <a:gd name="T20" fmla="*/ 0 w 396"/>
                <a:gd name="T21" fmla="*/ 227 h 340"/>
                <a:gd name="T22" fmla="*/ 56 w 396"/>
                <a:gd name="T23" fmla="*/ 227 h 340"/>
                <a:gd name="T24" fmla="*/ 56 w 396"/>
                <a:gd name="T25" fmla="*/ 113 h 340"/>
                <a:gd name="T26" fmla="*/ 170 w 396"/>
                <a:gd name="T27" fmla="*/ 113 h 340"/>
                <a:gd name="T28" fmla="*/ 170 w 396"/>
                <a:gd name="T29" fmla="*/ 57 h 340"/>
                <a:gd name="T30" fmla="*/ 283 w 396"/>
                <a:gd name="T31" fmla="*/ 57 h 340"/>
                <a:gd name="T32" fmla="*/ 283 w 396"/>
                <a:gd name="T3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6" h="340">
                  <a:moveTo>
                    <a:pt x="283" y="0"/>
                  </a:moveTo>
                  <a:lnTo>
                    <a:pt x="340" y="0"/>
                  </a:lnTo>
                  <a:lnTo>
                    <a:pt x="340" y="170"/>
                  </a:lnTo>
                  <a:lnTo>
                    <a:pt x="396" y="170"/>
                  </a:lnTo>
                  <a:lnTo>
                    <a:pt x="396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283"/>
                  </a:lnTo>
                  <a:lnTo>
                    <a:pt x="0" y="283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2" name="Freeform 1250"/>
            <p:cNvSpPr>
              <a:spLocks/>
            </p:cNvSpPr>
            <p:nvPr/>
          </p:nvSpPr>
          <p:spPr bwMode="auto">
            <a:xfrm>
              <a:off x="2161" y="1720"/>
              <a:ext cx="227" cy="170"/>
            </a:xfrm>
            <a:custGeom>
              <a:avLst/>
              <a:gdLst>
                <a:gd name="T0" fmla="*/ 227 w 227"/>
                <a:gd name="T1" fmla="*/ 0 h 170"/>
                <a:gd name="T2" fmla="*/ 113 w 227"/>
                <a:gd name="T3" fmla="*/ 0 h 170"/>
                <a:gd name="T4" fmla="*/ 113 w 227"/>
                <a:gd name="T5" fmla="*/ 57 h 170"/>
                <a:gd name="T6" fmla="*/ 0 w 227"/>
                <a:gd name="T7" fmla="*/ 57 h 170"/>
                <a:gd name="T8" fmla="*/ 0 w 227"/>
                <a:gd name="T9" fmla="*/ 170 h 170"/>
                <a:gd name="T10" fmla="*/ 113 w 227"/>
                <a:gd name="T11" fmla="*/ 170 h 170"/>
                <a:gd name="T12" fmla="*/ 113 w 227"/>
                <a:gd name="T13" fmla="*/ 113 h 170"/>
                <a:gd name="T14" fmla="*/ 227 w 227"/>
                <a:gd name="T15" fmla="*/ 113 h 170"/>
                <a:gd name="T16" fmla="*/ 227 w 227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70">
                  <a:moveTo>
                    <a:pt x="227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3" name="Freeform 1251"/>
            <p:cNvSpPr>
              <a:spLocks/>
            </p:cNvSpPr>
            <p:nvPr/>
          </p:nvSpPr>
          <p:spPr bwMode="auto">
            <a:xfrm>
              <a:off x="2047" y="1833"/>
              <a:ext cx="227" cy="227"/>
            </a:xfrm>
            <a:custGeom>
              <a:avLst/>
              <a:gdLst>
                <a:gd name="T0" fmla="*/ 114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114 w 227"/>
                <a:gd name="T7" fmla="*/ 227 h 227"/>
                <a:gd name="T8" fmla="*/ 114 w 227"/>
                <a:gd name="T9" fmla="*/ 170 h 227"/>
                <a:gd name="T10" fmla="*/ 171 w 227"/>
                <a:gd name="T11" fmla="*/ 170 h 227"/>
                <a:gd name="T12" fmla="*/ 171 w 227"/>
                <a:gd name="T13" fmla="*/ 114 h 227"/>
                <a:gd name="T14" fmla="*/ 227 w 227"/>
                <a:gd name="T15" fmla="*/ 114 h 227"/>
                <a:gd name="T16" fmla="*/ 227 w 227"/>
                <a:gd name="T17" fmla="*/ 57 h 227"/>
                <a:gd name="T18" fmla="*/ 114 w 227"/>
                <a:gd name="T19" fmla="*/ 57 h 227"/>
                <a:gd name="T20" fmla="*/ 114 w 227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7">
                  <a:moveTo>
                    <a:pt x="114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4" name="Freeform 1252"/>
            <p:cNvSpPr>
              <a:spLocks/>
            </p:cNvSpPr>
            <p:nvPr/>
          </p:nvSpPr>
          <p:spPr bwMode="auto">
            <a:xfrm>
              <a:off x="2161" y="2003"/>
              <a:ext cx="340" cy="114"/>
            </a:xfrm>
            <a:custGeom>
              <a:avLst/>
              <a:gdLst>
                <a:gd name="T0" fmla="*/ 340 w 340"/>
                <a:gd name="T1" fmla="*/ 114 h 114"/>
                <a:gd name="T2" fmla="*/ 0 w 340"/>
                <a:gd name="T3" fmla="*/ 114 h 114"/>
                <a:gd name="T4" fmla="*/ 0 w 340"/>
                <a:gd name="T5" fmla="*/ 0 h 114"/>
                <a:gd name="T6" fmla="*/ 283 w 340"/>
                <a:gd name="T7" fmla="*/ 0 h 114"/>
                <a:gd name="T8" fmla="*/ 283 w 340"/>
                <a:gd name="T9" fmla="*/ 57 h 114"/>
                <a:gd name="T10" fmla="*/ 340 w 340"/>
                <a:gd name="T11" fmla="*/ 57 h 114"/>
                <a:gd name="T12" fmla="*/ 340 w 340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114">
                  <a:moveTo>
                    <a:pt x="340" y="114"/>
                  </a:moveTo>
                  <a:lnTo>
                    <a:pt x="0" y="114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5" name="Freeform 1253"/>
            <p:cNvSpPr>
              <a:spLocks/>
            </p:cNvSpPr>
            <p:nvPr/>
          </p:nvSpPr>
          <p:spPr bwMode="auto">
            <a:xfrm>
              <a:off x="2161" y="2117"/>
              <a:ext cx="283" cy="227"/>
            </a:xfrm>
            <a:custGeom>
              <a:avLst/>
              <a:gdLst>
                <a:gd name="T0" fmla="*/ 0 w 283"/>
                <a:gd name="T1" fmla="*/ 0 h 227"/>
                <a:gd name="T2" fmla="*/ 0 w 283"/>
                <a:gd name="T3" fmla="*/ 227 h 227"/>
                <a:gd name="T4" fmla="*/ 57 w 283"/>
                <a:gd name="T5" fmla="*/ 227 h 227"/>
                <a:gd name="T6" fmla="*/ 57 w 283"/>
                <a:gd name="T7" fmla="*/ 170 h 227"/>
                <a:gd name="T8" fmla="*/ 170 w 283"/>
                <a:gd name="T9" fmla="*/ 170 h 227"/>
                <a:gd name="T10" fmla="*/ 170 w 283"/>
                <a:gd name="T11" fmla="*/ 227 h 227"/>
                <a:gd name="T12" fmla="*/ 227 w 283"/>
                <a:gd name="T13" fmla="*/ 227 h 227"/>
                <a:gd name="T14" fmla="*/ 227 w 283"/>
                <a:gd name="T15" fmla="*/ 170 h 227"/>
                <a:gd name="T16" fmla="*/ 283 w 283"/>
                <a:gd name="T17" fmla="*/ 170 h 227"/>
                <a:gd name="T18" fmla="*/ 283 w 283"/>
                <a:gd name="T19" fmla="*/ 0 h 227"/>
                <a:gd name="T20" fmla="*/ 0 w 283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7">
                  <a:moveTo>
                    <a:pt x="0" y="0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6" name="Freeform 1254"/>
            <p:cNvSpPr>
              <a:spLocks/>
            </p:cNvSpPr>
            <p:nvPr/>
          </p:nvSpPr>
          <p:spPr bwMode="auto">
            <a:xfrm>
              <a:off x="1991" y="2060"/>
              <a:ext cx="170" cy="227"/>
            </a:xfrm>
            <a:custGeom>
              <a:avLst/>
              <a:gdLst>
                <a:gd name="T0" fmla="*/ 56 w 170"/>
                <a:gd name="T1" fmla="*/ 0 h 227"/>
                <a:gd name="T2" fmla="*/ 56 w 170"/>
                <a:gd name="T3" fmla="*/ 57 h 227"/>
                <a:gd name="T4" fmla="*/ 0 w 170"/>
                <a:gd name="T5" fmla="*/ 57 h 227"/>
                <a:gd name="T6" fmla="*/ 0 w 170"/>
                <a:gd name="T7" fmla="*/ 170 h 227"/>
                <a:gd name="T8" fmla="*/ 0 w 170"/>
                <a:gd name="T9" fmla="*/ 227 h 227"/>
                <a:gd name="T10" fmla="*/ 113 w 170"/>
                <a:gd name="T11" fmla="*/ 227 h 227"/>
                <a:gd name="T12" fmla="*/ 113 w 170"/>
                <a:gd name="T13" fmla="*/ 170 h 227"/>
                <a:gd name="T14" fmla="*/ 170 w 170"/>
                <a:gd name="T15" fmla="*/ 170 h 227"/>
                <a:gd name="T16" fmla="*/ 170 w 170"/>
                <a:gd name="T17" fmla="*/ 0 h 227"/>
                <a:gd name="T18" fmla="*/ 56 w 170"/>
                <a:gd name="T1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227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7" name="Freeform 1255"/>
            <p:cNvSpPr>
              <a:spLocks/>
            </p:cNvSpPr>
            <p:nvPr/>
          </p:nvSpPr>
          <p:spPr bwMode="auto">
            <a:xfrm>
              <a:off x="2104" y="2230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340 h 340"/>
                <a:gd name="T4" fmla="*/ 170 w 227"/>
                <a:gd name="T5" fmla="*/ 340 h 340"/>
                <a:gd name="T6" fmla="*/ 170 w 227"/>
                <a:gd name="T7" fmla="*/ 284 h 340"/>
                <a:gd name="T8" fmla="*/ 227 w 227"/>
                <a:gd name="T9" fmla="*/ 284 h 340"/>
                <a:gd name="T10" fmla="*/ 227 w 227"/>
                <a:gd name="T11" fmla="*/ 57 h 340"/>
                <a:gd name="T12" fmla="*/ 114 w 227"/>
                <a:gd name="T13" fmla="*/ 57 h 340"/>
                <a:gd name="T14" fmla="*/ 114 w 227"/>
                <a:gd name="T15" fmla="*/ 114 h 340"/>
                <a:gd name="T16" fmla="*/ 57 w 227"/>
                <a:gd name="T17" fmla="*/ 114 h 340"/>
                <a:gd name="T18" fmla="*/ 57 w 227"/>
                <a:gd name="T19" fmla="*/ 0 h 340"/>
                <a:gd name="T20" fmla="*/ 0 w 227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8" name="Freeform 1256"/>
            <p:cNvSpPr>
              <a:spLocks/>
            </p:cNvSpPr>
            <p:nvPr/>
          </p:nvSpPr>
          <p:spPr bwMode="auto">
            <a:xfrm>
              <a:off x="2047" y="1436"/>
              <a:ext cx="284" cy="397"/>
            </a:xfrm>
            <a:custGeom>
              <a:avLst/>
              <a:gdLst>
                <a:gd name="T0" fmla="*/ 57 w 284"/>
                <a:gd name="T1" fmla="*/ 397 h 397"/>
                <a:gd name="T2" fmla="*/ 57 w 284"/>
                <a:gd name="T3" fmla="*/ 170 h 397"/>
                <a:gd name="T4" fmla="*/ 0 w 284"/>
                <a:gd name="T5" fmla="*/ 170 h 397"/>
                <a:gd name="T6" fmla="*/ 0 w 284"/>
                <a:gd name="T7" fmla="*/ 114 h 397"/>
                <a:gd name="T8" fmla="*/ 57 w 284"/>
                <a:gd name="T9" fmla="*/ 114 h 397"/>
                <a:gd name="T10" fmla="*/ 57 w 284"/>
                <a:gd name="T11" fmla="*/ 0 h 397"/>
                <a:gd name="T12" fmla="*/ 227 w 284"/>
                <a:gd name="T13" fmla="*/ 0 h 397"/>
                <a:gd name="T14" fmla="*/ 227 w 284"/>
                <a:gd name="T15" fmla="*/ 57 h 397"/>
                <a:gd name="T16" fmla="*/ 171 w 284"/>
                <a:gd name="T17" fmla="*/ 57 h 397"/>
                <a:gd name="T18" fmla="*/ 171 w 284"/>
                <a:gd name="T19" fmla="*/ 114 h 397"/>
                <a:gd name="T20" fmla="*/ 227 w 284"/>
                <a:gd name="T21" fmla="*/ 114 h 397"/>
                <a:gd name="T22" fmla="*/ 227 w 284"/>
                <a:gd name="T23" fmla="*/ 227 h 397"/>
                <a:gd name="T24" fmla="*/ 284 w 284"/>
                <a:gd name="T25" fmla="*/ 227 h 397"/>
                <a:gd name="T26" fmla="*/ 284 w 284"/>
                <a:gd name="T27" fmla="*/ 284 h 397"/>
                <a:gd name="T28" fmla="*/ 227 w 284"/>
                <a:gd name="T29" fmla="*/ 284 h 397"/>
                <a:gd name="T30" fmla="*/ 227 w 284"/>
                <a:gd name="T31" fmla="*/ 341 h 397"/>
                <a:gd name="T32" fmla="*/ 114 w 284"/>
                <a:gd name="T33" fmla="*/ 341 h 397"/>
                <a:gd name="T34" fmla="*/ 114 w 284"/>
                <a:gd name="T35" fmla="*/ 397 h 397"/>
                <a:gd name="T36" fmla="*/ 57 w 284"/>
                <a:gd name="T37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4" h="397">
                  <a:moveTo>
                    <a:pt x="57" y="397"/>
                  </a:moveTo>
                  <a:lnTo>
                    <a:pt x="57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1" y="57"/>
                  </a:lnTo>
                  <a:lnTo>
                    <a:pt x="171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114" y="341"/>
                  </a:lnTo>
                  <a:lnTo>
                    <a:pt x="114" y="397"/>
                  </a:lnTo>
                  <a:lnTo>
                    <a:pt x="57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9" name="Freeform 1257"/>
            <p:cNvSpPr>
              <a:spLocks/>
            </p:cNvSpPr>
            <p:nvPr/>
          </p:nvSpPr>
          <p:spPr bwMode="auto">
            <a:xfrm>
              <a:off x="1821" y="1493"/>
              <a:ext cx="283" cy="340"/>
            </a:xfrm>
            <a:custGeom>
              <a:avLst/>
              <a:gdLst>
                <a:gd name="T0" fmla="*/ 283 w 283"/>
                <a:gd name="T1" fmla="*/ 0 h 340"/>
                <a:gd name="T2" fmla="*/ 0 w 283"/>
                <a:gd name="T3" fmla="*/ 0 h 340"/>
                <a:gd name="T4" fmla="*/ 0 w 283"/>
                <a:gd name="T5" fmla="*/ 57 h 340"/>
                <a:gd name="T6" fmla="*/ 56 w 283"/>
                <a:gd name="T7" fmla="*/ 57 h 340"/>
                <a:gd name="T8" fmla="*/ 56 w 283"/>
                <a:gd name="T9" fmla="*/ 170 h 340"/>
                <a:gd name="T10" fmla="*/ 113 w 283"/>
                <a:gd name="T11" fmla="*/ 170 h 340"/>
                <a:gd name="T12" fmla="*/ 113 w 283"/>
                <a:gd name="T13" fmla="*/ 340 h 340"/>
                <a:gd name="T14" fmla="*/ 283 w 283"/>
                <a:gd name="T15" fmla="*/ 340 h 340"/>
                <a:gd name="T16" fmla="*/ 283 w 283"/>
                <a:gd name="T17" fmla="*/ 113 h 340"/>
                <a:gd name="T18" fmla="*/ 226 w 283"/>
                <a:gd name="T19" fmla="*/ 113 h 340"/>
                <a:gd name="T20" fmla="*/ 226 w 283"/>
                <a:gd name="T21" fmla="*/ 57 h 340"/>
                <a:gd name="T22" fmla="*/ 283 w 283"/>
                <a:gd name="T23" fmla="*/ 57 h 340"/>
                <a:gd name="T24" fmla="*/ 283 w 283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340">
                  <a:moveTo>
                    <a:pt x="283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340"/>
                  </a:lnTo>
                  <a:lnTo>
                    <a:pt x="283" y="340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0" name="Freeform 1258"/>
            <p:cNvSpPr>
              <a:spLocks/>
            </p:cNvSpPr>
            <p:nvPr/>
          </p:nvSpPr>
          <p:spPr bwMode="auto">
            <a:xfrm>
              <a:off x="1707" y="1777"/>
              <a:ext cx="340" cy="283"/>
            </a:xfrm>
            <a:custGeom>
              <a:avLst/>
              <a:gdLst>
                <a:gd name="T0" fmla="*/ 57 w 340"/>
                <a:gd name="T1" fmla="*/ 56 h 283"/>
                <a:gd name="T2" fmla="*/ 57 w 340"/>
                <a:gd name="T3" fmla="*/ 113 h 283"/>
                <a:gd name="T4" fmla="*/ 0 w 340"/>
                <a:gd name="T5" fmla="*/ 113 h 283"/>
                <a:gd name="T6" fmla="*/ 0 w 340"/>
                <a:gd name="T7" fmla="*/ 283 h 283"/>
                <a:gd name="T8" fmla="*/ 170 w 340"/>
                <a:gd name="T9" fmla="*/ 283 h 283"/>
                <a:gd name="T10" fmla="*/ 170 w 340"/>
                <a:gd name="T11" fmla="*/ 226 h 283"/>
                <a:gd name="T12" fmla="*/ 284 w 340"/>
                <a:gd name="T13" fmla="*/ 226 h 283"/>
                <a:gd name="T14" fmla="*/ 284 w 340"/>
                <a:gd name="T15" fmla="*/ 170 h 283"/>
                <a:gd name="T16" fmla="*/ 340 w 340"/>
                <a:gd name="T17" fmla="*/ 170 h 283"/>
                <a:gd name="T18" fmla="*/ 340 w 340"/>
                <a:gd name="T19" fmla="*/ 56 h 283"/>
                <a:gd name="T20" fmla="*/ 227 w 340"/>
                <a:gd name="T21" fmla="*/ 56 h 283"/>
                <a:gd name="T22" fmla="*/ 227 w 340"/>
                <a:gd name="T23" fmla="*/ 0 h 283"/>
                <a:gd name="T24" fmla="*/ 114 w 340"/>
                <a:gd name="T25" fmla="*/ 0 h 283"/>
                <a:gd name="T26" fmla="*/ 114 w 340"/>
                <a:gd name="T27" fmla="*/ 56 h 283"/>
                <a:gd name="T28" fmla="*/ 57 w 340"/>
                <a:gd name="T29" fmla="*/ 5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3">
                  <a:moveTo>
                    <a:pt x="57" y="56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284" y="226"/>
                  </a:lnTo>
                  <a:lnTo>
                    <a:pt x="284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57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1" name="Freeform 1260"/>
            <p:cNvSpPr>
              <a:spLocks/>
            </p:cNvSpPr>
            <p:nvPr/>
          </p:nvSpPr>
          <p:spPr bwMode="auto">
            <a:xfrm>
              <a:off x="1480" y="2230"/>
              <a:ext cx="681" cy="510"/>
            </a:xfrm>
            <a:custGeom>
              <a:avLst/>
              <a:gdLst>
                <a:gd name="T0" fmla="*/ 511 w 681"/>
                <a:gd name="T1" fmla="*/ 454 h 510"/>
                <a:gd name="T2" fmla="*/ 454 w 681"/>
                <a:gd name="T3" fmla="*/ 454 h 510"/>
                <a:gd name="T4" fmla="*/ 454 w 681"/>
                <a:gd name="T5" fmla="*/ 340 h 510"/>
                <a:gd name="T6" fmla="*/ 567 w 681"/>
                <a:gd name="T7" fmla="*/ 340 h 510"/>
                <a:gd name="T8" fmla="*/ 567 w 681"/>
                <a:gd name="T9" fmla="*/ 170 h 510"/>
                <a:gd name="T10" fmla="*/ 511 w 681"/>
                <a:gd name="T11" fmla="*/ 170 h 510"/>
                <a:gd name="T12" fmla="*/ 511 w 681"/>
                <a:gd name="T13" fmla="*/ 227 h 510"/>
                <a:gd name="T14" fmla="*/ 397 w 681"/>
                <a:gd name="T15" fmla="*/ 227 h 510"/>
                <a:gd name="T16" fmla="*/ 397 w 681"/>
                <a:gd name="T17" fmla="*/ 397 h 510"/>
                <a:gd name="T18" fmla="*/ 341 w 681"/>
                <a:gd name="T19" fmla="*/ 397 h 510"/>
                <a:gd name="T20" fmla="*/ 341 w 681"/>
                <a:gd name="T21" fmla="*/ 510 h 510"/>
                <a:gd name="T22" fmla="*/ 284 w 681"/>
                <a:gd name="T23" fmla="*/ 510 h 510"/>
                <a:gd name="T24" fmla="*/ 284 w 681"/>
                <a:gd name="T25" fmla="*/ 340 h 510"/>
                <a:gd name="T26" fmla="*/ 341 w 681"/>
                <a:gd name="T27" fmla="*/ 340 h 510"/>
                <a:gd name="T28" fmla="*/ 341 w 681"/>
                <a:gd name="T29" fmla="*/ 284 h 510"/>
                <a:gd name="T30" fmla="*/ 171 w 681"/>
                <a:gd name="T31" fmla="*/ 284 h 510"/>
                <a:gd name="T32" fmla="*/ 171 w 681"/>
                <a:gd name="T33" fmla="*/ 227 h 510"/>
                <a:gd name="T34" fmla="*/ 114 w 681"/>
                <a:gd name="T35" fmla="*/ 227 h 510"/>
                <a:gd name="T36" fmla="*/ 114 w 681"/>
                <a:gd name="T37" fmla="*/ 170 h 510"/>
                <a:gd name="T38" fmla="*/ 0 w 681"/>
                <a:gd name="T39" fmla="*/ 170 h 510"/>
                <a:gd name="T40" fmla="*/ 0 w 681"/>
                <a:gd name="T41" fmla="*/ 0 h 510"/>
                <a:gd name="T42" fmla="*/ 227 w 681"/>
                <a:gd name="T43" fmla="*/ 0 h 510"/>
                <a:gd name="T44" fmla="*/ 227 w 681"/>
                <a:gd name="T45" fmla="*/ 57 h 510"/>
                <a:gd name="T46" fmla="*/ 284 w 681"/>
                <a:gd name="T47" fmla="*/ 57 h 510"/>
                <a:gd name="T48" fmla="*/ 284 w 681"/>
                <a:gd name="T49" fmla="*/ 0 h 510"/>
                <a:gd name="T50" fmla="*/ 511 w 681"/>
                <a:gd name="T51" fmla="*/ 0 h 510"/>
                <a:gd name="T52" fmla="*/ 511 w 681"/>
                <a:gd name="T53" fmla="*/ 57 h 510"/>
                <a:gd name="T54" fmla="*/ 624 w 681"/>
                <a:gd name="T55" fmla="*/ 57 h 510"/>
                <a:gd name="T56" fmla="*/ 624 w 681"/>
                <a:gd name="T57" fmla="*/ 340 h 510"/>
                <a:gd name="T58" fmla="*/ 681 w 681"/>
                <a:gd name="T59" fmla="*/ 340 h 510"/>
                <a:gd name="T60" fmla="*/ 681 w 681"/>
                <a:gd name="T61" fmla="*/ 397 h 510"/>
                <a:gd name="T62" fmla="*/ 511 w 681"/>
                <a:gd name="T63" fmla="*/ 397 h 510"/>
                <a:gd name="T64" fmla="*/ 511 w 681"/>
                <a:gd name="T65" fmla="*/ 45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1" h="510">
                  <a:moveTo>
                    <a:pt x="511" y="454"/>
                  </a:move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227"/>
                  </a:lnTo>
                  <a:lnTo>
                    <a:pt x="397" y="227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510"/>
                  </a:lnTo>
                  <a:lnTo>
                    <a:pt x="284" y="510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284"/>
                  </a:lnTo>
                  <a:lnTo>
                    <a:pt x="171" y="284"/>
                  </a:lnTo>
                  <a:lnTo>
                    <a:pt x="171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624" y="57"/>
                  </a:lnTo>
                  <a:lnTo>
                    <a:pt x="624" y="340"/>
                  </a:lnTo>
                  <a:lnTo>
                    <a:pt x="681" y="340"/>
                  </a:lnTo>
                  <a:lnTo>
                    <a:pt x="681" y="397"/>
                  </a:lnTo>
                  <a:lnTo>
                    <a:pt x="511" y="397"/>
                  </a:lnTo>
                  <a:lnTo>
                    <a:pt x="511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2" name="Freeform 1261"/>
            <p:cNvSpPr>
              <a:spLocks/>
            </p:cNvSpPr>
            <p:nvPr/>
          </p:nvSpPr>
          <p:spPr bwMode="auto">
            <a:xfrm>
              <a:off x="1537" y="1947"/>
              <a:ext cx="510" cy="340"/>
            </a:xfrm>
            <a:custGeom>
              <a:avLst/>
              <a:gdLst>
                <a:gd name="T0" fmla="*/ 0 w 510"/>
                <a:gd name="T1" fmla="*/ 113 h 340"/>
                <a:gd name="T2" fmla="*/ 0 w 510"/>
                <a:gd name="T3" fmla="*/ 283 h 340"/>
                <a:gd name="T4" fmla="*/ 170 w 510"/>
                <a:gd name="T5" fmla="*/ 283 h 340"/>
                <a:gd name="T6" fmla="*/ 170 w 510"/>
                <a:gd name="T7" fmla="*/ 340 h 340"/>
                <a:gd name="T8" fmla="*/ 227 w 510"/>
                <a:gd name="T9" fmla="*/ 340 h 340"/>
                <a:gd name="T10" fmla="*/ 227 w 510"/>
                <a:gd name="T11" fmla="*/ 283 h 340"/>
                <a:gd name="T12" fmla="*/ 454 w 510"/>
                <a:gd name="T13" fmla="*/ 283 h 340"/>
                <a:gd name="T14" fmla="*/ 454 w 510"/>
                <a:gd name="T15" fmla="*/ 170 h 340"/>
                <a:gd name="T16" fmla="*/ 510 w 510"/>
                <a:gd name="T17" fmla="*/ 170 h 340"/>
                <a:gd name="T18" fmla="*/ 510 w 510"/>
                <a:gd name="T19" fmla="*/ 0 h 340"/>
                <a:gd name="T20" fmla="*/ 454 w 510"/>
                <a:gd name="T21" fmla="*/ 0 h 340"/>
                <a:gd name="T22" fmla="*/ 454 w 510"/>
                <a:gd name="T23" fmla="*/ 56 h 340"/>
                <a:gd name="T24" fmla="*/ 340 w 510"/>
                <a:gd name="T25" fmla="*/ 56 h 340"/>
                <a:gd name="T26" fmla="*/ 340 w 510"/>
                <a:gd name="T27" fmla="*/ 113 h 340"/>
                <a:gd name="T28" fmla="*/ 170 w 510"/>
                <a:gd name="T29" fmla="*/ 113 h 340"/>
                <a:gd name="T30" fmla="*/ 170 w 510"/>
                <a:gd name="T31" fmla="*/ 56 h 340"/>
                <a:gd name="T32" fmla="*/ 114 w 510"/>
                <a:gd name="T33" fmla="*/ 56 h 340"/>
                <a:gd name="T34" fmla="*/ 114 w 510"/>
                <a:gd name="T35" fmla="*/ 0 h 340"/>
                <a:gd name="T36" fmla="*/ 0 w 510"/>
                <a:gd name="T37" fmla="*/ 0 h 340"/>
                <a:gd name="T38" fmla="*/ 0 w 510"/>
                <a:gd name="T39" fmla="*/ 56 h 340"/>
                <a:gd name="T40" fmla="*/ 57 w 510"/>
                <a:gd name="T41" fmla="*/ 56 h 340"/>
                <a:gd name="T42" fmla="*/ 57 w 510"/>
                <a:gd name="T43" fmla="*/ 113 h 340"/>
                <a:gd name="T44" fmla="*/ 0 w 510"/>
                <a:gd name="T45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340">
                  <a:moveTo>
                    <a:pt x="0" y="113"/>
                  </a:moveTo>
                  <a:lnTo>
                    <a:pt x="0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99" name="グループ化 398"/>
          <p:cNvGrpSpPr/>
          <p:nvPr/>
        </p:nvGrpSpPr>
        <p:grpSpPr>
          <a:xfrm>
            <a:off x="501107" y="4319041"/>
            <a:ext cx="5398895" cy="4777858"/>
            <a:chOff x="1270000" y="300038"/>
            <a:chExt cx="10171113" cy="9001125"/>
          </a:xfrm>
        </p:grpSpPr>
        <p:sp>
          <p:nvSpPr>
            <p:cNvPr id="472" name="Freeform 934"/>
            <p:cNvSpPr>
              <a:spLocks/>
            </p:cNvSpPr>
            <p:nvPr/>
          </p:nvSpPr>
          <p:spPr bwMode="auto">
            <a:xfrm>
              <a:off x="5140325" y="5791200"/>
              <a:ext cx="900113" cy="989013"/>
            </a:xfrm>
            <a:custGeom>
              <a:avLst/>
              <a:gdLst>
                <a:gd name="T0" fmla="*/ 340 w 567"/>
                <a:gd name="T1" fmla="*/ 623 h 623"/>
                <a:gd name="T2" fmla="*/ 227 w 567"/>
                <a:gd name="T3" fmla="*/ 623 h 623"/>
                <a:gd name="T4" fmla="*/ 227 w 567"/>
                <a:gd name="T5" fmla="*/ 567 h 623"/>
                <a:gd name="T6" fmla="*/ 170 w 567"/>
                <a:gd name="T7" fmla="*/ 567 h 623"/>
                <a:gd name="T8" fmla="*/ 170 w 567"/>
                <a:gd name="T9" fmla="*/ 510 h 623"/>
                <a:gd name="T10" fmla="*/ 114 w 567"/>
                <a:gd name="T11" fmla="*/ 510 h 623"/>
                <a:gd name="T12" fmla="*/ 114 w 567"/>
                <a:gd name="T13" fmla="*/ 453 h 623"/>
                <a:gd name="T14" fmla="*/ 0 w 567"/>
                <a:gd name="T15" fmla="*/ 453 h 623"/>
                <a:gd name="T16" fmla="*/ 0 w 567"/>
                <a:gd name="T17" fmla="*/ 397 h 623"/>
                <a:gd name="T18" fmla="*/ 57 w 567"/>
                <a:gd name="T19" fmla="*/ 397 h 623"/>
                <a:gd name="T20" fmla="*/ 57 w 567"/>
                <a:gd name="T21" fmla="*/ 340 h 623"/>
                <a:gd name="T22" fmla="*/ 0 w 567"/>
                <a:gd name="T23" fmla="*/ 340 h 623"/>
                <a:gd name="T24" fmla="*/ 0 w 567"/>
                <a:gd name="T25" fmla="*/ 283 h 623"/>
                <a:gd name="T26" fmla="*/ 170 w 567"/>
                <a:gd name="T27" fmla="*/ 283 h 623"/>
                <a:gd name="T28" fmla="*/ 170 w 567"/>
                <a:gd name="T29" fmla="*/ 113 h 623"/>
                <a:gd name="T30" fmla="*/ 284 w 567"/>
                <a:gd name="T31" fmla="*/ 113 h 623"/>
                <a:gd name="T32" fmla="*/ 284 w 567"/>
                <a:gd name="T33" fmla="*/ 0 h 623"/>
                <a:gd name="T34" fmla="*/ 454 w 567"/>
                <a:gd name="T35" fmla="*/ 0 h 623"/>
                <a:gd name="T36" fmla="*/ 454 w 567"/>
                <a:gd name="T37" fmla="*/ 56 h 623"/>
                <a:gd name="T38" fmla="*/ 567 w 567"/>
                <a:gd name="T39" fmla="*/ 56 h 623"/>
                <a:gd name="T40" fmla="*/ 567 w 567"/>
                <a:gd name="T41" fmla="*/ 170 h 623"/>
                <a:gd name="T42" fmla="*/ 510 w 567"/>
                <a:gd name="T43" fmla="*/ 170 h 623"/>
                <a:gd name="T44" fmla="*/ 510 w 567"/>
                <a:gd name="T45" fmla="*/ 227 h 623"/>
                <a:gd name="T46" fmla="*/ 567 w 567"/>
                <a:gd name="T47" fmla="*/ 227 h 623"/>
                <a:gd name="T48" fmla="*/ 567 w 567"/>
                <a:gd name="T49" fmla="*/ 283 h 623"/>
                <a:gd name="T50" fmla="*/ 510 w 567"/>
                <a:gd name="T51" fmla="*/ 283 h 623"/>
                <a:gd name="T52" fmla="*/ 510 w 567"/>
                <a:gd name="T53" fmla="*/ 397 h 623"/>
                <a:gd name="T54" fmla="*/ 454 w 567"/>
                <a:gd name="T55" fmla="*/ 397 h 623"/>
                <a:gd name="T56" fmla="*/ 454 w 567"/>
                <a:gd name="T57" fmla="*/ 623 h 623"/>
                <a:gd name="T58" fmla="*/ 397 w 567"/>
                <a:gd name="T59" fmla="*/ 623 h 623"/>
                <a:gd name="T60" fmla="*/ 397 w 567"/>
                <a:gd name="T61" fmla="*/ 567 h 623"/>
                <a:gd name="T62" fmla="*/ 340 w 567"/>
                <a:gd name="T63" fmla="*/ 567 h 623"/>
                <a:gd name="T64" fmla="*/ 340 w 567"/>
                <a:gd name="T65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7" h="623">
                  <a:moveTo>
                    <a:pt x="340" y="623"/>
                  </a:moveTo>
                  <a:lnTo>
                    <a:pt x="227" y="623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113"/>
                  </a:lnTo>
                  <a:lnTo>
                    <a:pt x="284" y="113"/>
                  </a:lnTo>
                  <a:lnTo>
                    <a:pt x="284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567" y="56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397"/>
                  </a:lnTo>
                  <a:lnTo>
                    <a:pt x="454" y="397"/>
                  </a:lnTo>
                  <a:lnTo>
                    <a:pt x="454" y="623"/>
                  </a:lnTo>
                  <a:lnTo>
                    <a:pt x="397" y="623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2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473" name="Group 1243"/>
            <p:cNvGrpSpPr>
              <a:grpSpLocks/>
            </p:cNvGrpSpPr>
            <p:nvPr/>
          </p:nvGrpSpPr>
          <p:grpSpPr bwMode="auto">
            <a:xfrm>
              <a:off x="2800350" y="4800600"/>
              <a:ext cx="1890713" cy="3600450"/>
              <a:chOff x="1764" y="3024"/>
              <a:chExt cx="1191" cy="2268"/>
            </a:xfrm>
          </p:grpSpPr>
          <p:sp>
            <p:nvSpPr>
              <p:cNvPr id="529" name="Freeform 914"/>
              <p:cNvSpPr>
                <a:spLocks/>
              </p:cNvSpPr>
              <p:nvPr/>
            </p:nvSpPr>
            <p:spPr bwMode="auto">
              <a:xfrm>
                <a:off x="2785" y="4838"/>
                <a:ext cx="170" cy="114"/>
              </a:xfrm>
              <a:custGeom>
                <a:avLst/>
                <a:gdLst>
                  <a:gd name="T0" fmla="*/ 0 w 170"/>
                  <a:gd name="T1" fmla="*/ 0 h 114"/>
                  <a:gd name="T2" fmla="*/ 0 w 170"/>
                  <a:gd name="T3" fmla="*/ 57 h 114"/>
                  <a:gd name="T4" fmla="*/ 56 w 170"/>
                  <a:gd name="T5" fmla="*/ 57 h 114"/>
                  <a:gd name="T6" fmla="*/ 56 w 170"/>
                  <a:gd name="T7" fmla="*/ 114 h 114"/>
                  <a:gd name="T8" fmla="*/ 170 w 170"/>
                  <a:gd name="T9" fmla="*/ 114 h 114"/>
                  <a:gd name="T10" fmla="*/ 170 w 170"/>
                  <a:gd name="T11" fmla="*/ 57 h 114"/>
                  <a:gd name="T12" fmla="*/ 113 w 170"/>
                  <a:gd name="T13" fmla="*/ 57 h 114"/>
                  <a:gd name="T14" fmla="*/ 113 w 170"/>
                  <a:gd name="T15" fmla="*/ 0 h 114"/>
                  <a:gd name="T16" fmla="*/ 0 w 170"/>
                  <a:gd name="T1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14">
                    <a:moveTo>
                      <a:pt x="0" y="0"/>
                    </a:moveTo>
                    <a:lnTo>
                      <a:pt x="0" y="57"/>
                    </a:lnTo>
                    <a:lnTo>
                      <a:pt x="56" y="57"/>
                    </a:lnTo>
                    <a:lnTo>
                      <a:pt x="56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0" name="Freeform 916"/>
              <p:cNvSpPr>
                <a:spLocks/>
              </p:cNvSpPr>
              <p:nvPr/>
            </p:nvSpPr>
            <p:spPr bwMode="auto">
              <a:xfrm>
                <a:off x="1877" y="4612"/>
                <a:ext cx="624" cy="453"/>
              </a:xfrm>
              <a:custGeom>
                <a:avLst/>
                <a:gdLst>
                  <a:gd name="T0" fmla="*/ 624 w 624"/>
                  <a:gd name="T1" fmla="*/ 453 h 453"/>
                  <a:gd name="T2" fmla="*/ 454 w 624"/>
                  <a:gd name="T3" fmla="*/ 453 h 453"/>
                  <a:gd name="T4" fmla="*/ 454 w 624"/>
                  <a:gd name="T5" fmla="*/ 397 h 453"/>
                  <a:gd name="T6" fmla="*/ 227 w 624"/>
                  <a:gd name="T7" fmla="*/ 397 h 453"/>
                  <a:gd name="T8" fmla="*/ 227 w 624"/>
                  <a:gd name="T9" fmla="*/ 340 h 453"/>
                  <a:gd name="T10" fmla="*/ 114 w 624"/>
                  <a:gd name="T11" fmla="*/ 340 h 453"/>
                  <a:gd name="T12" fmla="*/ 114 w 624"/>
                  <a:gd name="T13" fmla="*/ 283 h 453"/>
                  <a:gd name="T14" fmla="*/ 57 w 624"/>
                  <a:gd name="T15" fmla="*/ 283 h 453"/>
                  <a:gd name="T16" fmla="*/ 57 w 624"/>
                  <a:gd name="T17" fmla="*/ 226 h 453"/>
                  <a:gd name="T18" fmla="*/ 0 w 624"/>
                  <a:gd name="T19" fmla="*/ 226 h 453"/>
                  <a:gd name="T20" fmla="*/ 0 w 624"/>
                  <a:gd name="T21" fmla="*/ 56 h 453"/>
                  <a:gd name="T22" fmla="*/ 114 w 624"/>
                  <a:gd name="T23" fmla="*/ 56 h 453"/>
                  <a:gd name="T24" fmla="*/ 114 w 624"/>
                  <a:gd name="T25" fmla="*/ 0 h 453"/>
                  <a:gd name="T26" fmla="*/ 170 w 624"/>
                  <a:gd name="T27" fmla="*/ 0 h 453"/>
                  <a:gd name="T28" fmla="*/ 170 w 624"/>
                  <a:gd name="T29" fmla="*/ 56 h 453"/>
                  <a:gd name="T30" fmla="*/ 227 w 624"/>
                  <a:gd name="T31" fmla="*/ 56 h 453"/>
                  <a:gd name="T32" fmla="*/ 227 w 624"/>
                  <a:gd name="T33" fmla="*/ 170 h 453"/>
                  <a:gd name="T34" fmla="*/ 284 w 624"/>
                  <a:gd name="T35" fmla="*/ 170 h 453"/>
                  <a:gd name="T36" fmla="*/ 284 w 624"/>
                  <a:gd name="T37" fmla="*/ 226 h 453"/>
                  <a:gd name="T38" fmla="*/ 341 w 624"/>
                  <a:gd name="T39" fmla="*/ 226 h 453"/>
                  <a:gd name="T40" fmla="*/ 341 w 624"/>
                  <a:gd name="T41" fmla="*/ 170 h 453"/>
                  <a:gd name="T42" fmla="*/ 397 w 624"/>
                  <a:gd name="T43" fmla="*/ 170 h 453"/>
                  <a:gd name="T44" fmla="*/ 397 w 624"/>
                  <a:gd name="T45" fmla="*/ 113 h 453"/>
                  <a:gd name="T46" fmla="*/ 454 w 624"/>
                  <a:gd name="T47" fmla="*/ 113 h 453"/>
                  <a:gd name="T48" fmla="*/ 454 w 624"/>
                  <a:gd name="T49" fmla="*/ 170 h 453"/>
                  <a:gd name="T50" fmla="*/ 567 w 624"/>
                  <a:gd name="T51" fmla="*/ 170 h 453"/>
                  <a:gd name="T52" fmla="*/ 567 w 624"/>
                  <a:gd name="T53" fmla="*/ 397 h 453"/>
                  <a:gd name="T54" fmla="*/ 624 w 624"/>
                  <a:gd name="T55" fmla="*/ 397 h 453"/>
                  <a:gd name="T56" fmla="*/ 624 w 624"/>
                  <a:gd name="T57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24" h="453">
                    <a:moveTo>
                      <a:pt x="624" y="453"/>
                    </a:moveTo>
                    <a:lnTo>
                      <a:pt x="454" y="453"/>
                    </a:lnTo>
                    <a:lnTo>
                      <a:pt x="454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226"/>
                    </a:lnTo>
                    <a:lnTo>
                      <a:pt x="341" y="226"/>
                    </a:lnTo>
                    <a:lnTo>
                      <a:pt x="341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454" y="113"/>
                    </a:lnTo>
                    <a:lnTo>
                      <a:pt x="454" y="170"/>
                    </a:lnTo>
                    <a:lnTo>
                      <a:pt x="567" y="170"/>
                    </a:lnTo>
                    <a:lnTo>
                      <a:pt x="567" y="397"/>
                    </a:lnTo>
                    <a:lnTo>
                      <a:pt x="624" y="397"/>
                    </a:lnTo>
                    <a:lnTo>
                      <a:pt x="624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1" name="Rectangle 917"/>
              <p:cNvSpPr>
                <a:spLocks noChangeArrowheads="1"/>
              </p:cNvSpPr>
              <p:nvPr/>
            </p:nvSpPr>
            <p:spPr bwMode="auto">
              <a:xfrm>
                <a:off x="2614" y="4952"/>
                <a:ext cx="57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2" name="Rectangle 918"/>
              <p:cNvSpPr>
                <a:spLocks noChangeArrowheads="1"/>
              </p:cNvSpPr>
              <p:nvPr/>
            </p:nvSpPr>
            <p:spPr bwMode="auto">
              <a:xfrm>
                <a:off x="2614" y="5179"/>
                <a:ext cx="57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3" name="Freeform 921"/>
              <p:cNvSpPr>
                <a:spLocks/>
              </p:cNvSpPr>
              <p:nvPr/>
            </p:nvSpPr>
            <p:spPr bwMode="auto">
              <a:xfrm>
                <a:off x="1764" y="4271"/>
                <a:ext cx="510" cy="567"/>
              </a:xfrm>
              <a:custGeom>
                <a:avLst/>
                <a:gdLst>
                  <a:gd name="T0" fmla="*/ 113 w 510"/>
                  <a:gd name="T1" fmla="*/ 511 h 567"/>
                  <a:gd name="T2" fmla="*/ 113 w 510"/>
                  <a:gd name="T3" fmla="*/ 397 h 567"/>
                  <a:gd name="T4" fmla="*/ 227 w 510"/>
                  <a:gd name="T5" fmla="*/ 397 h 567"/>
                  <a:gd name="T6" fmla="*/ 227 w 510"/>
                  <a:gd name="T7" fmla="*/ 341 h 567"/>
                  <a:gd name="T8" fmla="*/ 283 w 510"/>
                  <a:gd name="T9" fmla="*/ 341 h 567"/>
                  <a:gd name="T10" fmla="*/ 283 w 510"/>
                  <a:gd name="T11" fmla="*/ 397 h 567"/>
                  <a:gd name="T12" fmla="*/ 340 w 510"/>
                  <a:gd name="T13" fmla="*/ 397 h 567"/>
                  <a:gd name="T14" fmla="*/ 340 w 510"/>
                  <a:gd name="T15" fmla="*/ 511 h 567"/>
                  <a:gd name="T16" fmla="*/ 397 w 510"/>
                  <a:gd name="T17" fmla="*/ 511 h 567"/>
                  <a:gd name="T18" fmla="*/ 397 w 510"/>
                  <a:gd name="T19" fmla="*/ 567 h 567"/>
                  <a:gd name="T20" fmla="*/ 454 w 510"/>
                  <a:gd name="T21" fmla="*/ 567 h 567"/>
                  <a:gd name="T22" fmla="*/ 454 w 510"/>
                  <a:gd name="T23" fmla="*/ 511 h 567"/>
                  <a:gd name="T24" fmla="*/ 510 w 510"/>
                  <a:gd name="T25" fmla="*/ 511 h 567"/>
                  <a:gd name="T26" fmla="*/ 510 w 510"/>
                  <a:gd name="T27" fmla="*/ 397 h 567"/>
                  <a:gd name="T28" fmla="*/ 454 w 510"/>
                  <a:gd name="T29" fmla="*/ 397 h 567"/>
                  <a:gd name="T30" fmla="*/ 454 w 510"/>
                  <a:gd name="T31" fmla="*/ 341 h 567"/>
                  <a:gd name="T32" fmla="*/ 397 w 510"/>
                  <a:gd name="T33" fmla="*/ 341 h 567"/>
                  <a:gd name="T34" fmla="*/ 397 w 510"/>
                  <a:gd name="T35" fmla="*/ 171 h 567"/>
                  <a:gd name="T36" fmla="*/ 454 w 510"/>
                  <a:gd name="T37" fmla="*/ 171 h 567"/>
                  <a:gd name="T38" fmla="*/ 454 w 510"/>
                  <a:gd name="T39" fmla="*/ 57 h 567"/>
                  <a:gd name="T40" fmla="*/ 170 w 510"/>
                  <a:gd name="T41" fmla="*/ 57 h 567"/>
                  <a:gd name="T42" fmla="*/ 170 w 510"/>
                  <a:gd name="T43" fmla="*/ 0 h 567"/>
                  <a:gd name="T44" fmla="*/ 113 w 510"/>
                  <a:gd name="T45" fmla="*/ 0 h 567"/>
                  <a:gd name="T46" fmla="*/ 113 w 510"/>
                  <a:gd name="T47" fmla="*/ 57 h 567"/>
                  <a:gd name="T48" fmla="*/ 57 w 510"/>
                  <a:gd name="T49" fmla="*/ 57 h 567"/>
                  <a:gd name="T50" fmla="*/ 57 w 510"/>
                  <a:gd name="T51" fmla="*/ 227 h 567"/>
                  <a:gd name="T52" fmla="*/ 0 w 510"/>
                  <a:gd name="T53" fmla="*/ 227 h 567"/>
                  <a:gd name="T54" fmla="*/ 0 w 510"/>
                  <a:gd name="T55" fmla="*/ 454 h 567"/>
                  <a:gd name="T56" fmla="*/ 57 w 510"/>
                  <a:gd name="T57" fmla="*/ 454 h 567"/>
                  <a:gd name="T58" fmla="*/ 57 w 510"/>
                  <a:gd name="T59" fmla="*/ 511 h 567"/>
                  <a:gd name="T60" fmla="*/ 113 w 510"/>
                  <a:gd name="T61" fmla="*/ 511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0" h="567">
                    <a:moveTo>
                      <a:pt x="113" y="511"/>
                    </a:moveTo>
                    <a:lnTo>
                      <a:pt x="113" y="397"/>
                    </a:lnTo>
                    <a:lnTo>
                      <a:pt x="227" y="397"/>
                    </a:lnTo>
                    <a:lnTo>
                      <a:pt x="227" y="341"/>
                    </a:lnTo>
                    <a:lnTo>
                      <a:pt x="283" y="341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511"/>
                    </a:lnTo>
                    <a:lnTo>
                      <a:pt x="397" y="511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454" y="511"/>
                    </a:lnTo>
                    <a:lnTo>
                      <a:pt x="510" y="511"/>
                    </a:lnTo>
                    <a:lnTo>
                      <a:pt x="510" y="397"/>
                    </a:lnTo>
                    <a:lnTo>
                      <a:pt x="454" y="397"/>
                    </a:lnTo>
                    <a:lnTo>
                      <a:pt x="454" y="341"/>
                    </a:lnTo>
                    <a:lnTo>
                      <a:pt x="397" y="341"/>
                    </a:lnTo>
                    <a:lnTo>
                      <a:pt x="397" y="171"/>
                    </a:lnTo>
                    <a:lnTo>
                      <a:pt x="454" y="171"/>
                    </a:lnTo>
                    <a:lnTo>
                      <a:pt x="454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511"/>
                    </a:lnTo>
                    <a:lnTo>
                      <a:pt x="113" y="5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4" name="Freeform 922"/>
              <p:cNvSpPr>
                <a:spLocks/>
              </p:cNvSpPr>
              <p:nvPr/>
            </p:nvSpPr>
            <p:spPr bwMode="auto">
              <a:xfrm>
                <a:off x="1991" y="3875"/>
                <a:ext cx="283" cy="453"/>
              </a:xfrm>
              <a:custGeom>
                <a:avLst/>
                <a:gdLst>
                  <a:gd name="T0" fmla="*/ 227 w 283"/>
                  <a:gd name="T1" fmla="*/ 453 h 453"/>
                  <a:gd name="T2" fmla="*/ 0 w 283"/>
                  <a:gd name="T3" fmla="*/ 453 h 453"/>
                  <a:gd name="T4" fmla="*/ 0 w 283"/>
                  <a:gd name="T5" fmla="*/ 170 h 453"/>
                  <a:gd name="T6" fmla="*/ 56 w 283"/>
                  <a:gd name="T7" fmla="*/ 170 h 453"/>
                  <a:gd name="T8" fmla="*/ 56 w 283"/>
                  <a:gd name="T9" fmla="*/ 113 h 453"/>
                  <a:gd name="T10" fmla="*/ 0 w 283"/>
                  <a:gd name="T11" fmla="*/ 113 h 453"/>
                  <a:gd name="T12" fmla="*/ 0 w 283"/>
                  <a:gd name="T13" fmla="*/ 0 h 453"/>
                  <a:gd name="T14" fmla="*/ 113 w 283"/>
                  <a:gd name="T15" fmla="*/ 0 h 453"/>
                  <a:gd name="T16" fmla="*/ 113 w 283"/>
                  <a:gd name="T17" fmla="*/ 56 h 453"/>
                  <a:gd name="T18" fmla="*/ 283 w 283"/>
                  <a:gd name="T19" fmla="*/ 56 h 453"/>
                  <a:gd name="T20" fmla="*/ 283 w 283"/>
                  <a:gd name="T21" fmla="*/ 226 h 453"/>
                  <a:gd name="T22" fmla="*/ 227 w 283"/>
                  <a:gd name="T23" fmla="*/ 226 h 453"/>
                  <a:gd name="T24" fmla="*/ 227 w 283"/>
                  <a:gd name="T25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453">
                    <a:moveTo>
                      <a:pt x="227" y="453"/>
                    </a:moveTo>
                    <a:lnTo>
                      <a:pt x="0" y="453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56"/>
                    </a:lnTo>
                    <a:lnTo>
                      <a:pt x="283" y="56"/>
                    </a:lnTo>
                    <a:lnTo>
                      <a:pt x="283" y="226"/>
                    </a:lnTo>
                    <a:lnTo>
                      <a:pt x="227" y="226"/>
                    </a:lnTo>
                    <a:lnTo>
                      <a:pt x="227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5" name="Freeform 925"/>
              <p:cNvSpPr>
                <a:spLocks/>
              </p:cNvSpPr>
              <p:nvPr/>
            </p:nvSpPr>
            <p:spPr bwMode="auto">
              <a:xfrm>
                <a:off x="1934" y="3308"/>
                <a:ext cx="397" cy="340"/>
              </a:xfrm>
              <a:custGeom>
                <a:avLst/>
                <a:gdLst>
                  <a:gd name="T0" fmla="*/ 0 w 397"/>
                  <a:gd name="T1" fmla="*/ 170 h 340"/>
                  <a:gd name="T2" fmla="*/ 0 w 397"/>
                  <a:gd name="T3" fmla="*/ 56 h 340"/>
                  <a:gd name="T4" fmla="*/ 227 w 397"/>
                  <a:gd name="T5" fmla="*/ 56 h 340"/>
                  <a:gd name="T6" fmla="*/ 227 w 397"/>
                  <a:gd name="T7" fmla="*/ 0 h 340"/>
                  <a:gd name="T8" fmla="*/ 284 w 397"/>
                  <a:gd name="T9" fmla="*/ 0 h 340"/>
                  <a:gd name="T10" fmla="*/ 284 w 397"/>
                  <a:gd name="T11" fmla="*/ 56 h 340"/>
                  <a:gd name="T12" fmla="*/ 340 w 397"/>
                  <a:gd name="T13" fmla="*/ 56 h 340"/>
                  <a:gd name="T14" fmla="*/ 340 w 397"/>
                  <a:gd name="T15" fmla="*/ 113 h 340"/>
                  <a:gd name="T16" fmla="*/ 397 w 397"/>
                  <a:gd name="T17" fmla="*/ 113 h 340"/>
                  <a:gd name="T18" fmla="*/ 397 w 397"/>
                  <a:gd name="T19" fmla="*/ 170 h 340"/>
                  <a:gd name="T20" fmla="*/ 340 w 397"/>
                  <a:gd name="T21" fmla="*/ 170 h 340"/>
                  <a:gd name="T22" fmla="*/ 340 w 397"/>
                  <a:gd name="T23" fmla="*/ 340 h 340"/>
                  <a:gd name="T24" fmla="*/ 57 w 397"/>
                  <a:gd name="T25" fmla="*/ 340 h 340"/>
                  <a:gd name="T26" fmla="*/ 57 w 397"/>
                  <a:gd name="T27" fmla="*/ 283 h 340"/>
                  <a:gd name="T28" fmla="*/ 57 w 397"/>
                  <a:gd name="T29" fmla="*/ 226 h 340"/>
                  <a:gd name="T30" fmla="*/ 113 w 397"/>
                  <a:gd name="T31" fmla="*/ 226 h 340"/>
                  <a:gd name="T32" fmla="*/ 113 w 397"/>
                  <a:gd name="T33" fmla="*/ 170 h 340"/>
                  <a:gd name="T34" fmla="*/ 0 w 397"/>
                  <a:gd name="T35" fmla="*/ 17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7" h="340">
                    <a:moveTo>
                      <a:pt x="0" y="170"/>
                    </a:moveTo>
                    <a:lnTo>
                      <a:pt x="0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284" y="56"/>
                    </a:lnTo>
                    <a:lnTo>
                      <a:pt x="340" y="56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113" y="226"/>
                    </a:lnTo>
                    <a:lnTo>
                      <a:pt x="113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6" name="Freeform 960"/>
              <p:cNvSpPr>
                <a:spLocks/>
              </p:cNvSpPr>
              <p:nvPr/>
            </p:nvSpPr>
            <p:spPr bwMode="auto">
              <a:xfrm>
                <a:off x="2161" y="3024"/>
                <a:ext cx="397" cy="510"/>
              </a:xfrm>
              <a:custGeom>
                <a:avLst/>
                <a:gdLst>
                  <a:gd name="T0" fmla="*/ 57 w 397"/>
                  <a:gd name="T1" fmla="*/ 113 h 510"/>
                  <a:gd name="T2" fmla="*/ 170 w 397"/>
                  <a:gd name="T3" fmla="*/ 113 h 510"/>
                  <a:gd name="T4" fmla="*/ 170 w 397"/>
                  <a:gd name="T5" fmla="*/ 57 h 510"/>
                  <a:gd name="T6" fmla="*/ 227 w 397"/>
                  <a:gd name="T7" fmla="*/ 57 h 510"/>
                  <a:gd name="T8" fmla="*/ 227 w 397"/>
                  <a:gd name="T9" fmla="*/ 0 h 510"/>
                  <a:gd name="T10" fmla="*/ 340 w 397"/>
                  <a:gd name="T11" fmla="*/ 0 h 510"/>
                  <a:gd name="T12" fmla="*/ 340 w 397"/>
                  <a:gd name="T13" fmla="*/ 170 h 510"/>
                  <a:gd name="T14" fmla="*/ 397 w 397"/>
                  <a:gd name="T15" fmla="*/ 170 h 510"/>
                  <a:gd name="T16" fmla="*/ 397 w 397"/>
                  <a:gd name="T17" fmla="*/ 340 h 510"/>
                  <a:gd name="T18" fmla="*/ 340 w 397"/>
                  <a:gd name="T19" fmla="*/ 340 h 510"/>
                  <a:gd name="T20" fmla="*/ 340 w 397"/>
                  <a:gd name="T21" fmla="*/ 510 h 510"/>
                  <a:gd name="T22" fmla="*/ 283 w 397"/>
                  <a:gd name="T23" fmla="*/ 510 h 510"/>
                  <a:gd name="T24" fmla="*/ 283 w 397"/>
                  <a:gd name="T25" fmla="*/ 454 h 510"/>
                  <a:gd name="T26" fmla="*/ 170 w 397"/>
                  <a:gd name="T27" fmla="*/ 454 h 510"/>
                  <a:gd name="T28" fmla="*/ 170 w 397"/>
                  <a:gd name="T29" fmla="*/ 397 h 510"/>
                  <a:gd name="T30" fmla="*/ 113 w 397"/>
                  <a:gd name="T31" fmla="*/ 397 h 510"/>
                  <a:gd name="T32" fmla="*/ 113 w 397"/>
                  <a:gd name="T33" fmla="*/ 340 h 510"/>
                  <a:gd name="T34" fmla="*/ 57 w 397"/>
                  <a:gd name="T35" fmla="*/ 340 h 510"/>
                  <a:gd name="T36" fmla="*/ 57 w 397"/>
                  <a:gd name="T37" fmla="*/ 284 h 510"/>
                  <a:gd name="T38" fmla="*/ 0 w 397"/>
                  <a:gd name="T39" fmla="*/ 284 h 510"/>
                  <a:gd name="T40" fmla="*/ 0 w 397"/>
                  <a:gd name="T41" fmla="*/ 170 h 510"/>
                  <a:gd name="T42" fmla="*/ 57 w 397"/>
                  <a:gd name="T43" fmla="*/ 170 h 510"/>
                  <a:gd name="T44" fmla="*/ 57 w 397"/>
                  <a:gd name="T45" fmla="*/ 11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7" h="510">
                    <a:moveTo>
                      <a:pt x="57" y="113"/>
                    </a:moveTo>
                    <a:lnTo>
                      <a:pt x="170" y="113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340"/>
                    </a:lnTo>
                    <a:lnTo>
                      <a:pt x="340" y="340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474" name="Freeform 966"/>
            <p:cNvSpPr>
              <a:spLocks/>
            </p:cNvSpPr>
            <p:nvPr/>
          </p:nvSpPr>
          <p:spPr bwMode="auto">
            <a:xfrm>
              <a:off x="3340100" y="2009775"/>
              <a:ext cx="269875" cy="269875"/>
            </a:xfrm>
            <a:custGeom>
              <a:avLst/>
              <a:gdLst>
                <a:gd name="T0" fmla="*/ 0 w 170"/>
                <a:gd name="T1" fmla="*/ 0 h 170"/>
                <a:gd name="T2" fmla="*/ 170 w 170"/>
                <a:gd name="T3" fmla="*/ 0 h 170"/>
                <a:gd name="T4" fmla="*/ 170 w 170"/>
                <a:gd name="T5" fmla="*/ 57 h 170"/>
                <a:gd name="T6" fmla="*/ 114 w 170"/>
                <a:gd name="T7" fmla="*/ 57 h 170"/>
                <a:gd name="T8" fmla="*/ 114 w 170"/>
                <a:gd name="T9" fmla="*/ 170 h 170"/>
                <a:gd name="T10" fmla="*/ 57 w 170"/>
                <a:gd name="T11" fmla="*/ 170 h 170"/>
                <a:gd name="T12" fmla="*/ 0 w 170"/>
                <a:gd name="T13" fmla="*/ 170 h 170"/>
                <a:gd name="T14" fmla="*/ 0 w 170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475" name="Group 1263"/>
            <p:cNvGrpSpPr>
              <a:grpSpLocks/>
            </p:cNvGrpSpPr>
            <p:nvPr/>
          </p:nvGrpSpPr>
          <p:grpSpPr bwMode="auto">
            <a:xfrm>
              <a:off x="3160713" y="749300"/>
              <a:ext cx="539750" cy="811213"/>
              <a:chOff x="1991" y="472"/>
              <a:chExt cx="340" cy="511"/>
            </a:xfrm>
          </p:grpSpPr>
          <p:sp>
            <p:nvSpPr>
              <p:cNvPr id="527" name="Freeform 970"/>
              <p:cNvSpPr>
                <a:spLocks/>
              </p:cNvSpPr>
              <p:nvPr/>
            </p:nvSpPr>
            <p:spPr bwMode="auto">
              <a:xfrm>
                <a:off x="1991" y="643"/>
                <a:ext cx="340" cy="340"/>
              </a:xfrm>
              <a:custGeom>
                <a:avLst/>
                <a:gdLst>
                  <a:gd name="T0" fmla="*/ 0 w 340"/>
                  <a:gd name="T1" fmla="*/ 340 h 340"/>
                  <a:gd name="T2" fmla="*/ 113 w 340"/>
                  <a:gd name="T3" fmla="*/ 340 h 340"/>
                  <a:gd name="T4" fmla="*/ 113 w 340"/>
                  <a:gd name="T5" fmla="*/ 283 h 340"/>
                  <a:gd name="T6" fmla="*/ 170 w 340"/>
                  <a:gd name="T7" fmla="*/ 283 h 340"/>
                  <a:gd name="T8" fmla="*/ 170 w 340"/>
                  <a:gd name="T9" fmla="*/ 226 h 340"/>
                  <a:gd name="T10" fmla="*/ 283 w 340"/>
                  <a:gd name="T11" fmla="*/ 226 h 340"/>
                  <a:gd name="T12" fmla="*/ 283 w 340"/>
                  <a:gd name="T13" fmla="*/ 170 h 340"/>
                  <a:gd name="T14" fmla="*/ 340 w 340"/>
                  <a:gd name="T15" fmla="*/ 170 h 340"/>
                  <a:gd name="T16" fmla="*/ 340 w 340"/>
                  <a:gd name="T17" fmla="*/ 0 h 340"/>
                  <a:gd name="T18" fmla="*/ 283 w 340"/>
                  <a:gd name="T19" fmla="*/ 0 h 340"/>
                  <a:gd name="T20" fmla="*/ 283 w 340"/>
                  <a:gd name="T21" fmla="*/ 56 h 340"/>
                  <a:gd name="T22" fmla="*/ 113 w 340"/>
                  <a:gd name="T23" fmla="*/ 56 h 340"/>
                  <a:gd name="T24" fmla="*/ 113 w 340"/>
                  <a:gd name="T25" fmla="*/ 113 h 340"/>
                  <a:gd name="T26" fmla="*/ 56 w 340"/>
                  <a:gd name="T27" fmla="*/ 113 h 340"/>
                  <a:gd name="T28" fmla="*/ 56 w 340"/>
                  <a:gd name="T29" fmla="*/ 226 h 340"/>
                  <a:gd name="T30" fmla="*/ 0 w 340"/>
                  <a:gd name="T31" fmla="*/ 226 h 340"/>
                  <a:gd name="T32" fmla="*/ 0 w 340"/>
                  <a:gd name="T33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0" h="340">
                    <a:moveTo>
                      <a:pt x="0" y="340"/>
                    </a:moveTo>
                    <a:lnTo>
                      <a:pt x="113" y="340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226"/>
                    </a:lnTo>
                    <a:lnTo>
                      <a:pt x="283" y="226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0"/>
                    </a:lnTo>
                    <a:lnTo>
                      <a:pt x="283" y="0"/>
                    </a:lnTo>
                    <a:lnTo>
                      <a:pt x="283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226"/>
                    </a:lnTo>
                    <a:lnTo>
                      <a:pt x="0" y="226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8" name="Freeform 972"/>
              <p:cNvSpPr>
                <a:spLocks/>
              </p:cNvSpPr>
              <p:nvPr/>
            </p:nvSpPr>
            <p:spPr bwMode="auto">
              <a:xfrm>
                <a:off x="2047" y="472"/>
                <a:ext cx="284" cy="284"/>
              </a:xfrm>
              <a:custGeom>
                <a:avLst/>
                <a:gdLst>
                  <a:gd name="T0" fmla="*/ 0 w 284"/>
                  <a:gd name="T1" fmla="*/ 284 h 284"/>
                  <a:gd name="T2" fmla="*/ 0 w 284"/>
                  <a:gd name="T3" fmla="*/ 0 h 284"/>
                  <a:gd name="T4" fmla="*/ 171 w 284"/>
                  <a:gd name="T5" fmla="*/ 0 h 284"/>
                  <a:gd name="T6" fmla="*/ 171 w 284"/>
                  <a:gd name="T7" fmla="*/ 57 h 284"/>
                  <a:gd name="T8" fmla="*/ 114 w 284"/>
                  <a:gd name="T9" fmla="*/ 57 h 284"/>
                  <a:gd name="T10" fmla="*/ 114 w 284"/>
                  <a:gd name="T11" fmla="*/ 114 h 284"/>
                  <a:gd name="T12" fmla="*/ 284 w 284"/>
                  <a:gd name="T13" fmla="*/ 114 h 284"/>
                  <a:gd name="T14" fmla="*/ 284 w 284"/>
                  <a:gd name="T15" fmla="*/ 171 h 284"/>
                  <a:gd name="T16" fmla="*/ 227 w 284"/>
                  <a:gd name="T17" fmla="*/ 171 h 284"/>
                  <a:gd name="T18" fmla="*/ 227 w 284"/>
                  <a:gd name="T19" fmla="*/ 227 h 284"/>
                  <a:gd name="T20" fmla="*/ 57 w 284"/>
                  <a:gd name="T21" fmla="*/ 227 h 284"/>
                  <a:gd name="T22" fmla="*/ 57 w 284"/>
                  <a:gd name="T23" fmla="*/ 284 h 284"/>
                  <a:gd name="T24" fmla="*/ 0 w 284"/>
                  <a:gd name="T25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4" h="284">
                    <a:moveTo>
                      <a:pt x="0" y="284"/>
                    </a:moveTo>
                    <a:lnTo>
                      <a:pt x="0" y="0"/>
                    </a:lnTo>
                    <a:lnTo>
                      <a:pt x="171" y="0"/>
                    </a:lnTo>
                    <a:lnTo>
                      <a:pt x="171" y="57"/>
                    </a:lnTo>
                    <a:lnTo>
                      <a:pt x="114" y="57"/>
                    </a:lnTo>
                    <a:lnTo>
                      <a:pt x="114" y="114"/>
                    </a:lnTo>
                    <a:lnTo>
                      <a:pt x="284" y="114"/>
                    </a:lnTo>
                    <a:lnTo>
                      <a:pt x="284" y="171"/>
                    </a:lnTo>
                    <a:lnTo>
                      <a:pt x="227" y="171"/>
                    </a:lnTo>
                    <a:lnTo>
                      <a:pt x="227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76" name="Group 1264"/>
            <p:cNvGrpSpPr>
              <a:grpSpLocks/>
            </p:cNvGrpSpPr>
            <p:nvPr/>
          </p:nvGrpSpPr>
          <p:grpSpPr bwMode="auto">
            <a:xfrm>
              <a:off x="2079625" y="3270250"/>
              <a:ext cx="720725" cy="1260475"/>
              <a:chOff x="1310" y="2060"/>
              <a:chExt cx="454" cy="794"/>
            </a:xfrm>
          </p:grpSpPr>
          <p:sp>
            <p:nvSpPr>
              <p:cNvPr id="525" name="Freeform 984"/>
              <p:cNvSpPr>
                <a:spLocks/>
              </p:cNvSpPr>
              <p:nvPr/>
            </p:nvSpPr>
            <p:spPr bwMode="auto">
              <a:xfrm>
                <a:off x="1310" y="2060"/>
                <a:ext cx="227" cy="227"/>
              </a:xfrm>
              <a:custGeom>
                <a:avLst/>
                <a:gdLst>
                  <a:gd name="T0" fmla="*/ 227 w 227"/>
                  <a:gd name="T1" fmla="*/ 0 h 227"/>
                  <a:gd name="T2" fmla="*/ 227 w 227"/>
                  <a:gd name="T3" fmla="*/ 170 h 227"/>
                  <a:gd name="T4" fmla="*/ 170 w 227"/>
                  <a:gd name="T5" fmla="*/ 170 h 227"/>
                  <a:gd name="T6" fmla="*/ 170 w 227"/>
                  <a:gd name="T7" fmla="*/ 227 h 227"/>
                  <a:gd name="T8" fmla="*/ 0 w 227"/>
                  <a:gd name="T9" fmla="*/ 227 h 227"/>
                  <a:gd name="T10" fmla="*/ 0 w 227"/>
                  <a:gd name="T11" fmla="*/ 113 h 227"/>
                  <a:gd name="T12" fmla="*/ 57 w 227"/>
                  <a:gd name="T13" fmla="*/ 113 h 227"/>
                  <a:gd name="T14" fmla="*/ 57 w 227"/>
                  <a:gd name="T15" fmla="*/ 0 h 227"/>
                  <a:gd name="T16" fmla="*/ 227 w 227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6" name="Freeform 987"/>
              <p:cNvSpPr>
                <a:spLocks/>
              </p:cNvSpPr>
              <p:nvPr/>
            </p:nvSpPr>
            <p:spPr bwMode="auto">
              <a:xfrm>
                <a:off x="1310" y="2400"/>
                <a:ext cx="454" cy="454"/>
              </a:xfrm>
              <a:custGeom>
                <a:avLst/>
                <a:gdLst>
                  <a:gd name="T0" fmla="*/ 284 w 454"/>
                  <a:gd name="T1" fmla="*/ 0 h 454"/>
                  <a:gd name="T2" fmla="*/ 0 w 454"/>
                  <a:gd name="T3" fmla="*/ 0 h 454"/>
                  <a:gd name="T4" fmla="*/ 0 w 454"/>
                  <a:gd name="T5" fmla="*/ 114 h 454"/>
                  <a:gd name="T6" fmla="*/ 114 w 454"/>
                  <a:gd name="T7" fmla="*/ 114 h 454"/>
                  <a:gd name="T8" fmla="*/ 114 w 454"/>
                  <a:gd name="T9" fmla="*/ 170 h 454"/>
                  <a:gd name="T10" fmla="*/ 170 w 454"/>
                  <a:gd name="T11" fmla="*/ 170 h 454"/>
                  <a:gd name="T12" fmla="*/ 227 w 454"/>
                  <a:gd name="T13" fmla="*/ 170 h 454"/>
                  <a:gd name="T14" fmla="*/ 227 w 454"/>
                  <a:gd name="T15" fmla="*/ 227 h 454"/>
                  <a:gd name="T16" fmla="*/ 284 w 454"/>
                  <a:gd name="T17" fmla="*/ 227 h 454"/>
                  <a:gd name="T18" fmla="*/ 284 w 454"/>
                  <a:gd name="T19" fmla="*/ 454 h 454"/>
                  <a:gd name="T20" fmla="*/ 454 w 454"/>
                  <a:gd name="T21" fmla="*/ 454 h 454"/>
                  <a:gd name="T22" fmla="*/ 454 w 454"/>
                  <a:gd name="T23" fmla="*/ 340 h 454"/>
                  <a:gd name="T24" fmla="*/ 397 w 454"/>
                  <a:gd name="T25" fmla="*/ 340 h 454"/>
                  <a:gd name="T26" fmla="*/ 397 w 454"/>
                  <a:gd name="T27" fmla="*/ 227 h 454"/>
                  <a:gd name="T28" fmla="*/ 341 w 454"/>
                  <a:gd name="T29" fmla="*/ 227 h 454"/>
                  <a:gd name="T30" fmla="*/ 341 w 454"/>
                  <a:gd name="T31" fmla="*/ 57 h 454"/>
                  <a:gd name="T32" fmla="*/ 284 w 454"/>
                  <a:gd name="T33" fmla="*/ 57 h 454"/>
                  <a:gd name="T34" fmla="*/ 284 w 454"/>
                  <a:gd name="T35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54" h="454">
                    <a:moveTo>
                      <a:pt x="284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170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454"/>
                    </a:lnTo>
                    <a:lnTo>
                      <a:pt x="454" y="454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227"/>
                    </a:lnTo>
                    <a:lnTo>
                      <a:pt x="341" y="227"/>
                    </a:lnTo>
                    <a:lnTo>
                      <a:pt x="341" y="57"/>
                    </a:lnTo>
                    <a:lnTo>
                      <a:pt x="284" y="57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77" name="Group 1244"/>
            <p:cNvGrpSpPr>
              <a:grpSpLocks/>
            </p:cNvGrpSpPr>
            <p:nvPr/>
          </p:nvGrpSpPr>
          <p:grpSpPr bwMode="auto">
            <a:xfrm>
              <a:off x="7931150" y="2370138"/>
              <a:ext cx="3509963" cy="2251075"/>
              <a:chOff x="4996" y="1493"/>
              <a:chExt cx="2211" cy="1418"/>
            </a:xfrm>
          </p:grpSpPr>
          <p:sp>
            <p:nvSpPr>
              <p:cNvPr id="522" name="Freeform 992"/>
              <p:cNvSpPr>
                <a:spLocks/>
              </p:cNvSpPr>
              <p:nvPr/>
            </p:nvSpPr>
            <p:spPr bwMode="auto">
              <a:xfrm>
                <a:off x="6243" y="1493"/>
                <a:ext cx="964" cy="907"/>
              </a:xfrm>
              <a:custGeom>
                <a:avLst/>
                <a:gdLst>
                  <a:gd name="T0" fmla="*/ 964 w 964"/>
                  <a:gd name="T1" fmla="*/ 113 h 907"/>
                  <a:gd name="T2" fmla="*/ 794 w 964"/>
                  <a:gd name="T3" fmla="*/ 113 h 907"/>
                  <a:gd name="T4" fmla="*/ 794 w 964"/>
                  <a:gd name="T5" fmla="*/ 170 h 907"/>
                  <a:gd name="T6" fmla="*/ 624 w 964"/>
                  <a:gd name="T7" fmla="*/ 170 h 907"/>
                  <a:gd name="T8" fmla="*/ 624 w 964"/>
                  <a:gd name="T9" fmla="*/ 57 h 907"/>
                  <a:gd name="T10" fmla="*/ 341 w 964"/>
                  <a:gd name="T11" fmla="*/ 57 h 907"/>
                  <a:gd name="T12" fmla="*/ 341 w 964"/>
                  <a:gd name="T13" fmla="*/ 0 h 907"/>
                  <a:gd name="T14" fmla="*/ 0 w 964"/>
                  <a:gd name="T15" fmla="*/ 0 h 907"/>
                  <a:gd name="T16" fmla="*/ 0 w 964"/>
                  <a:gd name="T17" fmla="*/ 340 h 907"/>
                  <a:gd name="T18" fmla="*/ 57 w 964"/>
                  <a:gd name="T19" fmla="*/ 340 h 907"/>
                  <a:gd name="T20" fmla="*/ 57 w 964"/>
                  <a:gd name="T21" fmla="*/ 454 h 907"/>
                  <a:gd name="T22" fmla="*/ 114 w 964"/>
                  <a:gd name="T23" fmla="*/ 454 h 907"/>
                  <a:gd name="T24" fmla="*/ 114 w 964"/>
                  <a:gd name="T25" fmla="*/ 567 h 907"/>
                  <a:gd name="T26" fmla="*/ 0 w 964"/>
                  <a:gd name="T27" fmla="*/ 567 h 907"/>
                  <a:gd name="T28" fmla="*/ 0 w 964"/>
                  <a:gd name="T29" fmla="*/ 624 h 907"/>
                  <a:gd name="T30" fmla="*/ 0 w 964"/>
                  <a:gd name="T31" fmla="*/ 680 h 907"/>
                  <a:gd name="T32" fmla="*/ 341 w 964"/>
                  <a:gd name="T33" fmla="*/ 680 h 907"/>
                  <a:gd name="T34" fmla="*/ 341 w 964"/>
                  <a:gd name="T35" fmla="*/ 737 h 907"/>
                  <a:gd name="T36" fmla="*/ 511 w 964"/>
                  <a:gd name="T37" fmla="*/ 737 h 907"/>
                  <a:gd name="T38" fmla="*/ 511 w 964"/>
                  <a:gd name="T39" fmla="*/ 794 h 907"/>
                  <a:gd name="T40" fmla="*/ 624 w 964"/>
                  <a:gd name="T41" fmla="*/ 794 h 907"/>
                  <a:gd name="T42" fmla="*/ 624 w 964"/>
                  <a:gd name="T43" fmla="*/ 851 h 907"/>
                  <a:gd name="T44" fmla="*/ 681 w 964"/>
                  <a:gd name="T45" fmla="*/ 851 h 907"/>
                  <a:gd name="T46" fmla="*/ 681 w 964"/>
                  <a:gd name="T47" fmla="*/ 907 h 907"/>
                  <a:gd name="T48" fmla="*/ 737 w 964"/>
                  <a:gd name="T49" fmla="*/ 907 h 907"/>
                  <a:gd name="T50" fmla="*/ 737 w 964"/>
                  <a:gd name="T51" fmla="*/ 851 h 907"/>
                  <a:gd name="T52" fmla="*/ 794 w 964"/>
                  <a:gd name="T53" fmla="*/ 851 h 907"/>
                  <a:gd name="T54" fmla="*/ 794 w 964"/>
                  <a:gd name="T55" fmla="*/ 737 h 907"/>
                  <a:gd name="T56" fmla="*/ 737 w 964"/>
                  <a:gd name="T57" fmla="*/ 737 h 907"/>
                  <a:gd name="T58" fmla="*/ 737 w 964"/>
                  <a:gd name="T59" fmla="*/ 624 h 907"/>
                  <a:gd name="T60" fmla="*/ 794 w 964"/>
                  <a:gd name="T61" fmla="*/ 624 h 907"/>
                  <a:gd name="T62" fmla="*/ 794 w 964"/>
                  <a:gd name="T63" fmla="*/ 680 h 907"/>
                  <a:gd name="T64" fmla="*/ 851 w 964"/>
                  <a:gd name="T65" fmla="*/ 680 h 907"/>
                  <a:gd name="T66" fmla="*/ 851 w 964"/>
                  <a:gd name="T67" fmla="*/ 624 h 907"/>
                  <a:gd name="T68" fmla="*/ 908 w 964"/>
                  <a:gd name="T69" fmla="*/ 624 h 907"/>
                  <a:gd name="T70" fmla="*/ 908 w 964"/>
                  <a:gd name="T71" fmla="*/ 397 h 907"/>
                  <a:gd name="T72" fmla="*/ 794 w 964"/>
                  <a:gd name="T73" fmla="*/ 397 h 907"/>
                  <a:gd name="T74" fmla="*/ 794 w 964"/>
                  <a:gd name="T75" fmla="*/ 284 h 907"/>
                  <a:gd name="T76" fmla="*/ 908 w 964"/>
                  <a:gd name="T77" fmla="*/ 284 h 907"/>
                  <a:gd name="T78" fmla="*/ 908 w 964"/>
                  <a:gd name="T79" fmla="*/ 170 h 907"/>
                  <a:gd name="T80" fmla="*/ 964 w 964"/>
                  <a:gd name="T81" fmla="*/ 170 h 907"/>
                  <a:gd name="T82" fmla="*/ 964 w 964"/>
                  <a:gd name="T83" fmla="*/ 11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64" h="907">
                    <a:moveTo>
                      <a:pt x="964" y="113"/>
                    </a:moveTo>
                    <a:lnTo>
                      <a:pt x="794" y="113"/>
                    </a:lnTo>
                    <a:lnTo>
                      <a:pt x="794" y="170"/>
                    </a:lnTo>
                    <a:lnTo>
                      <a:pt x="624" y="170"/>
                    </a:lnTo>
                    <a:lnTo>
                      <a:pt x="624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0" y="0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454"/>
                    </a:lnTo>
                    <a:lnTo>
                      <a:pt x="114" y="454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0" y="680"/>
                    </a:lnTo>
                    <a:lnTo>
                      <a:pt x="341" y="680"/>
                    </a:lnTo>
                    <a:lnTo>
                      <a:pt x="341" y="737"/>
                    </a:lnTo>
                    <a:lnTo>
                      <a:pt x="511" y="737"/>
                    </a:lnTo>
                    <a:lnTo>
                      <a:pt x="511" y="794"/>
                    </a:lnTo>
                    <a:lnTo>
                      <a:pt x="624" y="794"/>
                    </a:lnTo>
                    <a:lnTo>
                      <a:pt x="624" y="851"/>
                    </a:lnTo>
                    <a:lnTo>
                      <a:pt x="681" y="851"/>
                    </a:lnTo>
                    <a:lnTo>
                      <a:pt x="681" y="907"/>
                    </a:lnTo>
                    <a:lnTo>
                      <a:pt x="737" y="907"/>
                    </a:lnTo>
                    <a:lnTo>
                      <a:pt x="737" y="851"/>
                    </a:lnTo>
                    <a:lnTo>
                      <a:pt x="794" y="851"/>
                    </a:lnTo>
                    <a:lnTo>
                      <a:pt x="794" y="737"/>
                    </a:lnTo>
                    <a:lnTo>
                      <a:pt x="737" y="737"/>
                    </a:lnTo>
                    <a:lnTo>
                      <a:pt x="737" y="624"/>
                    </a:lnTo>
                    <a:lnTo>
                      <a:pt x="794" y="624"/>
                    </a:lnTo>
                    <a:lnTo>
                      <a:pt x="794" y="680"/>
                    </a:lnTo>
                    <a:lnTo>
                      <a:pt x="851" y="680"/>
                    </a:lnTo>
                    <a:lnTo>
                      <a:pt x="851" y="624"/>
                    </a:lnTo>
                    <a:lnTo>
                      <a:pt x="908" y="624"/>
                    </a:lnTo>
                    <a:lnTo>
                      <a:pt x="908" y="397"/>
                    </a:lnTo>
                    <a:lnTo>
                      <a:pt x="794" y="397"/>
                    </a:lnTo>
                    <a:lnTo>
                      <a:pt x="794" y="284"/>
                    </a:lnTo>
                    <a:lnTo>
                      <a:pt x="908" y="284"/>
                    </a:lnTo>
                    <a:lnTo>
                      <a:pt x="908" y="170"/>
                    </a:lnTo>
                    <a:lnTo>
                      <a:pt x="964" y="170"/>
                    </a:lnTo>
                    <a:lnTo>
                      <a:pt x="96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3" name="Freeform 993"/>
              <p:cNvSpPr>
                <a:spLocks/>
              </p:cNvSpPr>
              <p:nvPr/>
            </p:nvSpPr>
            <p:spPr bwMode="auto">
              <a:xfrm>
                <a:off x="5960" y="2060"/>
                <a:ext cx="964" cy="851"/>
              </a:xfrm>
              <a:custGeom>
                <a:avLst/>
                <a:gdLst>
                  <a:gd name="T0" fmla="*/ 283 w 964"/>
                  <a:gd name="T1" fmla="*/ 0 h 851"/>
                  <a:gd name="T2" fmla="*/ 113 w 964"/>
                  <a:gd name="T3" fmla="*/ 0 h 851"/>
                  <a:gd name="T4" fmla="*/ 113 w 964"/>
                  <a:gd name="T5" fmla="*/ 57 h 851"/>
                  <a:gd name="T6" fmla="*/ 0 w 964"/>
                  <a:gd name="T7" fmla="*/ 57 h 851"/>
                  <a:gd name="T8" fmla="*/ 0 w 964"/>
                  <a:gd name="T9" fmla="*/ 284 h 851"/>
                  <a:gd name="T10" fmla="*/ 57 w 964"/>
                  <a:gd name="T11" fmla="*/ 284 h 851"/>
                  <a:gd name="T12" fmla="*/ 57 w 964"/>
                  <a:gd name="T13" fmla="*/ 340 h 851"/>
                  <a:gd name="T14" fmla="*/ 113 w 964"/>
                  <a:gd name="T15" fmla="*/ 340 h 851"/>
                  <a:gd name="T16" fmla="*/ 113 w 964"/>
                  <a:gd name="T17" fmla="*/ 397 h 851"/>
                  <a:gd name="T18" fmla="*/ 170 w 964"/>
                  <a:gd name="T19" fmla="*/ 397 h 851"/>
                  <a:gd name="T20" fmla="*/ 170 w 964"/>
                  <a:gd name="T21" fmla="*/ 567 h 851"/>
                  <a:gd name="T22" fmla="*/ 227 w 964"/>
                  <a:gd name="T23" fmla="*/ 567 h 851"/>
                  <a:gd name="T24" fmla="*/ 227 w 964"/>
                  <a:gd name="T25" fmla="*/ 624 h 851"/>
                  <a:gd name="T26" fmla="*/ 283 w 964"/>
                  <a:gd name="T27" fmla="*/ 624 h 851"/>
                  <a:gd name="T28" fmla="*/ 283 w 964"/>
                  <a:gd name="T29" fmla="*/ 680 h 851"/>
                  <a:gd name="T30" fmla="*/ 397 w 964"/>
                  <a:gd name="T31" fmla="*/ 680 h 851"/>
                  <a:gd name="T32" fmla="*/ 397 w 964"/>
                  <a:gd name="T33" fmla="*/ 737 h 851"/>
                  <a:gd name="T34" fmla="*/ 453 w 964"/>
                  <a:gd name="T35" fmla="*/ 737 h 851"/>
                  <a:gd name="T36" fmla="*/ 453 w 964"/>
                  <a:gd name="T37" fmla="*/ 794 h 851"/>
                  <a:gd name="T38" fmla="*/ 510 w 964"/>
                  <a:gd name="T39" fmla="*/ 794 h 851"/>
                  <a:gd name="T40" fmla="*/ 510 w 964"/>
                  <a:gd name="T41" fmla="*/ 851 h 851"/>
                  <a:gd name="T42" fmla="*/ 624 w 964"/>
                  <a:gd name="T43" fmla="*/ 851 h 851"/>
                  <a:gd name="T44" fmla="*/ 624 w 964"/>
                  <a:gd name="T45" fmla="*/ 737 h 851"/>
                  <a:gd name="T46" fmla="*/ 680 w 964"/>
                  <a:gd name="T47" fmla="*/ 737 h 851"/>
                  <a:gd name="T48" fmla="*/ 680 w 964"/>
                  <a:gd name="T49" fmla="*/ 680 h 851"/>
                  <a:gd name="T50" fmla="*/ 737 w 964"/>
                  <a:gd name="T51" fmla="*/ 680 h 851"/>
                  <a:gd name="T52" fmla="*/ 737 w 964"/>
                  <a:gd name="T53" fmla="*/ 567 h 851"/>
                  <a:gd name="T54" fmla="*/ 850 w 964"/>
                  <a:gd name="T55" fmla="*/ 567 h 851"/>
                  <a:gd name="T56" fmla="*/ 850 w 964"/>
                  <a:gd name="T57" fmla="*/ 510 h 851"/>
                  <a:gd name="T58" fmla="*/ 907 w 964"/>
                  <a:gd name="T59" fmla="*/ 510 h 851"/>
                  <a:gd name="T60" fmla="*/ 907 w 964"/>
                  <a:gd name="T61" fmla="*/ 454 h 851"/>
                  <a:gd name="T62" fmla="*/ 964 w 964"/>
                  <a:gd name="T63" fmla="*/ 454 h 851"/>
                  <a:gd name="T64" fmla="*/ 964 w 964"/>
                  <a:gd name="T65" fmla="*/ 284 h 851"/>
                  <a:gd name="T66" fmla="*/ 907 w 964"/>
                  <a:gd name="T67" fmla="*/ 284 h 851"/>
                  <a:gd name="T68" fmla="*/ 907 w 964"/>
                  <a:gd name="T69" fmla="*/ 227 h 851"/>
                  <a:gd name="T70" fmla="*/ 794 w 964"/>
                  <a:gd name="T71" fmla="*/ 227 h 851"/>
                  <a:gd name="T72" fmla="*/ 794 w 964"/>
                  <a:gd name="T73" fmla="*/ 170 h 851"/>
                  <a:gd name="T74" fmla="*/ 624 w 964"/>
                  <a:gd name="T75" fmla="*/ 170 h 851"/>
                  <a:gd name="T76" fmla="*/ 624 w 964"/>
                  <a:gd name="T77" fmla="*/ 113 h 851"/>
                  <a:gd name="T78" fmla="*/ 283 w 964"/>
                  <a:gd name="T79" fmla="*/ 113 h 851"/>
                  <a:gd name="T80" fmla="*/ 283 w 964"/>
                  <a:gd name="T81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64" h="851">
                    <a:moveTo>
                      <a:pt x="283" y="0"/>
                    </a:moveTo>
                    <a:lnTo>
                      <a:pt x="113" y="0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283" y="680"/>
                    </a:lnTo>
                    <a:lnTo>
                      <a:pt x="397" y="680"/>
                    </a:lnTo>
                    <a:lnTo>
                      <a:pt x="397" y="737"/>
                    </a:lnTo>
                    <a:lnTo>
                      <a:pt x="453" y="737"/>
                    </a:lnTo>
                    <a:lnTo>
                      <a:pt x="453" y="794"/>
                    </a:lnTo>
                    <a:lnTo>
                      <a:pt x="510" y="794"/>
                    </a:lnTo>
                    <a:lnTo>
                      <a:pt x="510" y="851"/>
                    </a:lnTo>
                    <a:lnTo>
                      <a:pt x="624" y="851"/>
                    </a:lnTo>
                    <a:lnTo>
                      <a:pt x="624" y="737"/>
                    </a:lnTo>
                    <a:lnTo>
                      <a:pt x="680" y="737"/>
                    </a:lnTo>
                    <a:lnTo>
                      <a:pt x="680" y="680"/>
                    </a:lnTo>
                    <a:lnTo>
                      <a:pt x="737" y="680"/>
                    </a:lnTo>
                    <a:lnTo>
                      <a:pt x="737" y="567"/>
                    </a:lnTo>
                    <a:lnTo>
                      <a:pt x="850" y="567"/>
                    </a:lnTo>
                    <a:lnTo>
                      <a:pt x="850" y="510"/>
                    </a:lnTo>
                    <a:lnTo>
                      <a:pt x="907" y="510"/>
                    </a:lnTo>
                    <a:lnTo>
                      <a:pt x="907" y="454"/>
                    </a:lnTo>
                    <a:lnTo>
                      <a:pt x="964" y="454"/>
                    </a:lnTo>
                    <a:lnTo>
                      <a:pt x="964" y="284"/>
                    </a:lnTo>
                    <a:lnTo>
                      <a:pt x="907" y="284"/>
                    </a:lnTo>
                    <a:lnTo>
                      <a:pt x="907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624" y="170"/>
                    </a:lnTo>
                    <a:lnTo>
                      <a:pt x="624" y="113"/>
                    </a:lnTo>
                    <a:lnTo>
                      <a:pt x="283" y="113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4" name="Freeform 994"/>
              <p:cNvSpPr>
                <a:spLocks/>
              </p:cNvSpPr>
              <p:nvPr/>
            </p:nvSpPr>
            <p:spPr bwMode="auto">
              <a:xfrm>
                <a:off x="4996" y="1606"/>
                <a:ext cx="1361" cy="1305"/>
              </a:xfrm>
              <a:custGeom>
                <a:avLst/>
                <a:gdLst>
                  <a:gd name="T0" fmla="*/ 1247 w 1361"/>
                  <a:gd name="T1" fmla="*/ 0 h 1305"/>
                  <a:gd name="T2" fmla="*/ 964 w 1361"/>
                  <a:gd name="T3" fmla="*/ 0 h 1305"/>
                  <a:gd name="T4" fmla="*/ 964 w 1361"/>
                  <a:gd name="T5" fmla="*/ 57 h 1305"/>
                  <a:gd name="T6" fmla="*/ 907 w 1361"/>
                  <a:gd name="T7" fmla="*/ 57 h 1305"/>
                  <a:gd name="T8" fmla="*/ 907 w 1361"/>
                  <a:gd name="T9" fmla="*/ 114 h 1305"/>
                  <a:gd name="T10" fmla="*/ 794 w 1361"/>
                  <a:gd name="T11" fmla="*/ 114 h 1305"/>
                  <a:gd name="T12" fmla="*/ 794 w 1361"/>
                  <a:gd name="T13" fmla="*/ 171 h 1305"/>
                  <a:gd name="T14" fmla="*/ 567 w 1361"/>
                  <a:gd name="T15" fmla="*/ 171 h 1305"/>
                  <a:gd name="T16" fmla="*/ 567 w 1361"/>
                  <a:gd name="T17" fmla="*/ 227 h 1305"/>
                  <a:gd name="T18" fmla="*/ 397 w 1361"/>
                  <a:gd name="T19" fmla="*/ 227 h 1305"/>
                  <a:gd name="T20" fmla="*/ 397 w 1361"/>
                  <a:gd name="T21" fmla="*/ 114 h 1305"/>
                  <a:gd name="T22" fmla="*/ 340 w 1361"/>
                  <a:gd name="T23" fmla="*/ 114 h 1305"/>
                  <a:gd name="T24" fmla="*/ 340 w 1361"/>
                  <a:gd name="T25" fmla="*/ 171 h 1305"/>
                  <a:gd name="T26" fmla="*/ 283 w 1361"/>
                  <a:gd name="T27" fmla="*/ 171 h 1305"/>
                  <a:gd name="T28" fmla="*/ 283 w 1361"/>
                  <a:gd name="T29" fmla="*/ 284 h 1305"/>
                  <a:gd name="T30" fmla="*/ 227 w 1361"/>
                  <a:gd name="T31" fmla="*/ 284 h 1305"/>
                  <a:gd name="T32" fmla="*/ 227 w 1361"/>
                  <a:gd name="T33" fmla="*/ 341 h 1305"/>
                  <a:gd name="T34" fmla="*/ 170 w 1361"/>
                  <a:gd name="T35" fmla="*/ 341 h 1305"/>
                  <a:gd name="T36" fmla="*/ 170 w 1361"/>
                  <a:gd name="T37" fmla="*/ 397 h 1305"/>
                  <a:gd name="T38" fmla="*/ 227 w 1361"/>
                  <a:gd name="T39" fmla="*/ 397 h 1305"/>
                  <a:gd name="T40" fmla="*/ 227 w 1361"/>
                  <a:gd name="T41" fmla="*/ 511 h 1305"/>
                  <a:gd name="T42" fmla="*/ 57 w 1361"/>
                  <a:gd name="T43" fmla="*/ 511 h 1305"/>
                  <a:gd name="T44" fmla="*/ 57 w 1361"/>
                  <a:gd name="T45" fmla="*/ 624 h 1305"/>
                  <a:gd name="T46" fmla="*/ 113 w 1361"/>
                  <a:gd name="T47" fmla="*/ 624 h 1305"/>
                  <a:gd name="T48" fmla="*/ 113 w 1361"/>
                  <a:gd name="T49" fmla="*/ 738 h 1305"/>
                  <a:gd name="T50" fmla="*/ 0 w 1361"/>
                  <a:gd name="T51" fmla="*/ 738 h 1305"/>
                  <a:gd name="T52" fmla="*/ 0 w 1361"/>
                  <a:gd name="T53" fmla="*/ 908 h 1305"/>
                  <a:gd name="T54" fmla="*/ 57 w 1361"/>
                  <a:gd name="T55" fmla="*/ 908 h 1305"/>
                  <a:gd name="T56" fmla="*/ 57 w 1361"/>
                  <a:gd name="T57" fmla="*/ 964 h 1305"/>
                  <a:gd name="T58" fmla="*/ 113 w 1361"/>
                  <a:gd name="T59" fmla="*/ 964 h 1305"/>
                  <a:gd name="T60" fmla="*/ 113 w 1361"/>
                  <a:gd name="T61" fmla="*/ 1078 h 1305"/>
                  <a:gd name="T62" fmla="*/ 227 w 1361"/>
                  <a:gd name="T63" fmla="*/ 1078 h 1305"/>
                  <a:gd name="T64" fmla="*/ 227 w 1361"/>
                  <a:gd name="T65" fmla="*/ 1021 h 1305"/>
                  <a:gd name="T66" fmla="*/ 340 w 1361"/>
                  <a:gd name="T67" fmla="*/ 1021 h 1305"/>
                  <a:gd name="T68" fmla="*/ 340 w 1361"/>
                  <a:gd name="T69" fmla="*/ 964 h 1305"/>
                  <a:gd name="T70" fmla="*/ 397 w 1361"/>
                  <a:gd name="T71" fmla="*/ 964 h 1305"/>
                  <a:gd name="T72" fmla="*/ 397 w 1361"/>
                  <a:gd name="T73" fmla="*/ 1191 h 1305"/>
                  <a:gd name="T74" fmla="*/ 454 w 1361"/>
                  <a:gd name="T75" fmla="*/ 1191 h 1305"/>
                  <a:gd name="T76" fmla="*/ 454 w 1361"/>
                  <a:gd name="T77" fmla="*/ 1134 h 1305"/>
                  <a:gd name="T78" fmla="*/ 567 w 1361"/>
                  <a:gd name="T79" fmla="*/ 1134 h 1305"/>
                  <a:gd name="T80" fmla="*/ 567 w 1361"/>
                  <a:gd name="T81" fmla="*/ 1078 h 1305"/>
                  <a:gd name="T82" fmla="*/ 850 w 1361"/>
                  <a:gd name="T83" fmla="*/ 1078 h 1305"/>
                  <a:gd name="T84" fmla="*/ 850 w 1361"/>
                  <a:gd name="T85" fmla="*/ 1191 h 1305"/>
                  <a:gd name="T86" fmla="*/ 907 w 1361"/>
                  <a:gd name="T87" fmla="*/ 1191 h 1305"/>
                  <a:gd name="T88" fmla="*/ 907 w 1361"/>
                  <a:gd name="T89" fmla="*/ 1305 h 1305"/>
                  <a:gd name="T90" fmla="*/ 1077 w 1361"/>
                  <a:gd name="T91" fmla="*/ 1305 h 1305"/>
                  <a:gd name="T92" fmla="*/ 1077 w 1361"/>
                  <a:gd name="T93" fmla="*/ 1134 h 1305"/>
                  <a:gd name="T94" fmla="*/ 1134 w 1361"/>
                  <a:gd name="T95" fmla="*/ 1134 h 1305"/>
                  <a:gd name="T96" fmla="*/ 1134 w 1361"/>
                  <a:gd name="T97" fmla="*/ 851 h 1305"/>
                  <a:gd name="T98" fmla="*/ 1077 w 1361"/>
                  <a:gd name="T99" fmla="*/ 851 h 1305"/>
                  <a:gd name="T100" fmla="*/ 1077 w 1361"/>
                  <a:gd name="T101" fmla="*/ 794 h 1305"/>
                  <a:gd name="T102" fmla="*/ 1021 w 1361"/>
                  <a:gd name="T103" fmla="*/ 794 h 1305"/>
                  <a:gd name="T104" fmla="*/ 1021 w 1361"/>
                  <a:gd name="T105" fmla="*/ 738 h 1305"/>
                  <a:gd name="T106" fmla="*/ 964 w 1361"/>
                  <a:gd name="T107" fmla="*/ 738 h 1305"/>
                  <a:gd name="T108" fmla="*/ 964 w 1361"/>
                  <a:gd name="T109" fmla="*/ 511 h 1305"/>
                  <a:gd name="T110" fmla="*/ 1077 w 1361"/>
                  <a:gd name="T111" fmla="*/ 511 h 1305"/>
                  <a:gd name="T112" fmla="*/ 1077 w 1361"/>
                  <a:gd name="T113" fmla="*/ 454 h 1305"/>
                  <a:gd name="T114" fmla="*/ 1361 w 1361"/>
                  <a:gd name="T115" fmla="*/ 454 h 1305"/>
                  <a:gd name="T116" fmla="*/ 1361 w 1361"/>
                  <a:gd name="T117" fmla="*/ 341 h 1305"/>
                  <a:gd name="T118" fmla="*/ 1304 w 1361"/>
                  <a:gd name="T119" fmla="*/ 341 h 1305"/>
                  <a:gd name="T120" fmla="*/ 1304 w 1361"/>
                  <a:gd name="T121" fmla="*/ 227 h 1305"/>
                  <a:gd name="T122" fmla="*/ 1247 w 1361"/>
                  <a:gd name="T123" fmla="*/ 227 h 1305"/>
                  <a:gd name="T124" fmla="*/ 1247 w 1361"/>
                  <a:gd name="T125" fmla="*/ 0 h 1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61" h="1305">
                    <a:moveTo>
                      <a:pt x="1247" y="0"/>
                    </a:moveTo>
                    <a:lnTo>
                      <a:pt x="964" y="0"/>
                    </a:lnTo>
                    <a:lnTo>
                      <a:pt x="964" y="57"/>
                    </a:lnTo>
                    <a:lnTo>
                      <a:pt x="907" y="57"/>
                    </a:lnTo>
                    <a:lnTo>
                      <a:pt x="907" y="114"/>
                    </a:lnTo>
                    <a:lnTo>
                      <a:pt x="794" y="114"/>
                    </a:lnTo>
                    <a:lnTo>
                      <a:pt x="794" y="171"/>
                    </a:lnTo>
                    <a:lnTo>
                      <a:pt x="567" y="171"/>
                    </a:lnTo>
                    <a:lnTo>
                      <a:pt x="567" y="227"/>
                    </a:lnTo>
                    <a:lnTo>
                      <a:pt x="397" y="227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171"/>
                    </a:lnTo>
                    <a:lnTo>
                      <a:pt x="283" y="171"/>
                    </a:lnTo>
                    <a:lnTo>
                      <a:pt x="283" y="284"/>
                    </a:lnTo>
                    <a:lnTo>
                      <a:pt x="227" y="284"/>
                    </a:lnTo>
                    <a:lnTo>
                      <a:pt x="227" y="341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511"/>
                    </a:lnTo>
                    <a:lnTo>
                      <a:pt x="57" y="511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13" y="738"/>
                    </a:lnTo>
                    <a:lnTo>
                      <a:pt x="0" y="738"/>
                    </a:lnTo>
                    <a:lnTo>
                      <a:pt x="0" y="908"/>
                    </a:lnTo>
                    <a:lnTo>
                      <a:pt x="57" y="908"/>
                    </a:lnTo>
                    <a:lnTo>
                      <a:pt x="57" y="964"/>
                    </a:lnTo>
                    <a:lnTo>
                      <a:pt x="113" y="964"/>
                    </a:lnTo>
                    <a:lnTo>
                      <a:pt x="113" y="1078"/>
                    </a:lnTo>
                    <a:lnTo>
                      <a:pt x="227" y="1078"/>
                    </a:lnTo>
                    <a:lnTo>
                      <a:pt x="227" y="1021"/>
                    </a:lnTo>
                    <a:lnTo>
                      <a:pt x="340" y="1021"/>
                    </a:lnTo>
                    <a:lnTo>
                      <a:pt x="340" y="964"/>
                    </a:lnTo>
                    <a:lnTo>
                      <a:pt x="397" y="964"/>
                    </a:lnTo>
                    <a:lnTo>
                      <a:pt x="397" y="1191"/>
                    </a:lnTo>
                    <a:lnTo>
                      <a:pt x="454" y="1191"/>
                    </a:lnTo>
                    <a:lnTo>
                      <a:pt x="454" y="1134"/>
                    </a:lnTo>
                    <a:lnTo>
                      <a:pt x="567" y="1134"/>
                    </a:lnTo>
                    <a:lnTo>
                      <a:pt x="567" y="1078"/>
                    </a:lnTo>
                    <a:lnTo>
                      <a:pt x="850" y="1078"/>
                    </a:lnTo>
                    <a:lnTo>
                      <a:pt x="850" y="1191"/>
                    </a:lnTo>
                    <a:lnTo>
                      <a:pt x="907" y="1191"/>
                    </a:lnTo>
                    <a:lnTo>
                      <a:pt x="907" y="1305"/>
                    </a:lnTo>
                    <a:lnTo>
                      <a:pt x="1077" y="1305"/>
                    </a:lnTo>
                    <a:lnTo>
                      <a:pt x="1077" y="1134"/>
                    </a:lnTo>
                    <a:lnTo>
                      <a:pt x="1134" y="1134"/>
                    </a:lnTo>
                    <a:lnTo>
                      <a:pt x="1134" y="851"/>
                    </a:lnTo>
                    <a:lnTo>
                      <a:pt x="1077" y="851"/>
                    </a:lnTo>
                    <a:lnTo>
                      <a:pt x="1077" y="794"/>
                    </a:lnTo>
                    <a:lnTo>
                      <a:pt x="1021" y="794"/>
                    </a:lnTo>
                    <a:lnTo>
                      <a:pt x="1021" y="738"/>
                    </a:lnTo>
                    <a:lnTo>
                      <a:pt x="964" y="738"/>
                    </a:lnTo>
                    <a:lnTo>
                      <a:pt x="964" y="511"/>
                    </a:lnTo>
                    <a:lnTo>
                      <a:pt x="1077" y="511"/>
                    </a:lnTo>
                    <a:lnTo>
                      <a:pt x="1077" y="454"/>
                    </a:lnTo>
                    <a:lnTo>
                      <a:pt x="1361" y="454"/>
                    </a:lnTo>
                    <a:lnTo>
                      <a:pt x="1361" y="341"/>
                    </a:lnTo>
                    <a:lnTo>
                      <a:pt x="1304" y="341"/>
                    </a:lnTo>
                    <a:lnTo>
                      <a:pt x="1304" y="227"/>
                    </a:lnTo>
                    <a:lnTo>
                      <a:pt x="1247" y="227"/>
                    </a:lnTo>
                    <a:lnTo>
                      <a:pt x="124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78" name="Group 1727"/>
            <p:cNvGrpSpPr>
              <a:grpSpLocks/>
            </p:cNvGrpSpPr>
            <p:nvPr/>
          </p:nvGrpSpPr>
          <p:grpSpPr bwMode="auto">
            <a:xfrm>
              <a:off x="4330700" y="2820988"/>
              <a:ext cx="719138" cy="1258887"/>
              <a:chOff x="2728" y="1777"/>
              <a:chExt cx="453" cy="793"/>
            </a:xfrm>
          </p:grpSpPr>
          <p:sp>
            <p:nvSpPr>
              <p:cNvPr id="520" name="Freeform 948"/>
              <p:cNvSpPr>
                <a:spLocks/>
              </p:cNvSpPr>
              <p:nvPr/>
            </p:nvSpPr>
            <p:spPr bwMode="auto">
              <a:xfrm>
                <a:off x="2785" y="1777"/>
                <a:ext cx="396" cy="226"/>
              </a:xfrm>
              <a:custGeom>
                <a:avLst/>
                <a:gdLst>
                  <a:gd name="T0" fmla="*/ 396 w 396"/>
                  <a:gd name="T1" fmla="*/ 170 h 226"/>
                  <a:gd name="T2" fmla="*/ 396 w 396"/>
                  <a:gd name="T3" fmla="*/ 56 h 226"/>
                  <a:gd name="T4" fmla="*/ 340 w 396"/>
                  <a:gd name="T5" fmla="*/ 56 h 226"/>
                  <a:gd name="T6" fmla="*/ 340 w 396"/>
                  <a:gd name="T7" fmla="*/ 0 h 226"/>
                  <a:gd name="T8" fmla="*/ 0 w 396"/>
                  <a:gd name="T9" fmla="*/ 0 h 226"/>
                  <a:gd name="T10" fmla="*/ 0 w 396"/>
                  <a:gd name="T11" fmla="*/ 226 h 226"/>
                  <a:gd name="T12" fmla="*/ 56 w 396"/>
                  <a:gd name="T13" fmla="*/ 226 h 226"/>
                  <a:gd name="T14" fmla="*/ 56 w 396"/>
                  <a:gd name="T15" fmla="*/ 170 h 226"/>
                  <a:gd name="T16" fmla="*/ 396 w 396"/>
                  <a:gd name="T17" fmla="*/ 17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6" h="226">
                    <a:moveTo>
                      <a:pt x="396" y="170"/>
                    </a:moveTo>
                    <a:lnTo>
                      <a:pt x="396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0" y="0"/>
                    </a:lnTo>
                    <a:lnTo>
                      <a:pt x="0" y="226"/>
                    </a:lnTo>
                    <a:lnTo>
                      <a:pt x="56" y="226"/>
                    </a:lnTo>
                    <a:lnTo>
                      <a:pt x="56" y="170"/>
                    </a:lnTo>
                    <a:lnTo>
                      <a:pt x="396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1" name="Freeform 1004"/>
              <p:cNvSpPr>
                <a:spLocks/>
              </p:cNvSpPr>
              <p:nvPr/>
            </p:nvSpPr>
            <p:spPr bwMode="auto">
              <a:xfrm>
                <a:off x="2728" y="2230"/>
                <a:ext cx="397" cy="340"/>
              </a:xfrm>
              <a:custGeom>
                <a:avLst/>
                <a:gdLst>
                  <a:gd name="T0" fmla="*/ 397 w 397"/>
                  <a:gd name="T1" fmla="*/ 0 h 340"/>
                  <a:gd name="T2" fmla="*/ 57 w 397"/>
                  <a:gd name="T3" fmla="*/ 0 h 340"/>
                  <a:gd name="T4" fmla="*/ 57 w 397"/>
                  <a:gd name="T5" fmla="*/ 57 h 340"/>
                  <a:gd name="T6" fmla="*/ 0 w 397"/>
                  <a:gd name="T7" fmla="*/ 57 h 340"/>
                  <a:gd name="T8" fmla="*/ 0 w 397"/>
                  <a:gd name="T9" fmla="*/ 227 h 340"/>
                  <a:gd name="T10" fmla="*/ 57 w 397"/>
                  <a:gd name="T11" fmla="*/ 227 h 340"/>
                  <a:gd name="T12" fmla="*/ 57 w 397"/>
                  <a:gd name="T13" fmla="*/ 284 h 340"/>
                  <a:gd name="T14" fmla="*/ 113 w 397"/>
                  <a:gd name="T15" fmla="*/ 284 h 340"/>
                  <a:gd name="T16" fmla="*/ 113 w 397"/>
                  <a:gd name="T17" fmla="*/ 340 h 340"/>
                  <a:gd name="T18" fmla="*/ 170 w 397"/>
                  <a:gd name="T19" fmla="*/ 340 h 340"/>
                  <a:gd name="T20" fmla="*/ 170 w 397"/>
                  <a:gd name="T21" fmla="*/ 170 h 340"/>
                  <a:gd name="T22" fmla="*/ 340 w 397"/>
                  <a:gd name="T23" fmla="*/ 170 h 340"/>
                  <a:gd name="T24" fmla="*/ 340 w 397"/>
                  <a:gd name="T25" fmla="*/ 114 h 340"/>
                  <a:gd name="T26" fmla="*/ 397 w 397"/>
                  <a:gd name="T27" fmla="*/ 114 h 340"/>
                  <a:gd name="T28" fmla="*/ 397 w 397"/>
                  <a:gd name="T2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40">
                    <a:moveTo>
                      <a:pt x="397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113" y="284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170"/>
                    </a:lnTo>
                    <a:lnTo>
                      <a:pt x="340" y="170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79" name="Group 1960"/>
            <p:cNvGrpSpPr>
              <a:grpSpLocks/>
            </p:cNvGrpSpPr>
            <p:nvPr/>
          </p:nvGrpSpPr>
          <p:grpSpPr bwMode="auto">
            <a:xfrm>
              <a:off x="1270000" y="300038"/>
              <a:ext cx="9091613" cy="9001125"/>
              <a:chOff x="800" y="189"/>
              <a:chExt cx="5727" cy="5670"/>
            </a:xfrm>
          </p:grpSpPr>
          <p:sp>
            <p:nvSpPr>
              <p:cNvPr id="480" name="Freeform 1259"/>
              <p:cNvSpPr>
                <a:spLocks/>
              </p:cNvSpPr>
              <p:nvPr/>
            </p:nvSpPr>
            <p:spPr bwMode="auto">
              <a:xfrm>
                <a:off x="1594" y="1777"/>
                <a:ext cx="170" cy="226"/>
              </a:xfrm>
              <a:custGeom>
                <a:avLst/>
                <a:gdLst>
                  <a:gd name="T0" fmla="*/ 170 w 170"/>
                  <a:gd name="T1" fmla="*/ 0 h 226"/>
                  <a:gd name="T2" fmla="*/ 113 w 170"/>
                  <a:gd name="T3" fmla="*/ 0 h 226"/>
                  <a:gd name="T4" fmla="*/ 113 w 170"/>
                  <a:gd name="T5" fmla="*/ 56 h 226"/>
                  <a:gd name="T6" fmla="*/ 57 w 170"/>
                  <a:gd name="T7" fmla="*/ 56 h 226"/>
                  <a:gd name="T8" fmla="*/ 57 w 170"/>
                  <a:gd name="T9" fmla="*/ 0 h 226"/>
                  <a:gd name="T10" fmla="*/ 0 w 170"/>
                  <a:gd name="T11" fmla="*/ 0 h 226"/>
                  <a:gd name="T12" fmla="*/ 0 w 170"/>
                  <a:gd name="T13" fmla="*/ 170 h 226"/>
                  <a:gd name="T14" fmla="*/ 57 w 170"/>
                  <a:gd name="T15" fmla="*/ 170 h 226"/>
                  <a:gd name="T16" fmla="*/ 57 w 170"/>
                  <a:gd name="T17" fmla="*/ 226 h 226"/>
                  <a:gd name="T18" fmla="*/ 113 w 170"/>
                  <a:gd name="T19" fmla="*/ 226 h 226"/>
                  <a:gd name="T20" fmla="*/ 113 w 170"/>
                  <a:gd name="T21" fmla="*/ 113 h 226"/>
                  <a:gd name="T22" fmla="*/ 170 w 170"/>
                  <a:gd name="T23" fmla="*/ 113 h 226"/>
                  <a:gd name="T24" fmla="*/ 170 w 170"/>
                  <a:gd name="T25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226">
                    <a:moveTo>
                      <a:pt x="170" y="0"/>
                    </a:moveTo>
                    <a:lnTo>
                      <a:pt x="113" y="0"/>
                    </a:lnTo>
                    <a:lnTo>
                      <a:pt x="113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6"/>
                    </a:lnTo>
                    <a:lnTo>
                      <a:pt x="113" y="226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1" name="Freeform 919"/>
              <p:cNvSpPr>
                <a:spLocks/>
              </p:cNvSpPr>
              <p:nvPr/>
            </p:nvSpPr>
            <p:spPr bwMode="auto">
              <a:xfrm>
                <a:off x="1877" y="4668"/>
                <a:ext cx="1" cy="114"/>
              </a:xfrm>
              <a:custGeom>
                <a:avLst/>
                <a:gdLst>
                  <a:gd name="T0" fmla="*/ 0 w 1"/>
                  <a:gd name="T1" fmla="*/ 114 h 114"/>
                  <a:gd name="T2" fmla="*/ 0 w 1"/>
                  <a:gd name="T3" fmla="*/ 0 h 114"/>
                  <a:gd name="T4" fmla="*/ 0 w 1"/>
                  <a:gd name="T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14">
                    <a:moveTo>
                      <a:pt x="0" y="114"/>
                    </a:moveTo>
                    <a:lnTo>
                      <a:pt x="0" y="0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2" name="Freeform 923"/>
              <p:cNvSpPr>
                <a:spLocks/>
              </p:cNvSpPr>
              <p:nvPr/>
            </p:nvSpPr>
            <p:spPr bwMode="auto">
              <a:xfrm>
                <a:off x="1537" y="3875"/>
                <a:ext cx="114" cy="283"/>
              </a:xfrm>
              <a:custGeom>
                <a:avLst/>
                <a:gdLst>
                  <a:gd name="T0" fmla="*/ 0 w 114"/>
                  <a:gd name="T1" fmla="*/ 0 h 283"/>
                  <a:gd name="T2" fmla="*/ 0 w 114"/>
                  <a:gd name="T3" fmla="*/ 283 h 283"/>
                  <a:gd name="T4" fmla="*/ 57 w 114"/>
                  <a:gd name="T5" fmla="*/ 283 h 283"/>
                  <a:gd name="T6" fmla="*/ 57 w 114"/>
                  <a:gd name="T7" fmla="*/ 226 h 283"/>
                  <a:gd name="T8" fmla="*/ 114 w 114"/>
                  <a:gd name="T9" fmla="*/ 226 h 283"/>
                  <a:gd name="T10" fmla="*/ 114 w 114"/>
                  <a:gd name="T11" fmla="*/ 56 h 283"/>
                  <a:gd name="T12" fmla="*/ 57 w 114"/>
                  <a:gd name="T13" fmla="*/ 56 h 283"/>
                  <a:gd name="T14" fmla="*/ 57 w 114"/>
                  <a:gd name="T15" fmla="*/ 0 h 283"/>
                  <a:gd name="T16" fmla="*/ 0 w 114"/>
                  <a:gd name="T1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" h="283">
                    <a:moveTo>
                      <a:pt x="0" y="0"/>
                    </a:moveTo>
                    <a:lnTo>
                      <a:pt x="0" y="283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114" y="226"/>
                    </a:lnTo>
                    <a:lnTo>
                      <a:pt x="114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3" name="Freeform 924"/>
              <p:cNvSpPr>
                <a:spLocks/>
              </p:cNvSpPr>
              <p:nvPr/>
            </p:nvSpPr>
            <p:spPr bwMode="auto">
              <a:xfrm>
                <a:off x="1651" y="3421"/>
                <a:ext cx="396" cy="907"/>
              </a:xfrm>
              <a:custGeom>
                <a:avLst/>
                <a:gdLst>
                  <a:gd name="T0" fmla="*/ 0 w 396"/>
                  <a:gd name="T1" fmla="*/ 0 h 907"/>
                  <a:gd name="T2" fmla="*/ 0 w 396"/>
                  <a:gd name="T3" fmla="*/ 454 h 907"/>
                  <a:gd name="T4" fmla="*/ 56 w 396"/>
                  <a:gd name="T5" fmla="*/ 454 h 907"/>
                  <a:gd name="T6" fmla="*/ 56 w 396"/>
                  <a:gd name="T7" fmla="*/ 397 h 907"/>
                  <a:gd name="T8" fmla="*/ 113 w 396"/>
                  <a:gd name="T9" fmla="*/ 397 h 907"/>
                  <a:gd name="T10" fmla="*/ 113 w 396"/>
                  <a:gd name="T11" fmla="*/ 510 h 907"/>
                  <a:gd name="T12" fmla="*/ 170 w 396"/>
                  <a:gd name="T13" fmla="*/ 510 h 907"/>
                  <a:gd name="T14" fmla="*/ 170 w 396"/>
                  <a:gd name="T15" fmla="*/ 567 h 907"/>
                  <a:gd name="T16" fmla="*/ 226 w 396"/>
                  <a:gd name="T17" fmla="*/ 567 h 907"/>
                  <a:gd name="T18" fmla="*/ 226 w 396"/>
                  <a:gd name="T19" fmla="*/ 850 h 907"/>
                  <a:gd name="T20" fmla="*/ 283 w 396"/>
                  <a:gd name="T21" fmla="*/ 850 h 907"/>
                  <a:gd name="T22" fmla="*/ 283 w 396"/>
                  <a:gd name="T23" fmla="*/ 907 h 907"/>
                  <a:gd name="T24" fmla="*/ 340 w 396"/>
                  <a:gd name="T25" fmla="*/ 907 h 907"/>
                  <a:gd name="T26" fmla="*/ 340 w 396"/>
                  <a:gd name="T27" fmla="*/ 624 h 907"/>
                  <a:gd name="T28" fmla="*/ 396 w 396"/>
                  <a:gd name="T29" fmla="*/ 624 h 907"/>
                  <a:gd name="T30" fmla="*/ 396 w 396"/>
                  <a:gd name="T31" fmla="*/ 567 h 907"/>
                  <a:gd name="T32" fmla="*/ 340 w 396"/>
                  <a:gd name="T33" fmla="*/ 567 h 907"/>
                  <a:gd name="T34" fmla="*/ 340 w 396"/>
                  <a:gd name="T35" fmla="*/ 454 h 907"/>
                  <a:gd name="T36" fmla="*/ 283 w 396"/>
                  <a:gd name="T37" fmla="*/ 454 h 907"/>
                  <a:gd name="T38" fmla="*/ 283 w 396"/>
                  <a:gd name="T39" fmla="*/ 283 h 907"/>
                  <a:gd name="T40" fmla="*/ 226 w 396"/>
                  <a:gd name="T41" fmla="*/ 283 h 907"/>
                  <a:gd name="T42" fmla="*/ 226 w 396"/>
                  <a:gd name="T43" fmla="*/ 227 h 907"/>
                  <a:gd name="T44" fmla="*/ 283 w 396"/>
                  <a:gd name="T45" fmla="*/ 227 h 907"/>
                  <a:gd name="T46" fmla="*/ 283 w 396"/>
                  <a:gd name="T47" fmla="*/ 170 h 907"/>
                  <a:gd name="T48" fmla="*/ 340 w 396"/>
                  <a:gd name="T49" fmla="*/ 170 h 907"/>
                  <a:gd name="T50" fmla="*/ 340 w 396"/>
                  <a:gd name="T51" fmla="*/ 113 h 907"/>
                  <a:gd name="T52" fmla="*/ 396 w 396"/>
                  <a:gd name="T53" fmla="*/ 113 h 907"/>
                  <a:gd name="T54" fmla="*/ 396 w 396"/>
                  <a:gd name="T55" fmla="*/ 57 h 907"/>
                  <a:gd name="T56" fmla="*/ 56 w 396"/>
                  <a:gd name="T57" fmla="*/ 57 h 907"/>
                  <a:gd name="T58" fmla="*/ 56 w 396"/>
                  <a:gd name="T59" fmla="*/ 0 h 907"/>
                  <a:gd name="T60" fmla="*/ 0 w 396"/>
                  <a:gd name="T6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96" h="907">
                    <a:moveTo>
                      <a:pt x="0" y="0"/>
                    </a:moveTo>
                    <a:lnTo>
                      <a:pt x="0" y="454"/>
                    </a:lnTo>
                    <a:lnTo>
                      <a:pt x="56" y="454"/>
                    </a:lnTo>
                    <a:lnTo>
                      <a:pt x="56" y="397"/>
                    </a:lnTo>
                    <a:lnTo>
                      <a:pt x="113" y="397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567"/>
                    </a:lnTo>
                    <a:lnTo>
                      <a:pt x="226" y="567"/>
                    </a:lnTo>
                    <a:lnTo>
                      <a:pt x="226" y="850"/>
                    </a:lnTo>
                    <a:lnTo>
                      <a:pt x="283" y="850"/>
                    </a:lnTo>
                    <a:lnTo>
                      <a:pt x="283" y="907"/>
                    </a:lnTo>
                    <a:lnTo>
                      <a:pt x="340" y="907"/>
                    </a:lnTo>
                    <a:lnTo>
                      <a:pt x="340" y="624"/>
                    </a:lnTo>
                    <a:lnTo>
                      <a:pt x="396" y="624"/>
                    </a:lnTo>
                    <a:lnTo>
                      <a:pt x="396" y="567"/>
                    </a:lnTo>
                    <a:lnTo>
                      <a:pt x="340" y="567"/>
                    </a:lnTo>
                    <a:lnTo>
                      <a:pt x="340" y="454"/>
                    </a:lnTo>
                    <a:lnTo>
                      <a:pt x="283" y="454"/>
                    </a:lnTo>
                    <a:lnTo>
                      <a:pt x="283" y="283"/>
                    </a:lnTo>
                    <a:lnTo>
                      <a:pt x="226" y="283"/>
                    </a:lnTo>
                    <a:lnTo>
                      <a:pt x="226" y="227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396" y="113"/>
                    </a:lnTo>
                    <a:lnTo>
                      <a:pt x="396" y="57"/>
                    </a:lnTo>
                    <a:lnTo>
                      <a:pt x="56" y="57"/>
                    </a:lnTo>
                    <a:lnTo>
                      <a:pt x="56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4" name="Freeform 926"/>
              <p:cNvSpPr>
                <a:spLocks/>
              </p:cNvSpPr>
              <p:nvPr/>
            </p:nvSpPr>
            <p:spPr bwMode="auto">
              <a:xfrm>
                <a:off x="1877" y="3478"/>
                <a:ext cx="624" cy="453"/>
              </a:xfrm>
              <a:custGeom>
                <a:avLst/>
                <a:gdLst>
                  <a:gd name="T0" fmla="*/ 454 w 624"/>
                  <a:gd name="T1" fmla="*/ 453 h 453"/>
                  <a:gd name="T2" fmla="*/ 454 w 624"/>
                  <a:gd name="T3" fmla="*/ 397 h 453"/>
                  <a:gd name="T4" fmla="*/ 511 w 624"/>
                  <a:gd name="T5" fmla="*/ 397 h 453"/>
                  <a:gd name="T6" fmla="*/ 511 w 624"/>
                  <a:gd name="T7" fmla="*/ 340 h 453"/>
                  <a:gd name="T8" fmla="*/ 567 w 624"/>
                  <a:gd name="T9" fmla="*/ 340 h 453"/>
                  <a:gd name="T10" fmla="*/ 567 w 624"/>
                  <a:gd name="T11" fmla="*/ 170 h 453"/>
                  <a:gd name="T12" fmla="*/ 624 w 624"/>
                  <a:gd name="T13" fmla="*/ 170 h 453"/>
                  <a:gd name="T14" fmla="*/ 624 w 624"/>
                  <a:gd name="T15" fmla="*/ 56 h 453"/>
                  <a:gd name="T16" fmla="*/ 567 w 624"/>
                  <a:gd name="T17" fmla="*/ 56 h 453"/>
                  <a:gd name="T18" fmla="*/ 567 w 624"/>
                  <a:gd name="T19" fmla="*/ 0 h 453"/>
                  <a:gd name="T20" fmla="*/ 397 w 624"/>
                  <a:gd name="T21" fmla="*/ 0 h 453"/>
                  <a:gd name="T22" fmla="*/ 397 w 624"/>
                  <a:gd name="T23" fmla="*/ 170 h 453"/>
                  <a:gd name="T24" fmla="*/ 114 w 624"/>
                  <a:gd name="T25" fmla="*/ 170 h 453"/>
                  <a:gd name="T26" fmla="*/ 114 w 624"/>
                  <a:gd name="T27" fmla="*/ 113 h 453"/>
                  <a:gd name="T28" fmla="*/ 57 w 624"/>
                  <a:gd name="T29" fmla="*/ 113 h 453"/>
                  <a:gd name="T30" fmla="*/ 57 w 624"/>
                  <a:gd name="T31" fmla="*/ 170 h 453"/>
                  <a:gd name="T32" fmla="*/ 0 w 624"/>
                  <a:gd name="T33" fmla="*/ 170 h 453"/>
                  <a:gd name="T34" fmla="*/ 0 w 624"/>
                  <a:gd name="T35" fmla="*/ 226 h 453"/>
                  <a:gd name="T36" fmla="*/ 57 w 624"/>
                  <a:gd name="T37" fmla="*/ 226 h 453"/>
                  <a:gd name="T38" fmla="*/ 57 w 624"/>
                  <a:gd name="T39" fmla="*/ 397 h 453"/>
                  <a:gd name="T40" fmla="*/ 227 w 624"/>
                  <a:gd name="T41" fmla="*/ 397 h 453"/>
                  <a:gd name="T42" fmla="*/ 227 w 624"/>
                  <a:gd name="T43" fmla="*/ 453 h 453"/>
                  <a:gd name="T44" fmla="*/ 454 w 624"/>
                  <a:gd name="T45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24" h="453">
                    <a:moveTo>
                      <a:pt x="454" y="453"/>
                    </a:moveTo>
                    <a:lnTo>
                      <a:pt x="454" y="397"/>
                    </a:lnTo>
                    <a:lnTo>
                      <a:pt x="511" y="397"/>
                    </a:lnTo>
                    <a:lnTo>
                      <a:pt x="511" y="340"/>
                    </a:lnTo>
                    <a:lnTo>
                      <a:pt x="567" y="340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56"/>
                    </a:lnTo>
                    <a:lnTo>
                      <a:pt x="567" y="56"/>
                    </a:lnTo>
                    <a:lnTo>
                      <a:pt x="567" y="0"/>
                    </a:lnTo>
                    <a:lnTo>
                      <a:pt x="397" y="0"/>
                    </a:lnTo>
                    <a:lnTo>
                      <a:pt x="397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397"/>
                    </a:lnTo>
                    <a:lnTo>
                      <a:pt x="227" y="397"/>
                    </a:lnTo>
                    <a:lnTo>
                      <a:pt x="227" y="453"/>
                    </a:lnTo>
                    <a:lnTo>
                      <a:pt x="454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5" name="Freeform 927"/>
              <p:cNvSpPr>
                <a:spLocks/>
              </p:cNvSpPr>
              <p:nvPr/>
            </p:nvSpPr>
            <p:spPr bwMode="auto">
              <a:xfrm>
                <a:off x="1537" y="2967"/>
                <a:ext cx="114" cy="114"/>
              </a:xfrm>
              <a:custGeom>
                <a:avLst/>
                <a:gdLst>
                  <a:gd name="T0" fmla="*/ 114 w 114"/>
                  <a:gd name="T1" fmla="*/ 0 h 114"/>
                  <a:gd name="T2" fmla="*/ 0 w 114"/>
                  <a:gd name="T3" fmla="*/ 0 h 114"/>
                  <a:gd name="T4" fmla="*/ 0 w 114"/>
                  <a:gd name="T5" fmla="*/ 114 h 114"/>
                  <a:gd name="T6" fmla="*/ 57 w 114"/>
                  <a:gd name="T7" fmla="*/ 114 h 114"/>
                  <a:gd name="T8" fmla="*/ 57 w 114"/>
                  <a:gd name="T9" fmla="*/ 57 h 114"/>
                  <a:gd name="T10" fmla="*/ 114 w 114"/>
                  <a:gd name="T11" fmla="*/ 57 h 114"/>
                  <a:gd name="T12" fmla="*/ 114 w 114"/>
                  <a:gd name="T13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14">
                    <a:moveTo>
                      <a:pt x="114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6" name="Freeform 928"/>
              <p:cNvSpPr>
                <a:spLocks/>
              </p:cNvSpPr>
              <p:nvPr/>
            </p:nvSpPr>
            <p:spPr bwMode="auto">
              <a:xfrm>
                <a:off x="2501" y="3364"/>
                <a:ext cx="227" cy="284"/>
              </a:xfrm>
              <a:custGeom>
                <a:avLst/>
                <a:gdLst>
                  <a:gd name="T0" fmla="*/ 0 w 227"/>
                  <a:gd name="T1" fmla="*/ 284 h 284"/>
                  <a:gd name="T2" fmla="*/ 0 w 227"/>
                  <a:gd name="T3" fmla="*/ 0 h 284"/>
                  <a:gd name="T4" fmla="*/ 170 w 227"/>
                  <a:gd name="T5" fmla="*/ 0 h 284"/>
                  <a:gd name="T6" fmla="*/ 170 w 227"/>
                  <a:gd name="T7" fmla="*/ 114 h 284"/>
                  <a:gd name="T8" fmla="*/ 227 w 227"/>
                  <a:gd name="T9" fmla="*/ 114 h 284"/>
                  <a:gd name="T10" fmla="*/ 227 w 227"/>
                  <a:gd name="T11" fmla="*/ 227 h 284"/>
                  <a:gd name="T12" fmla="*/ 170 w 227"/>
                  <a:gd name="T13" fmla="*/ 227 h 284"/>
                  <a:gd name="T14" fmla="*/ 170 w 227"/>
                  <a:gd name="T15" fmla="*/ 284 h 284"/>
                  <a:gd name="T16" fmla="*/ 0 w 227"/>
                  <a:gd name="T17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84">
                    <a:moveTo>
                      <a:pt x="0" y="284"/>
                    </a:moveTo>
                    <a:lnTo>
                      <a:pt x="0" y="0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7" name="Freeform 929"/>
              <p:cNvSpPr>
                <a:spLocks/>
              </p:cNvSpPr>
              <p:nvPr/>
            </p:nvSpPr>
            <p:spPr bwMode="auto">
              <a:xfrm>
                <a:off x="3578" y="3931"/>
                <a:ext cx="738" cy="681"/>
              </a:xfrm>
              <a:custGeom>
                <a:avLst/>
                <a:gdLst>
                  <a:gd name="T0" fmla="*/ 0 w 738"/>
                  <a:gd name="T1" fmla="*/ 681 h 681"/>
                  <a:gd name="T2" fmla="*/ 0 w 738"/>
                  <a:gd name="T3" fmla="*/ 284 h 681"/>
                  <a:gd name="T4" fmla="*/ 57 w 738"/>
                  <a:gd name="T5" fmla="*/ 284 h 681"/>
                  <a:gd name="T6" fmla="*/ 57 w 738"/>
                  <a:gd name="T7" fmla="*/ 340 h 681"/>
                  <a:gd name="T8" fmla="*/ 114 w 738"/>
                  <a:gd name="T9" fmla="*/ 340 h 681"/>
                  <a:gd name="T10" fmla="*/ 114 w 738"/>
                  <a:gd name="T11" fmla="*/ 114 h 681"/>
                  <a:gd name="T12" fmla="*/ 170 w 738"/>
                  <a:gd name="T13" fmla="*/ 114 h 681"/>
                  <a:gd name="T14" fmla="*/ 170 w 738"/>
                  <a:gd name="T15" fmla="*/ 0 h 681"/>
                  <a:gd name="T16" fmla="*/ 397 w 738"/>
                  <a:gd name="T17" fmla="*/ 0 h 681"/>
                  <a:gd name="T18" fmla="*/ 397 w 738"/>
                  <a:gd name="T19" fmla="*/ 57 h 681"/>
                  <a:gd name="T20" fmla="*/ 454 w 738"/>
                  <a:gd name="T21" fmla="*/ 57 h 681"/>
                  <a:gd name="T22" fmla="*/ 454 w 738"/>
                  <a:gd name="T23" fmla="*/ 170 h 681"/>
                  <a:gd name="T24" fmla="*/ 511 w 738"/>
                  <a:gd name="T25" fmla="*/ 170 h 681"/>
                  <a:gd name="T26" fmla="*/ 511 w 738"/>
                  <a:gd name="T27" fmla="*/ 227 h 681"/>
                  <a:gd name="T28" fmla="*/ 738 w 738"/>
                  <a:gd name="T29" fmla="*/ 227 h 681"/>
                  <a:gd name="T30" fmla="*/ 738 w 738"/>
                  <a:gd name="T31" fmla="*/ 284 h 681"/>
                  <a:gd name="T32" fmla="*/ 681 w 738"/>
                  <a:gd name="T33" fmla="*/ 284 h 681"/>
                  <a:gd name="T34" fmla="*/ 681 w 738"/>
                  <a:gd name="T35" fmla="*/ 454 h 681"/>
                  <a:gd name="T36" fmla="*/ 454 w 738"/>
                  <a:gd name="T37" fmla="*/ 454 h 681"/>
                  <a:gd name="T38" fmla="*/ 454 w 738"/>
                  <a:gd name="T39" fmla="*/ 397 h 681"/>
                  <a:gd name="T40" fmla="*/ 341 w 738"/>
                  <a:gd name="T41" fmla="*/ 397 h 681"/>
                  <a:gd name="T42" fmla="*/ 341 w 738"/>
                  <a:gd name="T43" fmla="*/ 340 h 681"/>
                  <a:gd name="T44" fmla="*/ 227 w 738"/>
                  <a:gd name="T45" fmla="*/ 340 h 681"/>
                  <a:gd name="T46" fmla="*/ 227 w 738"/>
                  <a:gd name="T47" fmla="*/ 397 h 681"/>
                  <a:gd name="T48" fmla="*/ 114 w 738"/>
                  <a:gd name="T49" fmla="*/ 397 h 681"/>
                  <a:gd name="T50" fmla="*/ 114 w 738"/>
                  <a:gd name="T51" fmla="*/ 624 h 681"/>
                  <a:gd name="T52" fmla="*/ 57 w 738"/>
                  <a:gd name="T53" fmla="*/ 624 h 681"/>
                  <a:gd name="T54" fmla="*/ 57 w 738"/>
                  <a:gd name="T55" fmla="*/ 681 h 681"/>
                  <a:gd name="T56" fmla="*/ 0 w 738"/>
                  <a:gd name="T57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38" h="681">
                    <a:moveTo>
                      <a:pt x="0" y="681"/>
                    </a:move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170"/>
                    </a:lnTo>
                    <a:lnTo>
                      <a:pt x="511" y="170"/>
                    </a:lnTo>
                    <a:lnTo>
                      <a:pt x="511" y="227"/>
                    </a:lnTo>
                    <a:lnTo>
                      <a:pt x="738" y="227"/>
                    </a:lnTo>
                    <a:lnTo>
                      <a:pt x="738" y="284"/>
                    </a:lnTo>
                    <a:lnTo>
                      <a:pt x="681" y="284"/>
                    </a:lnTo>
                    <a:lnTo>
                      <a:pt x="681" y="454"/>
                    </a:lnTo>
                    <a:lnTo>
                      <a:pt x="454" y="454"/>
                    </a:lnTo>
                    <a:lnTo>
                      <a:pt x="454" y="397"/>
                    </a:lnTo>
                    <a:lnTo>
                      <a:pt x="341" y="397"/>
                    </a:lnTo>
                    <a:lnTo>
                      <a:pt x="341" y="340"/>
                    </a:lnTo>
                    <a:lnTo>
                      <a:pt x="227" y="340"/>
                    </a:lnTo>
                    <a:lnTo>
                      <a:pt x="227" y="397"/>
                    </a:lnTo>
                    <a:lnTo>
                      <a:pt x="114" y="397"/>
                    </a:lnTo>
                    <a:lnTo>
                      <a:pt x="114" y="624"/>
                    </a:lnTo>
                    <a:lnTo>
                      <a:pt x="57" y="624"/>
                    </a:lnTo>
                    <a:lnTo>
                      <a:pt x="57" y="681"/>
                    </a:lnTo>
                    <a:lnTo>
                      <a:pt x="0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8" name="Freeform 930"/>
              <p:cNvSpPr>
                <a:spLocks/>
              </p:cNvSpPr>
              <p:nvPr/>
            </p:nvSpPr>
            <p:spPr bwMode="auto">
              <a:xfrm>
                <a:off x="2728" y="4838"/>
                <a:ext cx="1758" cy="1021"/>
              </a:xfrm>
              <a:custGeom>
                <a:avLst/>
                <a:gdLst>
                  <a:gd name="T0" fmla="*/ 0 w 1758"/>
                  <a:gd name="T1" fmla="*/ 964 h 1021"/>
                  <a:gd name="T2" fmla="*/ 57 w 1758"/>
                  <a:gd name="T3" fmla="*/ 794 h 1021"/>
                  <a:gd name="T4" fmla="*/ 113 w 1758"/>
                  <a:gd name="T5" fmla="*/ 681 h 1021"/>
                  <a:gd name="T6" fmla="*/ 170 w 1758"/>
                  <a:gd name="T7" fmla="*/ 624 h 1021"/>
                  <a:gd name="T8" fmla="*/ 227 w 1758"/>
                  <a:gd name="T9" fmla="*/ 511 h 1021"/>
                  <a:gd name="T10" fmla="*/ 283 w 1758"/>
                  <a:gd name="T11" fmla="*/ 454 h 1021"/>
                  <a:gd name="T12" fmla="*/ 340 w 1758"/>
                  <a:gd name="T13" fmla="*/ 511 h 1021"/>
                  <a:gd name="T14" fmla="*/ 397 w 1758"/>
                  <a:gd name="T15" fmla="*/ 567 h 1021"/>
                  <a:gd name="T16" fmla="*/ 453 w 1758"/>
                  <a:gd name="T17" fmla="*/ 624 h 1021"/>
                  <a:gd name="T18" fmla="*/ 680 w 1758"/>
                  <a:gd name="T19" fmla="*/ 567 h 1021"/>
                  <a:gd name="T20" fmla="*/ 624 w 1758"/>
                  <a:gd name="T21" fmla="*/ 511 h 1021"/>
                  <a:gd name="T22" fmla="*/ 850 w 1758"/>
                  <a:gd name="T23" fmla="*/ 454 h 1021"/>
                  <a:gd name="T24" fmla="*/ 1020 w 1758"/>
                  <a:gd name="T25" fmla="*/ 397 h 1021"/>
                  <a:gd name="T26" fmla="*/ 1134 w 1758"/>
                  <a:gd name="T27" fmla="*/ 284 h 1021"/>
                  <a:gd name="T28" fmla="*/ 1191 w 1758"/>
                  <a:gd name="T29" fmla="*/ 171 h 1021"/>
                  <a:gd name="T30" fmla="*/ 1304 w 1758"/>
                  <a:gd name="T31" fmla="*/ 227 h 1021"/>
                  <a:gd name="T32" fmla="*/ 1361 w 1758"/>
                  <a:gd name="T33" fmla="*/ 57 h 1021"/>
                  <a:gd name="T34" fmla="*/ 1417 w 1758"/>
                  <a:gd name="T35" fmla="*/ 0 h 1021"/>
                  <a:gd name="T36" fmla="*/ 1531 w 1758"/>
                  <a:gd name="T37" fmla="*/ 341 h 1021"/>
                  <a:gd name="T38" fmla="*/ 1644 w 1758"/>
                  <a:gd name="T39" fmla="*/ 397 h 1021"/>
                  <a:gd name="T40" fmla="*/ 1588 w 1758"/>
                  <a:gd name="T41" fmla="*/ 454 h 1021"/>
                  <a:gd name="T42" fmla="*/ 1758 w 1758"/>
                  <a:gd name="T43" fmla="*/ 567 h 1021"/>
                  <a:gd name="T44" fmla="*/ 1701 w 1758"/>
                  <a:gd name="T45" fmla="*/ 624 h 1021"/>
                  <a:gd name="T46" fmla="*/ 1588 w 1758"/>
                  <a:gd name="T47" fmla="*/ 681 h 1021"/>
                  <a:gd name="T48" fmla="*/ 1361 w 1758"/>
                  <a:gd name="T49" fmla="*/ 681 h 1021"/>
                  <a:gd name="T50" fmla="*/ 1247 w 1758"/>
                  <a:gd name="T51" fmla="*/ 738 h 1021"/>
                  <a:gd name="T52" fmla="*/ 1077 w 1758"/>
                  <a:gd name="T53" fmla="*/ 794 h 1021"/>
                  <a:gd name="T54" fmla="*/ 907 w 1758"/>
                  <a:gd name="T55" fmla="*/ 851 h 1021"/>
                  <a:gd name="T56" fmla="*/ 737 w 1758"/>
                  <a:gd name="T57" fmla="*/ 908 h 1021"/>
                  <a:gd name="T58" fmla="*/ 340 w 1758"/>
                  <a:gd name="T59" fmla="*/ 964 h 1021"/>
                  <a:gd name="T60" fmla="*/ 227 w 1758"/>
                  <a:gd name="T61" fmla="*/ 964 h 1021"/>
                  <a:gd name="T62" fmla="*/ 170 w 1758"/>
                  <a:gd name="T63" fmla="*/ 1021 h 1021"/>
                  <a:gd name="T64" fmla="*/ 57 w 1758"/>
                  <a:gd name="T65" fmla="*/ 1021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58" h="1021">
                    <a:moveTo>
                      <a:pt x="0" y="1021"/>
                    </a:moveTo>
                    <a:lnTo>
                      <a:pt x="0" y="964"/>
                    </a:lnTo>
                    <a:lnTo>
                      <a:pt x="57" y="964"/>
                    </a:lnTo>
                    <a:lnTo>
                      <a:pt x="57" y="794"/>
                    </a:lnTo>
                    <a:lnTo>
                      <a:pt x="113" y="794"/>
                    </a:lnTo>
                    <a:lnTo>
                      <a:pt x="113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227" y="624"/>
                    </a:lnTo>
                    <a:lnTo>
                      <a:pt x="227" y="511"/>
                    </a:lnTo>
                    <a:lnTo>
                      <a:pt x="283" y="511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511"/>
                    </a:lnTo>
                    <a:lnTo>
                      <a:pt x="397" y="511"/>
                    </a:lnTo>
                    <a:lnTo>
                      <a:pt x="397" y="567"/>
                    </a:lnTo>
                    <a:lnTo>
                      <a:pt x="453" y="567"/>
                    </a:lnTo>
                    <a:lnTo>
                      <a:pt x="453" y="624"/>
                    </a:lnTo>
                    <a:lnTo>
                      <a:pt x="680" y="624"/>
                    </a:lnTo>
                    <a:lnTo>
                      <a:pt x="680" y="567"/>
                    </a:lnTo>
                    <a:lnTo>
                      <a:pt x="624" y="567"/>
                    </a:lnTo>
                    <a:lnTo>
                      <a:pt x="624" y="511"/>
                    </a:lnTo>
                    <a:lnTo>
                      <a:pt x="850" y="511"/>
                    </a:lnTo>
                    <a:lnTo>
                      <a:pt x="850" y="454"/>
                    </a:lnTo>
                    <a:lnTo>
                      <a:pt x="1020" y="454"/>
                    </a:lnTo>
                    <a:lnTo>
                      <a:pt x="1020" y="397"/>
                    </a:lnTo>
                    <a:lnTo>
                      <a:pt x="1134" y="397"/>
                    </a:lnTo>
                    <a:lnTo>
                      <a:pt x="1134" y="284"/>
                    </a:lnTo>
                    <a:lnTo>
                      <a:pt x="1191" y="284"/>
                    </a:lnTo>
                    <a:lnTo>
                      <a:pt x="1191" y="171"/>
                    </a:lnTo>
                    <a:lnTo>
                      <a:pt x="1304" y="171"/>
                    </a:lnTo>
                    <a:lnTo>
                      <a:pt x="1304" y="227"/>
                    </a:lnTo>
                    <a:lnTo>
                      <a:pt x="1361" y="227"/>
                    </a:lnTo>
                    <a:lnTo>
                      <a:pt x="1361" y="57"/>
                    </a:lnTo>
                    <a:lnTo>
                      <a:pt x="1417" y="57"/>
                    </a:lnTo>
                    <a:lnTo>
                      <a:pt x="1417" y="0"/>
                    </a:lnTo>
                    <a:lnTo>
                      <a:pt x="1531" y="0"/>
                    </a:lnTo>
                    <a:lnTo>
                      <a:pt x="1531" y="341"/>
                    </a:lnTo>
                    <a:lnTo>
                      <a:pt x="1644" y="341"/>
                    </a:lnTo>
                    <a:lnTo>
                      <a:pt x="1644" y="397"/>
                    </a:lnTo>
                    <a:lnTo>
                      <a:pt x="1588" y="397"/>
                    </a:lnTo>
                    <a:lnTo>
                      <a:pt x="1588" y="454"/>
                    </a:lnTo>
                    <a:lnTo>
                      <a:pt x="1758" y="454"/>
                    </a:lnTo>
                    <a:lnTo>
                      <a:pt x="1758" y="567"/>
                    </a:lnTo>
                    <a:lnTo>
                      <a:pt x="1701" y="567"/>
                    </a:lnTo>
                    <a:lnTo>
                      <a:pt x="1701" y="624"/>
                    </a:lnTo>
                    <a:lnTo>
                      <a:pt x="1588" y="624"/>
                    </a:lnTo>
                    <a:lnTo>
                      <a:pt x="1588" y="681"/>
                    </a:lnTo>
                    <a:lnTo>
                      <a:pt x="1417" y="681"/>
                    </a:lnTo>
                    <a:lnTo>
                      <a:pt x="1361" y="681"/>
                    </a:lnTo>
                    <a:lnTo>
                      <a:pt x="1361" y="738"/>
                    </a:lnTo>
                    <a:lnTo>
                      <a:pt x="1247" y="738"/>
                    </a:lnTo>
                    <a:lnTo>
                      <a:pt x="1247" y="794"/>
                    </a:lnTo>
                    <a:lnTo>
                      <a:pt x="1077" y="794"/>
                    </a:lnTo>
                    <a:lnTo>
                      <a:pt x="1077" y="851"/>
                    </a:lnTo>
                    <a:lnTo>
                      <a:pt x="907" y="851"/>
                    </a:lnTo>
                    <a:lnTo>
                      <a:pt x="907" y="908"/>
                    </a:lnTo>
                    <a:lnTo>
                      <a:pt x="737" y="908"/>
                    </a:lnTo>
                    <a:lnTo>
                      <a:pt x="737" y="964"/>
                    </a:lnTo>
                    <a:lnTo>
                      <a:pt x="340" y="964"/>
                    </a:lnTo>
                    <a:lnTo>
                      <a:pt x="283" y="964"/>
                    </a:lnTo>
                    <a:lnTo>
                      <a:pt x="227" y="964"/>
                    </a:lnTo>
                    <a:lnTo>
                      <a:pt x="227" y="1021"/>
                    </a:lnTo>
                    <a:lnTo>
                      <a:pt x="170" y="1021"/>
                    </a:lnTo>
                    <a:lnTo>
                      <a:pt x="113" y="1021"/>
                    </a:lnTo>
                    <a:lnTo>
                      <a:pt x="57" y="1021"/>
                    </a:lnTo>
                    <a:lnTo>
                      <a:pt x="0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9" name="Freeform 931"/>
              <p:cNvSpPr>
                <a:spLocks/>
              </p:cNvSpPr>
              <p:nvPr/>
            </p:nvSpPr>
            <p:spPr bwMode="auto">
              <a:xfrm>
                <a:off x="4316" y="3988"/>
                <a:ext cx="1077" cy="1417"/>
              </a:xfrm>
              <a:custGeom>
                <a:avLst/>
                <a:gdLst>
                  <a:gd name="T0" fmla="*/ 170 w 1077"/>
                  <a:gd name="T1" fmla="*/ 1417 h 1417"/>
                  <a:gd name="T2" fmla="*/ 170 w 1077"/>
                  <a:gd name="T3" fmla="*/ 1304 h 1417"/>
                  <a:gd name="T4" fmla="*/ 0 w 1077"/>
                  <a:gd name="T5" fmla="*/ 1304 h 1417"/>
                  <a:gd name="T6" fmla="*/ 0 w 1077"/>
                  <a:gd name="T7" fmla="*/ 1247 h 1417"/>
                  <a:gd name="T8" fmla="*/ 56 w 1077"/>
                  <a:gd name="T9" fmla="*/ 1247 h 1417"/>
                  <a:gd name="T10" fmla="*/ 56 w 1077"/>
                  <a:gd name="T11" fmla="*/ 1134 h 1417"/>
                  <a:gd name="T12" fmla="*/ 113 w 1077"/>
                  <a:gd name="T13" fmla="*/ 1134 h 1417"/>
                  <a:gd name="T14" fmla="*/ 113 w 1077"/>
                  <a:gd name="T15" fmla="*/ 1077 h 1417"/>
                  <a:gd name="T16" fmla="*/ 56 w 1077"/>
                  <a:gd name="T17" fmla="*/ 1077 h 1417"/>
                  <a:gd name="T18" fmla="*/ 56 w 1077"/>
                  <a:gd name="T19" fmla="*/ 907 h 1417"/>
                  <a:gd name="T20" fmla="*/ 226 w 1077"/>
                  <a:gd name="T21" fmla="*/ 907 h 1417"/>
                  <a:gd name="T22" fmla="*/ 226 w 1077"/>
                  <a:gd name="T23" fmla="*/ 850 h 1417"/>
                  <a:gd name="T24" fmla="*/ 0 w 1077"/>
                  <a:gd name="T25" fmla="*/ 850 h 1417"/>
                  <a:gd name="T26" fmla="*/ 0 w 1077"/>
                  <a:gd name="T27" fmla="*/ 737 h 1417"/>
                  <a:gd name="T28" fmla="*/ 113 w 1077"/>
                  <a:gd name="T29" fmla="*/ 737 h 1417"/>
                  <a:gd name="T30" fmla="*/ 113 w 1077"/>
                  <a:gd name="T31" fmla="*/ 567 h 1417"/>
                  <a:gd name="T32" fmla="*/ 170 w 1077"/>
                  <a:gd name="T33" fmla="*/ 567 h 1417"/>
                  <a:gd name="T34" fmla="*/ 170 w 1077"/>
                  <a:gd name="T35" fmla="*/ 510 h 1417"/>
                  <a:gd name="T36" fmla="*/ 56 w 1077"/>
                  <a:gd name="T37" fmla="*/ 510 h 1417"/>
                  <a:gd name="T38" fmla="*/ 56 w 1077"/>
                  <a:gd name="T39" fmla="*/ 567 h 1417"/>
                  <a:gd name="T40" fmla="*/ 0 w 1077"/>
                  <a:gd name="T41" fmla="*/ 567 h 1417"/>
                  <a:gd name="T42" fmla="*/ 0 w 1077"/>
                  <a:gd name="T43" fmla="*/ 454 h 1417"/>
                  <a:gd name="T44" fmla="*/ 396 w 1077"/>
                  <a:gd name="T45" fmla="*/ 454 h 1417"/>
                  <a:gd name="T46" fmla="*/ 396 w 1077"/>
                  <a:gd name="T47" fmla="*/ 397 h 1417"/>
                  <a:gd name="T48" fmla="*/ 510 w 1077"/>
                  <a:gd name="T49" fmla="*/ 397 h 1417"/>
                  <a:gd name="T50" fmla="*/ 510 w 1077"/>
                  <a:gd name="T51" fmla="*/ 454 h 1417"/>
                  <a:gd name="T52" fmla="*/ 567 w 1077"/>
                  <a:gd name="T53" fmla="*/ 454 h 1417"/>
                  <a:gd name="T54" fmla="*/ 567 w 1077"/>
                  <a:gd name="T55" fmla="*/ 340 h 1417"/>
                  <a:gd name="T56" fmla="*/ 680 w 1077"/>
                  <a:gd name="T57" fmla="*/ 340 h 1417"/>
                  <a:gd name="T58" fmla="*/ 680 w 1077"/>
                  <a:gd name="T59" fmla="*/ 113 h 1417"/>
                  <a:gd name="T60" fmla="*/ 737 w 1077"/>
                  <a:gd name="T61" fmla="*/ 113 h 1417"/>
                  <a:gd name="T62" fmla="*/ 737 w 1077"/>
                  <a:gd name="T63" fmla="*/ 57 h 1417"/>
                  <a:gd name="T64" fmla="*/ 850 w 1077"/>
                  <a:gd name="T65" fmla="*/ 57 h 1417"/>
                  <a:gd name="T66" fmla="*/ 850 w 1077"/>
                  <a:gd name="T67" fmla="*/ 0 h 1417"/>
                  <a:gd name="T68" fmla="*/ 963 w 1077"/>
                  <a:gd name="T69" fmla="*/ 0 h 1417"/>
                  <a:gd name="T70" fmla="*/ 963 w 1077"/>
                  <a:gd name="T71" fmla="*/ 113 h 1417"/>
                  <a:gd name="T72" fmla="*/ 1020 w 1077"/>
                  <a:gd name="T73" fmla="*/ 113 h 1417"/>
                  <a:gd name="T74" fmla="*/ 1020 w 1077"/>
                  <a:gd name="T75" fmla="*/ 227 h 1417"/>
                  <a:gd name="T76" fmla="*/ 1077 w 1077"/>
                  <a:gd name="T77" fmla="*/ 227 h 1417"/>
                  <a:gd name="T78" fmla="*/ 1077 w 1077"/>
                  <a:gd name="T79" fmla="*/ 283 h 1417"/>
                  <a:gd name="T80" fmla="*/ 1020 w 1077"/>
                  <a:gd name="T81" fmla="*/ 283 h 1417"/>
                  <a:gd name="T82" fmla="*/ 1020 w 1077"/>
                  <a:gd name="T83" fmla="*/ 510 h 1417"/>
                  <a:gd name="T84" fmla="*/ 963 w 1077"/>
                  <a:gd name="T85" fmla="*/ 510 h 1417"/>
                  <a:gd name="T86" fmla="*/ 963 w 1077"/>
                  <a:gd name="T87" fmla="*/ 680 h 1417"/>
                  <a:gd name="T88" fmla="*/ 907 w 1077"/>
                  <a:gd name="T89" fmla="*/ 680 h 1417"/>
                  <a:gd name="T90" fmla="*/ 907 w 1077"/>
                  <a:gd name="T91" fmla="*/ 794 h 1417"/>
                  <a:gd name="T92" fmla="*/ 963 w 1077"/>
                  <a:gd name="T93" fmla="*/ 794 h 1417"/>
                  <a:gd name="T94" fmla="*/ 963 w 1077"/>
                  <a:gd name="T95" fmla="*/ 964 h 1417"/>
                  <a:gd name="T96" fmla="*/ 1020 w 1077"/>
                  <a:gd name="T97" fmla="*/ 964 h 1417"/>
                  <a:gd name="T98" fmla="*/ 1020 w 1077"/>
                  <a:gd name="T99" fmla="*/ 1134 h 1417"/>
                  <a:gd name="T100" fmla="*/ 963 w 1077"/>
                  <a:gd name="T101" fmla="*/ 1134 h 1417"/>
                  <a:gd name="T102" fmla="*/ 963 w 1077"/>
                  <a:gd name="T103" fmla="*/ 1247 h 1417"/>
                  <a:gd name="T104" fmla="*/ 850 w 1077"/>
                  <a:gd name="T105" fmla="*/ 1247 h 1417"/>
                  <a:gd name="T106" fmla="*/ 850 w 1077"/>
                  <a:gd name="T107" fmla="*/ 1304 h 1417"/>
                  <a:gd name="T108" fmla="*/ 623 w 1077"/>
                  <a:gd name="T109" fmla="*/ 1304 h 1417"/>
                  <a:gd name="T110" fmla="*/ 623 w 1077"/>
                  <a:gd name="T111" fmla="*/ 1361 h 1417"/>
                  <a:gd name="T112" fmla="*/ 396 w 1077"/>
                  <a:gd name="T113" fmla="*/ 1361 h 1417"/>
                  <a:gd name="T114" fmla="*/ 340 w 1077"/>
                  <a:gd name="T115" fmla="*/ 1361 h 1417"/>
                  <a:gd name="T116" fmla="*/ 340 w 1077"/>
                  <a:gd name="T117" fmla="*/ 1417 h 1417"/>
                  <a:gd name="T118" fmla="*/ 170 w 1077"/>
                  <a:gd name="T119" fmla="*/ 1417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77" h="1417">
                    <a:moveTo>
                      <a:pt x="170" y="1417"/>
                    </a:moveTo>
                    <a:lnTo>
                      <a:pt x="170" y="1304"/>
                    </a:lnTo>
                    <a:lnTo>
                      <a:pt x="0" y="1304"/>
                    </a:lnTo>
                    <a:lnTo>
                      <a:pt x="0" y="1247"/>
                    </a:lnTo>
                    <a:lnTo>
                      <a:pt x="56" y="1247"/>
                    </a:lnTo>
                    <a:lnTo>
                      <a:pt x="56" y="1134"/>
                    </a:lnTo>
                    <a:lnTo>
                      <a:pt x="113" y="1134"/>
                    </a:lnTo>
                    <a:lnTo>
                      <a:pt x="113" y="1077"/>
                    </a:lnTo>
                    <a:lnTo>
                      <a:pt x="56" y="1077"/>
                    </a:lnTo>
                    <a:lnTo>
                      <a:pt x="56" y="907"/>
                    </a:lnTo>
                    <a:lnTo>
                      <a:pt x="226" y="907"/>
                    </a:lnTo>
                    <a:lnTo>
                      <a:pt x="226" y="850"/>
                    </a:lnTo>
                    <a:lnTo>
                      <a:pt x="0" y="850"/>
                    </a:lnTo>
                    <a:lnTo>
                      <a:pt x="0" y="737"/>
                    </a:lnTo>
                    <a:lnTo>
                      <a:pt x="113" y="737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510"/>
                    </a:lnTo>
                    <a:lnTo>
                      <a:pt x="56" y="510"/>
                    </a:lnTo>
                    <a:lnTo>
                      <a:pt x="56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396" y="454"/>
                    </a:lnTo>
                    <a:lnTo>
                      <a:pt x="396" y="397"/>
                    </a:lnTo>
                    <a:lnTo>
                      <a:pt x="510" y="397"/>
                    </a:lnTo>
                    <a:lnTo>
                      <a:pt x="510" y="454"/>
                    </a:lnTo>
                    <a:lnTo>
                      <a:pt x="567" y="454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680" y="113"/>
                    </a:lnTo>
                    <a:lnTo>
                      <a:pt x="737" y="113"/>
                    </a:lnTo>
                    <a:lnTo>
                      <a:pt x="737" y="57"/>
                    </a:lnTo>
                    <a:lnTo>
                      <a:pt x="850" y="57"/>
                    </a:lnTo>
                    <a:lnTo>
                      <a:pt x="850" y="0"/>
                    </a:lnTo>
                    <a:lnTo>
                      <a:pt x="963" y="0"/>
                    </a:lnTo>
                    <a:lnTo>
                      <a:pt x="963" y="113"/>
                    </a:lnTo>
                    <a:lnTo>
                      <a:pt x="1020" y="113"/>
                    </a:lnTo>
                    <a:lnTo>
                      <a:pt x="1020" y="227"/>
                    </a:lnTo>
                    <a:lnTo>
                      <a:pt x="1077" y="227"/>
                    </a:lnTo>
                    <a:lnTo>
                      <a:pt x="1077" y="283"/>
                    </a:lnTo>
                    <a:lnTo>
                      <a:pt x="1020" y="283"/>
                    </a:lnTo>
                    <a:lnTo>
                      <a:pt x="1020" y="510"/>
                    </a:lnTo>
                    <a:lnTo>
                      <a:pt x="963" y="510"/>
                    </a:lnTo>
                    <a:lnTo>
                      <a:pt x="963" y="680"/>
                    </a:lnTo>
                    <a:lnTo>
                      <a:pt x="907" y="680"/>
                    </a:lnTo>
                    <a:lnTo>
                      <a:pt x="907" y="794"/>
                    </a:lnTo>
                    <a:lnTo>
                      <a:pt x="963" y="794"/>
                    </a:lnTo>
                    <a:lnTo>
                      <a:pt x="963" y="964"/>
                    </a:lnTo>
                    <a:lnTo>
                      <a:pt x="1020" y="964"/>
                    </a:lnTo>
                    <a:lnTo>
                      <a:pt x="1020" y="1134"/>
                    </a:lnTo>
                    <a:lnTo>
                      <a:pt x="963" y="1134"/>
                    </a:lnTo>
                    <a:lnTo>
                      <a:pt x="963" y="1247"/>
                    </a:lnTo>
                    <a:lnTo>
                      <a:pt x="850" y="1247"/>
                    </a:lnTo>
                    <a:lnTo>
                      <a:pt x="850" y="1304"/>
                    </a:lnTo>
                    <a:lnTo>
                      <a:pt x="623" y="1304"/>
                    </a:lnTo>
                    <a:lnTo>
                      <a:pt x="623" y="1361"/>
                    </a:lnTo>
                    <a:lnTo>
                      <a:pt x="396" y="1361"/>
                    </a:lnTo>
                    <a:lnTo>
                      <a:pt x="340" y="1361"/>
                    </a:lnTo>
                    <a:lnTo>
                      <a:pt x="340" y="1417"/>
                    </a:lnTo>
                    <a:lnTo>
                      <a:pt x="170" y="141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0" name="Freeform 933"/>
              <p:cNvSpPr>
                <a:spLocks/>
              </p:cNvSpPr>
              <p:nvPr/>
            </p:nvSpPr>
            <p:spPr bwMode="auto">
              <a:xfrm>
                <a:off x="4032" y="3648"/>
                <a:ext cx="1134" cy="794"/>
              </a:xfrm>
              <a:custGeom>
                <a:avLst/>
                <a:gdLst>
                  <a:gd name="T0" fmla="*/ 340 w 1134"/>
                  <a:gd name="T1" fmla="*/ 794 h 794"/>
                  <a:gd name="T2" fmla="*/ 680 w 1134"/>
                  <a:gd name="T3" fmla="*/ 794 h 794"/>
                  <a:gd name="T4" fmla="*/ 680 w 1134"/>
                  <a:gd name="T5" fmla="*/ 737 h 794"/>
                  <a:gd name="T6" fmla="*/ 794 w 1134"/>
                  <a:gd name="T7" fmla="*/ 737 h 794"/>
                  <a:gd name="T8" fmla="*/ 794 w 1134"/>
                  <a:gd name="T9" fmla="*/ 794 h 794"/>
                  <a:gd name="T10" fmla="*/ 851 w 1134"/>
                  <a:gd name="T11" fmla="*/ 794 h 794"/>
                  <a:gd name="T12" fmla="*/ 851 w 1134"/>
                  <a:gd name="T13" fmla="*/ 680 h 794"/>
                  <a:gd name="T14" fmla="*/ 964 w 1134"/>
                  <a:gd name="T15" fmla="*/ 680 h 794"/>
                  <a:gd name="T16" fmla="*/ 964 w 1134"/>
                  <a:gd name="T17" fmla="*/ 453 h 794"/>
                  <a:gd name="T18" fmla="*/ 1021 w 1134"/>
                  <a:gd name="T19" fmla="*/ 453 h 794"/>
                  <a:gd name="T20" fmla="*/ 1021 w 1134"/>
                  <a:gd name="T21" fmla="*/ 397 h 794"/>
                  <a:gd name="T22" fmla="*/ 1134 w 1134"/>
                  <a:gd name="T23" fmla="*/ 397 h 794"/>
                  <a:gd name="T24" fmla="*/ 1134 w 1134"/>
                  <a:gd name="T25" fmla="*/ 227 h 794"/>
                  <a:gd name="T26" fmla="*/ 1077 w 1134"/>
                  <a:gd name="T27" fmla="*/ 227 h 794"/>
                  <a:gd name="T28" fmla="*/ 1077 w 1134"/>
                  <a:gd name="T29" fmla="*/ 113 h 794"/>
                  <a:gd name="T30" fmla="*/ 1021 w 1134"/>
                  <a:gd name="T31" fmla="*/ 113 h 794"/>
                  <a:gd name="T32" fmla="*/ 1021 w 1134"/>
                  <a:gd name="T33" fmla="*/ 56 h 794"/>
                  <a:gd name="T34" fmla="*/ 964 w 1134"/>
                  <a:gd name="T35" fmla="*/ 56 h 794"/>
                  <a:gd name="T36" fmla="*/ 964 w 1134"/>
                  <a:gd name="T37" fmla="*/ 0 h 794"/>
                  <a:gd name="T38" fmla="*/ 794 w 1134"/>
                  <a:gd name="T39" fmla="*/ 0 h 794"/>
                  <a:gd name="T40" fmla="*/ 794 w 1134"/>
                  <a:gd name="T41" fmla="*/ 170 h 794"/>
                  <a:gd name="T42" fmla="*/ 680 w 1134"/>
                  <a:gd name="T43" fmla="*/ 170 h 794"/>
                  <a:gd name="T44" fmla="*/ 680 w 1134"/>
                  <a:gd name="T45" fmla="*/ 113 h 794"/>
                  <a:gd name="T46" fmla="*/ 340 w 1134"/>
                  <a:gd name="T47" fmla="*/ 113 h 794"/>
                  <a:gd name="T48" fmla="*/ 340 w 1134"/>
                  <a:gd name="T49" fmla="*/ 170 h 794"/>
                  <a:gd name="T50" fmla="*/ 57 w 1134"/>
                  <a:gd name="T51" fmla="*/ 170 h 794"/>
                  <a:gd name="T52" fmla="*/ 57 w 1134"/>
                  <a:gd name="T53" fmla="*/ 227 h 794"/>
                  <a:gd name="T54" fmla="*/ 0 w 1134"/>
                  <a:gd name="T55" fmla="*/ 227 h 794"/>
                  <a:gd name="T56" fmla="*/ 0 w 1134"/>
                  <a:gd name="T57" fmla="*/ 453 h 794"/>
                  <a:gd name="T58" fmla="*/ 57 w 1134"/>
                  <a:gd name="T59" fmla="*/ 453 h 794"/>
                  <a:gd name="T60" fmla="*/ 57 w 1134"/>
                  <a:gd name="T61" fmla="*/ 510 h 794"/>
                  <a:gd name="T62" fmla="*/ 284 w 1134"/>
                  <a:gd name="T63" fmla="*/ 510 h 794"/>
                  <a:gd name="T64" fmla="*/ 284 w 1134"/>
                  <a:gd name="T65" fmla="*/ 567 h 794"/>
                  <a:gd name="T66" fmla="*/ 227 w 1134"/>
                  <a:gd name="T67" fmla="*/ 567 h 794"/>
                  <a:gd name="T68" fmla="*/ 227 w 1134"/>
                  <a:gd name="T69" fmla="*/ 737 h 794"/>
                  <a:gd name="T70" fmla="*/ 340 w 1134"/>
                  <a:gd name="T71" fmla="*/ 737 h 794"/>
                  <a:gd name="T72" fmla="*/ 340 w 1134"/>
                  <a:gd name="T73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34" h="794">
                    <a:moveTo>
                      <a:pt x="340" y="794"/>
                    </a:moveTo>
                    <a:lnTo>
                      <a:pt x="680" y="794"/>
                    </a:lnTo>
                    <a:lnTo>
                      <a:pt x="680" y="737"/>
                    </a:lnTo>
                    <a:lnTo>
                      <a:pt x="794" y="737"/>
                    </a:lnTo>
                    <a:lnTo>
                      <a:pt x="794" y="794"/>
                    </a:lnTo>
                    <a:lnTo>
                      <a:pt x="851" y="794"/>
                    </a:lnTo>
                    <a:lnTo>
                      <a:pt x="851" y="680"/>
                    </a:lnTo>
                    <a:lnTo>
                      <a:pt x="964" y="680"/>
                    </a:lnTo>
                    <a:lnTo>
                      <a:pt x="964" y="453"/>
                    </a:lnTo>
                    <a:lnTo>
                      <a:pt x="1021" y="453"/>
                    </a:lnTo>
                    <a:lnTo>
                      <a:pt x="1021" y="397"/>
                    </a:lnTo>
                    <a:lnTo>
                      <a:pt x="1134" y="397"/>
                    </a:lnTo>
                    <a:lnTo>
                      <a:pt x="1134" y="227"/>
                    </a:lnTo>
                    <a:lnTo>
                      <a:pt x="1077" y="227"/>
                    </a:lnTo>
                    <a:lnTo>
                      <a:pt x="1077" y="113"/>
                    </a:lnTo>
                    <a:lnTo>
                      <a:pt x="1021" y="113"/>
                    </a:lnTo>
                    <a:lnTo>
                      <a:pt x="1021" y="56"/>
                    </a:lnTo>
                    <a:lnTo>
                      <a:pt x="964" y="56"/>
                    </a:lnTo>
                    <a:lnTo>
                      <a:pt x="964" y="0"/>
                    </a:lnTo>
                    <a:lnTo>
                      <a:pt x="794" y="0"/>
                    </a:lnTo>
                    <a:lnTo>
                      <a:pt x="794" y="170"/>
                    </a:lnTo>
                    <a:lnTo>
                      <a:pt x="680" y="170"/>
                    </a:lnTo>
                    <a:lnTo>
                      <a:pt x="680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284" y="510"/>
                    </a:lnTo>
                    <a:lnTo>
                      <a:pt x="284" y="567"/>
                    </a:lnTo>
                    <a:lnTo>
                      <a:pt x="227" y="567"/>
                    </a:lnTo>
                    <a:lnTo>
                      <a:pt x="227" y="737"/>
                    </a:lnTo>
                    <a:lnTo>
                      <a:pt x="340" y="737"/>
                    </a:lnTo>
                    <a:lnTo>
                      <a:pt x="340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1" name="Freeform 936"/>
              <p:cNvSpPr>
                <a:spLocks/>
              </p:cNvSpPr>
              <p:nvPr/>
            </p:nvSpPr>
            <p:spPr bwMode="auto">
              <a:xfrm>
                <a:off x="2388" y="3478"/>
                <a:ext cx="453" cy="737"/>
              </a:xfrm>
              <a:custGeom>
                <a:avLst/>
                <a:gdLst>
                  <a:gd name="T0" fmla="*/ 340 w 453"/>
                  <a:gd name="T1" fmla="*/ 0 h 737"/>
                  <a:gd name="T2" fmla="*/ 453 w 453"/>
                  <a:gd name="T3" fmla="*/ 0 h 737"/>
                  <a:gd name="T4" fmla="*/ 453 w 453"/>
                  <a:gd name="T5" fmla="*/ 113 h 737"/>
                  <a:gd name="T6" fmla="*/ 397 w 453"/>
                  <a:gd name="T7" fmla="*/ 113 h 737"/>
                  <a:gd name="T8" fmla="*/ 397 w 453"/>
                  <a:gd name="T9" fmla="*/ 170 h 737"/>
                  <a:gd name="T10" fmla="*/ 340 w 453"/>
                  <a:gd name="T11" fmla="*/ 170 h 737"/>
                  <a:gd name="T12" fmla="*/ 340 w 453"/>
                  <a:gd name="T13" fmla="*/ 283 h 737"/>
                  <a:gd name="T14" fmla="*/ 453 w 453"/>
                  <a:gd name="T15" fmla="*/ 283 h 737"/>
                  <a:gd name="T16" fmla="*/ 453 w 453"/>
                  <a:gd name="T17" fmla="*/ 340 h 737"/>
                  <a:gd name="T18" fmla="*/ 397 w 453"/>
                  <a:gd name="T19" fmla="*/ 340 h 737"/>
                  <a:gd name="T20" fmla="*/ 340 w 453"/>
                  <a:gd name="T21" fmla="*/ 340 h 737"/>
                  <a:gd name="T22" fmla="*/ 340 w 453"/>
                  <a:gd name="T23" fmla="*/ 397 h 737"/>
                  <a:gd name="T24" fmla="*/ 283 w 453"/>
                  <a:gd name="T25" fmla="*/ 397 h 737"/>
                  <a:gd name="T26" fmla="*/ 283 w 453"/>
                  <a:gd name="T27" fmla="*/ 453 h 737"/>
                  <a:gd name="T28" fmla="*/ 226 w 453"/>
                  <a:gd name="T29" fmla="*/ 453 h 737"/>
                  <a:gd name="T30" fmla="*/ 226 w 453"/>
                  <a:gd name="T31" fmla="*/ 510 h 737"/>
                  <a:gd name="T32" fmla="*/ 170 w 453"/>
                  <a:gd name="T33" fmla="*/ 510 h 737"/>
                  <a:gd name="T34" fmla="*/ 170 w 453"/>
                  <a:gd name="T35" fmla="*/ 623 h 737"/>
                  <a:gd name="T36" fmla="*/ 113 w 453"/>
                  <a:gd name="T37" fmla="*/ 623 h 737"/>
                  <a:gd name="T38" fmla="*/ 113 w 453"/>
                  <a:gd name="T39" fmla="*/ 680 h 737"/>
                  <a:gd name="T40" fmla="*/ 113 w 453"/>
                  <a:gd name="T41" fmla="*/ 737 h 737"/>
                  <a:gd name="T42" fmla="*/ 0 w 453"/>
                  <a:gd name="T43" fmla="*/ 737 h 737"/>
                  <a:gd name="T44" fmla="*/ 0 w 453"/>
                  <a:gd name="T45" fmla="*/ 510 h 737"/>
                  <a:gd name="T46" fmla="*/ 56 w 453"/>
                  <a:gd name="T47" fmla="*/ 510 h 737"/>
                  <a:gd name="T48" fmla="*/ 56 w 453"/>
                  <a:gd name="T49" fmla="*/ 397 h 737"/>
                  <a:gd name="T50" fmla="*/ 113 w 453"/>
                  <a:gd name="T51" fmla="*/ 397 h 737"/>
                  <a:gd name="T52" fmla="*/ 113 w 453"/>
                  <a:gd name="T53" fmla="*/ 170 h 737"/>
                  <a:gd name="T54" fmla="*/ 283 w 453"/>
                  <a:gd name="T55" fmla="*/ 170 h 737"/>
                  <a:gd name="T56" fmla="*/ 283 w 453"/>
                  <a:gd name="T57" fmla="*/ 113 h 737"/>
                  <a:gd name="T58" fmla="*/ 340 w 453"/>
                  <a:gd name="T59" fmla="*/ 113 h 737"/>
                  <a:gd name="T60" fmla="*/ 340 w 453"/>
                  <a:gd name="T61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53" h="737">
                    <a:moveTo>
                      <a:pt x="340" y="0"/>
                    </a:moveTo>
                    <a:lnTo>
                      <a:pt x="453" y="0"/>
                    </a:lnTo>
                    <a:lnTo>
                      <a:pt x="453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283"/>
                    </a:lnTo>
                    <a:lnTo>
                      <a:pt x="453" y="283"/>
                    </a:lnTo>
                    <a:lnTo>
                      <a:pt x="453" y="340"/>
                    </a:lnTo>
                    <a:lnTo>
                      <a:pt x="397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283" y="397"/>
                    </a:lnTo>
                    <a:lnTo>
                      <a:pt x="283" y="453"/>
                    </a:lnTo>
                    <a:lnTo>
                      <a:pt x="226" y="453"/>
                    </a:lnTo>
                    <a:lnTo>
                      <a:pt x="226" y="510"/>
                    </a:lnTo>
                    <a:lnTo>
                      <a:pt x="170" y="510"/>
                    </a:lnTo>
                    <a:lnTo>
                      <a:pt x="170" y="623"/>
                    </a:lnTo>
                    <a:lnTo>
                      <a:pt x="113" y="623"/>
                    </a:lnTo>
                    <a:lnTo>
                      <a:pt x="113" y="680"/>
                    </a:lnTo>
                    <a:lnTo>
                      <a:pt x="113" y="737"/>
                    </a:lnTo>
                    <a:lnTo>
                      <a:pt x="0" y="737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56" y="397"/>
                    </a:lnTo>
                    <a:lnTo>
                      <a:pt x="113" y="397"/>
                    </a:lnTo>
                    <a:lnTo>
                      <a:pt x="113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2" name="Freeform 937"/>
              <p:cNvSpPr>
                <a:spLocks/>
              </p:cNvSpPr>
              <p:nvPr/>
            </p:nvSpPr>
            <p:spPr bwMode="auto">
              <a:xfrm>
                <a:off x="2501" y="3648"/>
                <a:ext cx="1077" cy="907"/>
              </a:xfrm>
              <a:custGeom>
                <a:avLst/>
                <a:gdLst>
                  <a:gd name="T0" fmla="*/ 340 w 1077"/>
                  <a:gd name="T1" fmla="*/ 56 h 907"/>
                  <a:gd name="T2" fmla="*/ 397 w 1077"/>
                  <a:gd name="T3" fmla="*/ 56 h 907"/>
                  <a:gd name="T4" fmla="*/ 397 w 1077"/>
                  <a:gd name="T5" fmla="*/ 0 h 907"/>
                  <a:gd name="T6" fmla="*/ 510 w 1077"/>
                  <a:gd name="T7" fmla="*/ 0 h 907"/>
                  <a:gd name="T8" fmla="*/ 510 w 1077"/>
                  <a:gd name="T9" fmla="*/ 113 h 907"/>
                  <a:gd name="T10" fmla="*/ 680 w 1077"/>
                  <a:gd name="T11" fmla="*/ 113 h 907"/>
                  <a:gd name="T12" fmla="*/ 680 w 1077"/>
                  <a:gd name="T13" fmla="*/ 56 h 907"/>
                  <a:gd name="T14" fmla="*/ 737 w 1077"/>
                  <a:gd name="T15" fmla="*/ 56 h 907"/>
                  <a:gd name="T16" fmla="*/ 737 w 1077"/>
                  <a:gd name="T17" fmla="*/ 227 h 907"/>
                  <a:gd name="T18" fmla="*/ 794 w 1077"/>
                  <a:gd name="T19" fmla="*/ 227 h 907"/>
                  <a:gd name="T20" fmla="*/ 794 w 1077"/>
                  <a:gd name="T21" fmla="*/ 170 h 907"/>
                  <a:gd name="T22" fmla="*/ 907 w 1077"/>
                  <a:gd name="T23" fmla="*/ 170 h 907"/>
                  <a:gd name="T24" fmla="*/ 907 w 1077"/>
                  <a:gd name="T25" fmla="*/ 283 h 907"/>
                  <a:gd name="T26" fmla="*/ 737 w 1077"/>
                  <a:gd name="T27" fmla="*/ 283 h 907"/>
                  <a:gd name="T28" fmla="*/ 737 w 1077"/>
                  <a:gd name="T29" fmla="*/ 340 h 907"/>
                  <a:gd name="T30" fmla="*/ 794 w 1077"/>
                  <a:gd name="T31" fmla="*/ 340 h 907"/>
                  <a:gd name="T32" fmla="*/ 794 w 1077"/>
                  <a:gd name="T33" fmla="*/ 397 h 907"/>
                  <a:gd name="T34" fmla="*/ 737 w 1077"/>
                  <a:gd name="T35" fmla="*/ 397 h 907"/>
                  <a:gd name="T36" fmla="*/ 737 w 1077"/>
                  <a:gd name="T37" fmla="*/ 453 h 907"/>
                  <a:gd name="T38" fmla="*/ 851 w 1077"/>
                  <a:gd name="T39" fmla="*/ 453 h 907"/>
                  <a:gd name="T40" fmla="*/ 851 w 1077"/>
                  <a:gd name="T41" fmla="*/ 510 h 907"/>
                  <a:gd name="T42" fmla="*/ 907 w 1077"/>
                  <a:gd name="T43" fmla="*/ 510 h 907"/>
                  <a:gd name="T44" fmla="*/ 907 w 1077"/>
                  <a:gd name="T45" fmla="*/ 567 h 907"/>
                  <a:gd name="T46" fmla="*/ 964 w 1077"/>
                  <a:gd name="T47" fmla="*/ 567 h 907"/>
                  <a:gd name="T48" fmla="*/ 964 w 1077"/>
                  <a:gd name="T49" fmla="*/ 623 h 907"/>
                  <a:gd name="T50" fmla="*/ 1077 w 1077"/>
                  <a:gd name="T51" fmla="*/ 623 h 907"/>
                  <a:gd name="T52" fmla="*/ 1077 w 1077"/>
                  <a:gd name="T53" fmla="*/ 850 h 907"/>
                  <a:gd name="T54" fmla="*/ 964 w 1077"/>
                  <a:gd name="T55" fmla="*/ 850 h 907"/>
                  <a:gd name="T56" fmla="*/ 964 w 1077"/>
                  <a:gd name="T57" fmla="*/ 794 h 907"/>
                  <a:gd name="T58" fmla="*/ 851 w 1077"/>
                  <a:gd name="T59" fmla="*/ 794 h 907"/>
                  <a:gd name="T60" fmla="*/ 851 w 1077"/>
                  <a:gd name="T61" fmla="*/ 850 h 907"/>
                  <a:gd name="T62" fmla="*/ 794 w 1077"/>
                  <a:gd name="T63" fmla="*/ 850 h 907"/>
                  <a:gd name="T64" fmla="*/ 794 w 1077"/>
                  <a:gd name="T65" fmla="*/ 794 h 907"/>
                  <a:gd name="T66" fmla="*/ 737 w 1077"/>
                  <a:gd name="T67" fmla="*/ 794 h 907"/>
                  <a:gd name="T68" fmla="*/ 737 w 1077"/>
                  <a:gd name="T69" fmla="*/ 850 h 907"/>
                  <a:gd name="T70" fmla="*/ 680 w 1077"/>
                  <a:gd name="T71" fmla="*/ 850 h 907"/>
                  <a:gd name="T72" fmla="*/ 680 w 1077"/>
                  <a:gd name="T73" fmla="*/ 907 h 907"/>
                  <a:gd name="T74" fmla="*/ 567 w 1077"/>
                  <a:gd name="T75" fmla="*/ 907 h 907"/>
                  <a:gd name="T76" fmla="*/ 567 w 1077"/>
                  <a:gd name="T77" fmla="*/ 850 h 907"/>
                  <a:gd name="T78" fmla="*/ 397 w 1077"/>
                  <a:gd name="T79" fmla="*/ 850 h 907"/>
                  <a:gd name="T80" fmla="*/ 397 w 1077"/>
                  <a:gd name="T81" fmla="*/ 907 h 907"/>
                  <a:gd name="T82" fmla="*/ 284 w 1077"/>
                  <a:gd name="T83" fmla="*/ 907 h 907"/>
                  <a:gd name="T84" fmla="*/ 284 w 1077"/>
                  <a:gd name="T85" fmla="*/ 850 h 907"/>
                  <a:gd name="T86" fmla="*/ 227 w 1077"/>
                  <a:gd name="T87" fmla="*/ 850 h 907"/>
                  <a:gd name="T88" fmla="*/ 227 w 1077"/>
                  <a:gd name="T89" fmla="*/ 794 h 907"/>
                  <a:gd name="T90" fmla="*/ 170 w 1077"/>
                  <a:gd name="T91" fmla="*/ 794 h 907"/>
                  <a:gd name="T92" fmla="*/ 170 w 1077"/>
                  <a:gd name="T93" fmla="*/ 737 h 907"/>
                  <a:gd name="T94" fmla="*/ 113 w 1077"/>
                  <a:gd name="T95" fmla="*/ 737 h 907"/>
                  <a:gd name="T96" fmla="*/ 113 w 1077"/>
                  <a:gd name="T97" fmla="*/ 623 h 907"/>
                  <a:gd name="T98" fmla="*/ 0 w 1077"/>
                  <a:gd name="T99" fmla="*/ 623 h 907"/>
                  <a:gd name="T100" fmla="*/ 0 w 1077"/>
                  <a:gd name="T101" fmla="*/ 567 h 907"/>
                  <a:gd name="T102" fmla="*/ 57 w 1077"/>
                  <a:gd name="T103" fmla="*/ 567 h 907"/>
                  <a:gd name="T104" fmla="*/ 57 w 1077"/>
                  <a:gd name="T105" fmla="*/ 453 h 907"/>
                  <a:gd name="T106" fmla="*/ 113 w 1077"/>
                  <a:gd name="T107" fmla="*/ 453 h 907"/>
                  <a:gd name="T108" fmla="*/ 113 w 1077"/>
                  <a:gd name="T109" fmla="*/ 283 h 907"/>
                  <a:gd name="T110" fmla="*/ 170 w 1077"/>
                  <a:gd name="T111" fmla="*/ 283 h 907"/>
                  <a:gd name="T112" fmla="*/ 170 w 1077"/>
                  <a:gd name="T113" fmla="*/ 227 h 907"/>
                  <a:gd name="T114" fmla="*/ 227 w 1077"/>
                  <a:gd name="T115" fmla="*/ 227 h 907"/>
                  <a:gd name="T116" fmla="*/ 227 w 1077"/>
                  <a:gd name="T117" fmla="*/ 170 h 907"/>
                  <a:gd name="T118" fmla="*/ 340 w 1077"/>
                  <a:gd name="T119" fmla="*/ 170 h 907"/>
                  <a:gd name="T120" fmla="*/ 340 w 1077"/>
                  <a:gd name="T121" fmla="*/ 56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7" h="907">
                    <a:moveTo>
                      <a:pt x="340" y="56"/>
                    </a:moveTo>
                    <a:lnTo>
                      <a:pt x="397" y="56"/>
                    </a:lnTo>
                    <a:lnTo>
                      <a:pt x="397" y="0"/>
                    </a:lnTo>
                    <a:lnTo>
                      <a:pt x="510" y="0"/>
                    </a:lnTo>
                    <a:lnTo>
                      <a:pt x="510" y="113"/>
                    </a:lnTo>
                    <a:lnTo>
                      <a:pt x="680" y="113"/>
                    </a:lnTo>
                    <a:lnTo>
                      <a:pt x="680" y="56"/>
                    </a:lnTo>
                    <a:lnTo>
                      <a:pt x="737" y="56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907" y="170"/>
                    </a:lnTo>
                    <a:lnTo>
                      <a:pt x="907" y="283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794" y="340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453"/>
                    </a:lnTo>
                    <a:lnTo>
                      <a:pt x="851" y="453"/>
                    </a:lnTo>
                    <a:lnTo>
                      <a:pt x="851" y="510"/>
                    </a:lnTo>
                    <a:lnTo>
                      <a:pt x="907" y="510"/>
                    </a:lnTo>
                    <a:lnTo>
                      <a:pt x="907" y="567"/>
                    </a:lnTo>
                    <a:lnTo>
                      <a:pt x="964" y="567"/>
                    </a:lnTo>
                    <a:lnTo>
                      <a:pt x="964" y="623"/>
                    </a:lnTo>
                    <a:lnTo>
                      <a:pt x="1077" y="623"/>
                    </a:lnTo>
                    <a:lnTo>
                      <a:pt x="1077" y="850"/>
                    </a:lnTo>
                    <a:lnTo>
                      <a:pt x="964" y="850"/>
                    </a:lnTo>
                    <a:lnTo>
                      <a:pt x="964" y="794"/>
                    </a:lnTo>
                    <a:lnTo>
                      <a:pt x="851" y="794"/>
                    </a:lnTo>
                    <a:lnTo>
                      <a:pt x="851" y="850"/>
                    </a:lnTo>
                    <a:lnTo>
                      <a:pt x="794" y="850"/>
                    </a:lnTo>
                    <a:lnTo>
                      <a:pt x="794" y="794"/>
                    </a:lnTo>
                    <a:lnTo>
                      <a:pt x="737" y="794"/>
                    </a:lnTo>
                    <a:lnTo>
                      <a:pt x="737" y="850"/>
                    </a:lnTo>
                    <a:lnTo>
                      <a:pt x="680" y="850"/>
                    </a:lnTo>
                    <a:lnTo>
                      <a:pt x="680" y="907"/>
                    </a:lnTo>
                    <a:lnTo>
                      <a:pt x="567" y="907"/>
                    </a:lnTo>
                    <a:lnTo>
                      <a:pt x="567" y="850"/>
                    </a:lnTo>
                    <a:lnTo>
                      <a:pt x="397" y="850"/>
                    </a:lnTo>
                    <a:lnTo>
                      <a:pt x="397" y="907"/>
                    </a:lnTo>
                    <a:lnTo>
                      <a:pt x="284" y="907"/>
                    </a:lnTo>
                    <a:lnTo>
                      <a:pt x="284" y="850"/>
                    </a:lnTo>
                    <a:lnTo>
                      <a:pt x="227" y="850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113" y="737"/>
                    </a:lnTo>
                    <a:lnTo>
                      <a:pt x="113" y="623"/>
                    </a:lnTo>
                    <a:lnTo>
                      <a:pt x="0" y="623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453"/>
                    </a:lnTo>
                    <a:lnTo>
                      <a:pt x="113" y="453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340" y="170"/>
                    </a:lnTo>
                    <a:lnTo>
                      <a:pt x="34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3" name="Freeform 938"/>
              <p:cNvSpPr>
                <a:spLocks/>
              </p:cNvSpPr>
              <p:nvPr/>
            </p:nvSpPr>
            <p:spPr bwMode="auto">
              <a:xfrm>
                <a:off x="2671" y="2967"/>
                <a:ext cx="624" cy="794"/>
              </a:xfrm>
              <a:custGeom>
                <a:avLst/>
                <a:gdLst>
                  <a:gd name="T0" fmla="*/ 0 w 624"/>
                  <a:gd name="T1" fmla="*/ 397 h 794"/>
                  <a:gd name="T2" fmla="*/ 0 w 624"/>
                  <a:gd name="T3" fmla="*/ 511 h 794"/>
                  <a:gd name="T4" fmla="*/ 170 w 624"/>
                  <a:gd name="T5" fmla="*/ 511 h 794"/>
                  <a:gd name="T6" fmla="*/ 170 w 624"/>
                  <a:gd name="T7" fmla="*/ 624 h 794"/>
                  <a:gd name="T8" fmla="*/ 114 w 624"/>
                  <a:gd name="T9" fmla="*/ 624 h 794"/>
                  <a:gd name="T10" fmla="*/ 114 w 624"/>
                  <a:gd name="T11" fmla="*/ 681 h 794"/>
                  <a:gd name="T12" fmla="*/ 57 w 624"/>
                  <a:gd name="T13" fmla="*/ 681 h 794"/>
                  <a:gd name="T14" fmla="*/ 57 w 624"/>
                  <a:gd name="T15" fmla="*/ 794 h 794"/>
                  <a:gd name="T16" fmla="*/ 170 w 624"/>
                  <a:gd name="T17" fmla="*/ 794 h 794"/>
                  <a:gd name="T18" fmla="*/ 170 w 624"/>
                  <a:gd name="T19" fmla="*/ 737 h 794"/>
                  <a:gd name="T20" fmla="*/ 227 w 624"/>
                  <a:gd name="T21" fmla="*/ 737 h 794"/>
                  <a:gd name="T22" fmla="*/ 227 w 624"/>
                  <a:gd name="T23" fmla="*/ 681 h 794"/>
                  <a:gd name="T24" fmla="*/ 340 w 624"/>
                  <a:gd name="T25" fmla="*/ 681 h 794"/>
                  <a:gd name="T26" fmla="*/ 340 w 624"/>
                  <a:gd name="T27" fmla="*/ 794 h 794"/>
                  <a:gd name="T28" fmla="*/ 510 w 624"/>
                  <a:gd name="T29" fmla="*/ 794 h 794"/>
                  <a:gd name="T30" fmla="*/ 510 w 624"/>
                  <a:gd name="T31" fmla="*/ 737 h 794"/>
                  <a:gd name="T32" fmla="*/ 567 w 624"/>
                  <a:gd name="T33" fmla="*/ 737 h 794"/>
                  <a:gd name="T34" fmla="*/ 567 w 624"/>
                  <a:gd name="T35" fmla="*/ 624 h 794"/>
                  <a:gd name="T36" fmla="*/ 624 w 624"/>
                  <a:gd name="T37" fmla="*/ 624 h 794"/>
                  <a:gd name="T38" fmla="*/ 624 w 624"/>
                  <a:gd name="T39" fmla="*/ 511 h 794"/>
                  <a:gd name="T40" fmla="*/ 567 w 624"/>
                  <a:gd name="T41" fmla="*/ 511 h 794"/>
                  <a:gd name="T42" fmla="*/ 567 w 624"/>
                  <a:gd name="T43" fmla="*/ 397 h 794"/>
                  <a:gd name="T44" fmla="*/ 624 w 624"/>
                  <a:gd name="T45" fmla="*/ 397 h 794"/>
                  <a:gd name="T46" fmla="*/ 624 w 624"/>
                  <a:gd name="T47" fmla="*/ 170 h 794"/>
                  <a:gd name="T48" fmla="*/ 567 w 624"/>
                  <a:gd name="T49" fmla="*/ 170 h 794"/>
                  <a:gd name="T50" fmla="*/ 567 w 624"/>
                  <a:gd name="T51" fmla="*/ 57 h 794"/>
                  <a:gd name="T52" fmla="*/ 510 w 624"/>
                  <a:gd name="T53" fmla="*/ 57 h 794"/>
                  <a:gd name="T54" fmla="*/ 454 w 624"/>
                  <a:gd name="T55" fmla="*/ 57 h 794"/>
                  <a:gd name="T56" fmla="*/ 454 w 624"/>
                  <a:gd name="T57" fmla="*/ 0 h 794"/>
                  <a:gd name="T58" fmla="*/ 397 w 624"/>
                  <a:gd name="T59" fmla="*/ 0 h 794"/>
                  <a:gd name="T60" fmla="*/ 397 w 624"/>
                  <a:gd name="T61" fmla="*/ 170 h 794"/>
                  <a:gd name="T62" fmla="*/ 284 w 624"/>
                  <a:gd name="T63" fmla="*/ 170 h 794"/>
                  <a:gd name="T64" fmla="*/ 284 w 624"/>
                  <a:gd name="T65" fmla="*/ 227 h 794"/>
                  <a:gd name="T66" fmla="*/ 227 w 624"/>
                  <a:gd name="T67" fmla="*/ 227 h 794"/>
                  <a:gd name="T68" fmla="*/ 227 w 624"/>
                  <a:gd name="T69" fmla="*/ 341 h 794"/>
                  <a:gd name="T70" fmla="*/ 57 w 624"/>
                  <a:gd name="T71" fmla="*/ 341 h 794"/>
                  <a:gd name="T72" fmla="*/ 57 w 624"/>
                  <a:gd name="T73" fmla="*/ 397 h 794"/>
                  <a:gd name="T74" fmla="*/ 0 w 624"/>
                  <a:gd name="T75" fmla="*/ 39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4" h="794">
                    <a:moveTo>
                      <a:pt x="0" y="397"/>
                    </a:moveTo>
                    <a:lnTo>
                      <a:pt x="0" y="511"/>
                    </a:lnTo>
                    <a:lnTo>
                      <a:pt x="170" y="511"/>
                    </a:lnTo>
                    <a:lnTo>
                      <a:pt x="170" y="624"/>
                    </a:lnTo>
                    <a:lnTo>
                      <a:pt x="114" y="624"/>
                    </a:lnTo>
                    <a:lnTo>
                      <a:pt x="114" y="681"/>
                    </a:lnTo>
                    <a:lnTo>
                      <a:pt x="57" y="681"/>
                    </a:lnTo>
                    <a:lnTo>
                      <a:pt x="57" y="794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227" y="737"/>
                    </a:lnTo>
                    <a:lnTo>
                      <a:pt x="227" y="681"/>
                    </a:lnTo>
                    <a:lnTo>
                      <a:pt x="340" y="681"/>
                    </a:lnTo>
                    <a:lnTo>
                      <a:pt x="340" y="794"/>
                    </a:lnTo>
                    <a:lnTo>
                      <a:pt x="510" y="794"/>
                    </a:lnTo>
                    <a:lnTo>
                      <a:pt x="510" y="737"/>
                    </a:lnTo>
                    <a:lnTo>
                      <a:pt x="567" y="737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24" y="511"/>
                    </a:lnTo>
                    <a:lnTo>
                      <a:pt x="567" y="511"/>
                    </a:lnTo>
                    <a:lnTo>
                      <a:pt x="567" y="397"/>
                    </a:lnTo>
                    <a:lnTo>
                      <a:pt x="624" y="397"/>
                    </a:lnTo>
                    <a:lnTo>
                      <a:pt x="624" y="170"/>
                    </a:lnTo>
                    <a:lnTo>
                      <a:pt x="567" y="170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397" y="0"/>
                    </a:lnTo>
                    <a:lnTo>
                      <a:pt x="397" y="170"/>
                    </a:lnTo>
                    <a:lnTo>
                      <a:pt x="284" y="170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341"/>
                    </a:lnTo>
                    <a:lnTo>
                      <a:pt x="57" y="341"/>
                    </a:lnTo>
                    <a:lnTo>
                      <a:pt x="57" y="397"/>
                    </a:lnTo>
                    <a:lnTo>
                      <a:pt x="0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4" name="Freeform 939"/>
              <p:cNvSpPr>
                <a:spLocks/>
              </p:cNvSpPr>
              <p:nvPr/>
            </p:nvSpPr>
            <p:spPr bwMode="auto">
              <a:xfrm>
                <a:off x="2728" y="2967"/>
                <a:ext cx="340" cy="227"/>
              </a:xfrm>
              <a:custGeom>
                <a:avLst/>
                <a:gdLst>
                  <a:gd name="T0" fmla="*/ 340 w 340"/>
                  <a:gd name="T1" fmla="*/ 0 h 227"/>
                  <a:gd name="T2" fmla="*/ 57 w 340"/>
                  <a:gd name="T3" fmla="*/ 0 h 227"/>
                  <a:gd name="T4" fmla="*/ 57 w 340"/>
                  <a:gd name="T5" fmla="*/ 57 h 227"/>
                  <a:gd name="T6" fmla="*/ 0 w 340"/>
                  <a:gd name="T7" fmla="*/ 57 h 227"/>
                  <a:gd name="T8" fmla="*/ 0 w 340"/>
                  <a:gd name="T9" fmla="*/ 170 h 227"/>
                  <a:gd name="T10" fmla="*/ 113 w 340"/>
                  <a:gd name="T11" fmla="*/ 170 h 227"/>
                  <a:gd name="T12" fmla="*/ 113 w 340"/>
                  <a:gd name="T13" fmla="*/ 227 h 227"/>
                  <a:gd name="T14" fmla="*/ 227 w 340"/>
                  <a:gd name="T15" fmla="*/ 227 h 227"/>
                  <a:gd name="T16" fmla="*/ 227 w 340"/>
                  <a:gd name="T17" fmla="*/ 170 h 227"/>
                  <a:gd name="T18" fmla="*/ 340 w 340"/>
                  <a:gd name="T19" fmla="*/ 170 h 227"/>
                  <a:gd name="T20" fmla="*/ 340 w 340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227">
                    <a:moveTo>
                      <a:pt x="340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340" y="17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5" name="Freeform 940"/>
              <p:cNvSpPr>
                <a:spLocks/>
              </p:cNvSpPr>
              <p:nvPr/>
            </p:nvSpPr>
            <p:spPr bwMode="auto">
              <a:xfrm>
                <a:off x="2501" y="2627"/>
                <a:ext cx="510" cy="737"/>
              </a:xfrm>
              <a:custGeom>
                <a:avLst/>
                <a:gdLst>
                  <a:gd name="T0" fmla="*/ 397 w 510"/>
                  <a:gd name="T1" fmla="*/ 340 h 737"/>
                  <a:gd name="T2" fmla="*/ 397 w 510"/>
                  <a:gd name="T3" fmla="*/ 170 h 737"/>
                  <a:gd name="T4" fmla="*/ 454 w 510"/>
                  <a:gd name="T5" fmla="*/ 170 h 737"/>
                  <a:gd name="T6" fmla="*/ 454 w 510"/>
                  <a:gd name="T7" fmla="*/ 57 h 737"/>
                  <a:gd name="T8" fmla="*/ 510 w 510"/>
                  <a:gd name="T9" fmla="*/ 57 h 737"/>
                  <a:gd name="T10" fmla="*/ 510 w 510"/>
                  <a:gd name="T11" fmla="*/ 0 h 737"/>
                  <a:gd name="T12" fmla="*/ 340 w 510"/>
                  <a:gd name="T13" fmla="*/ 0 h 737"/>
                  <a:gd name="T14" fmla="*/ 340 w 510"/>
                  <a:gd name="T15" fmla="*/ 57 h 737"/>
                  <a:gd name="T16" fmla="*/ 284 w 510"/>
                  <a:gd name="T17" fmla="*/ 57 h 737"/>
                  <a:gd name="T18" fmla="*/ 284 w 510"/>
                  <a:gd name="T19" fmla="*/ 113 h 737"/>
                  <a:gd name="T20" fmla="*/ 227 w 510"/>
                  <a:gd name="T21" fmla="*/ 113 h 737"/>
                  <a:gd name="T22" fmla="*/ 227 w 510"/>
                  <a:gd name="T23" fmla="*/ 170 h 737"/>
                  <a:gd name="T24" fmla="*/ 170 w 510"/>
                  <a:gd name="T25" fmla="*/ 170 h 737"/>
                  <a:gd name="T26" fmla="*/ 170 w 510"/>
                  <a:gd name="T27" fmla="*/ 227 h 737"/>
                  <a:gd name="T28" fmla="*/ 57 w 510"/>
                  <a:gd name="T29" fmla="*/ 227 h 737"/>
                  <a:gd name="T30" fmla="*/ 57 w 510"/>
                  <a:gd name="T31" fmla="*/ 397 h 737"/>
                  <a:gd name="T32" fmla="*/ 0 w 510"/>
                  <a:gd name="T33" fmla="*/ 397 h 737"/>
                  <a:gd name="T34" fmla="*/ 0 w 510"/>
                  <a:gd name="T35" fmla="*/ 567 h 737"/>
                  <a:gd name="T36" fmla="*/ 57 w 510"/>
                  <a:gd name="T37" fmla="*/ 567 h 737"/>
                  <a:gd name="T38" fmla="*/ 57 w 510"/>
                  <a:gd name="T39" fmla="*/ 737 h 737"/>
                  <a:gd name="T40" fmla="*/ 227 w 510"/>
                  <a:gd name="T41" fmla="*/ 737 h 737"/>
                  <a:gd name="T42" fmla="*/ 227 w 510"/>
                  <a:gd name="T43" fmla="*/ 681 h 737"/>
                  <a:gd name="T44" fmla="*/ 397 w 510"/>
                  <a:gd name="T45" fmla="*/ 681 h 737"/>
                  <a:gd name="T46" fmla="*/ 397 w 510"/>
                  <a:gd name="T47" fmla="*/ 567 h 737"/>
                  <a:gd name="T48" fmla="*/ 340 w 510"/>
                  <a:gd name="T49" fmla="*/ 567 h 737"/>
                  <a:gd name="T50" fmla="*/ 340 w 510"/>
                  <a:gd name="T51" fmla="*/ 510 h 737"/>
                  <a:gd name="T52" fmla="*/ 227 w 510"/>
                  <a:gd name="T53" fmla="*/ 510 h 737"/>
                  <a:gd name="T54" fmla="*/ 227 w 510"/>
                  <a:gd name="T55" fmla="*/ 397 h 737"/>
                  <a:gd name="T56" fmla="*/ 284 w 510"/>
                  <a:gd name="T57" fmla="*/ 397 h 737"/>
                  <a:gd name="T58" fmla="*/ 284 w 510"/>
                  <a:gd name="T59" fmla="*/ 340 h 737"/>
                  <a:gd name="T60" fmla="*/ 397 w 510"/>
                  <a:gd name="T61" fmla="*/ 34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0" h="737">
                    <a:moveTo>
                      <a:pt x="397" y="340"/>
                    </a:moveTo>
                    <a:lnTo>
                      <a:pt x="397" y="170"/>
                    </a:lnTo>
                    <a:lnTo>
                      <a:pt x="454" y="170"/>
                    </a:lnTo>
                    <a:lnTo>
                      <a:pt x="454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57" y="227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737"/>
                    </a:lnTo>
                    <a:lnTo>
                      <a:pt x="227" y="737"/>
                    </a:lnTo>
                    <a:lnTo>
                      <a:pt x="227" y="681"/>
                    </a:lnTo>
                    <a:lnTo>
                      <a:pt x="397" y="681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397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6" name="Freeform 941"/>
              <p:cNvSpPr>
                <a:spLocks/>
              </p:cNvSpPr>
              <p:nvPr/>
            </p:nvSpPr>
            <p:spPr bwMode="auto">
              <a:xfrm>
                <a:off x="2841" y="2060"/>
                <a:ext cx="511" cy="567"/>
              </a:xfrm>
              <a:custGeom>
                <a:avLst/>
                <a:gdLst>
                  <a:gd name="T0" fmla="*/ 0 w 511"/>
                  <a:gd name="T1" fmla="*/ 567 h 567"/>
                  <a:gd name="T2" fmla="*/ 0 w 511"/>
                  <a:gd name="T3" fmla="*/ 510 h 567"/>
                  <a:gd name="T4" fmla="*/ 57 w 511"/>
                  <a:gd name="T5" fmla="*/ 510 h 567"/>
                  <a:gd name="T6" fmla="*/ 57 w 511"/>
                  <a:gd name="T7" fmla="*/ 340 h 567"/>
                  <a:gd name="T8" fmla="*/ 227 w 511"/>
                  <a:gd name="T9" fmla="*/ 340 h 567"/>
                  <a:gd name="T10" fmla="*/ 227 w 511"/>
                  <a:gd name="T11" fmla="*/ 284 h 567"/>
                  <a:gd name="T12" fmla="*/ 284 w 511"/>
                  <a:gd name="T13" fmla="*/ 284 h 567"/>
                  <a:gd name="T14" fmla="*/ 284 w 511"/>
                  <a:gd name="T15" fmla="*/ 0 h 567"/>
                  <a:gd name="T16" fmla="*/ 340 w 511"/>
                  <a:gd name="T17" fmla="*/ 0 h 567"/>
                  <a:gd name="T18" fmla="*/ 340 w 511"/>
                  <a:gd name="T19" fmla="*/ 57 h 567"/>
                  <a:gd name="T20" fmla="*/ 397 w 511"/>
                  <a:gd name="T21" fmla="*/ 57 h 567"/>
                  <a:gd name="T22" fmla="*/ 397 w 511"/>
                  <a:gd name="T23" fmla="*/ 113 h 567"/>
                  <a:gd name="T24" fmla="*/ 511 w 511"/>
                  <a:gd name="T25" fmla="*/ 113 h 567"/>
                  <a:gd name="T26" fmla="*/ 511 w 511"/>
                  <a:gd name="T27" fmla="*/ 227 h 567"/>
                  <a:gd name="T28" fmla="*/ 454 w 511"/>
                  <a:gd name="T29" fmla="*/ 227 h 567"/>
                  <a:gd name="T30" fmla="*/ 454 w 511"/>
                  <a:gd name="T31" fmla="*/ 340 h 567"/>
                  <a:gd name="T32" fmla="*/ 397 w 511"/>
                  <a:gd name="T33" fmla="*/ 340 h 567"/>
                  <a:gd name="T34" fmla="*/ 397 w 511"/>
                  <a:gd name="T35" fmla="*/ 454 h 567"/>
                  <a:gd name="T36" fmla="*/ 340 w 511"/>
                  <a:gd name="T37" fmla="*/ 454 h 567"/>
                  <a:gd name="T38" fmla="*/ 340 w 511"/>
                  <a:gd name="T39" fmla="*/ 567 h 567"/>
                  <a:gd name="T40" fmla="*/ 0 w 511"/>
                  <a:gd name="T41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1" h="567">
                    <a:moveTo>
                      <a:pt x="0" y="567"/>
                    </a:moveTo>
                    <a:lnTo>
                      <a:pt x="0" y="510"/>
                    </a:lnTo>
                    <a:lnTo>
                      <a:pt x="57" y="510"/>
                    </a:lnTo>
                    <a:lnTo>
                      <a:pt x="57" y="340"/>
                    </a:lnTo>
                    <a:lnTo>
                      <a:pt x="227" y="340"/>
                    </a:lnTo>
                    <a:lnTo>
                      <a:pt x="227" y="284"/>
                    </a:lnTo>
                    <a:lnTo>
                      <a:pt x="284" y="284"/>
                    </a:lnTo>
                    <a:lnTo>
                      <a:pt x="284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113"/>
                    </a:lnTo>
                    <a:lnTo>
                      <a:pt x="511" y="113"/>
                    </a:lnTo>
                    <a:lnTo>
                      <a:pt x="511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7" name="Freeform 944"/>
              <p:cNvSpPr>
                <a:spLocks/>
              </p:cNvSpPr>
              <p:nvPr/>
            </p:nvSpPr>
            <p:spPr bwMode="auto">
              <a:xfrm>
                <a:off x="2501" y="2457"/>
                <a:ext cx="340" cy="397"/>
              </a:xfrm>
              <a:custGeom>
                <a:avLst/>
                <a:gdLst>
                  <a:gd name="T0" fmla="*/ 227 w 340"/>
                  <a:gd name="T1" fmla="*/ 0 h 397"/>
                  <a:gd name="T2" fmla="*/ 284 w 340"/>
                  <a:gd name="T3" fmla="*/ 0 h 397"/>
                  <a:gd name="T4" fmla="*/ 284 w 340"/>
                  <a:gd name="T5" fmla="*/ 57 h 397"/>
                  <a:gd name="T6" fmla="*/ 340 w 340"/>
                  <a:gd name="T7" fmla="*/ 57 h 397"/>
                  <a:gd name="T8" fmla="*/ 340 w 340"/>
                  <a:gd name="T9" fmla="*/ 227 h 397"/>
                  <a:gd name="T10" fmla="*/ 284 w 340"/>
                  <a:gd name="T11" fmla="*/ 227 h 397"/>
                  <a:gd name="T12" fmla="*/ 284 w 340"/>
                  <a:gd name="T13" fmla="*/ 283 h 397"/>
                  <a:gd name="T14" fmla="*/ 227 w 340"/>
                  <a:gd name="T15" fmla="*/ 283 h 397"/>
                  <a:gd name="T16" fmla="*/ 227 w 340"/>
                  <a:gd name="T17" fmla="*/ 340 h 397"/>
                  <a:gd name="T18" fmla="*/ 170 w 340"/>
                  <a:gd name="T19" fmla="*/ 340 h 397"/>
                  <a:gd name="T20" fmla="*/ 170 w 340"/>
                  <a:gd name="T21" fmla="*/ 397 h 397"/>
                  <a:gd name="T22" fmla="*/ 113 w 340"/>
                  <a:gd name="T23" fmla="*/ 397 h 397"/>
                  <a:gd name="T24" fmla="*/ 113 w 340"/>
                  <a:gd name="T25" fmla="*/ 340 h 397"/>
                  <a:gd name="T26" fmla="*/ 57 w 340"/>
                  <a:gd name="T27" fmla="*/ 340 h 397"/>
                  <a:gd name="T28" fmla="*/ 57 w 340"/>
                  <a:gd name="T29" fmla="*/ 283 h 397"/>
                  <a:gd name="T30" fmla="*/ 0 w 340"/>
                  <a:gd name="T31" fmla="*/ 283 h 397"/>
                  <a:gd name="T32" fmla="*/ 0 w 340"/>
                  <a:gd name="T33" fmla="*/ 170 h 397"/>
                  <a:gd name="T34" fmla="*/ 57 w 340"/>
                  <a:gd name="T35" fmla="*/ 170 h 397"/>
                  <a:gd name="T36" fmla="*/ 57 w 340"/>
                  <a:gd name="T37" fmla="*/ 113 h 397"/>
                  <a:gd name="T38" fmla="*/ 170 w 340"/>
                  <a:gd name="T39" fmla="*/ 113 h 397"/>
                  <a:gd name="T40" fmla="*/ 170 w 340"/>
                  <a:gd name="T41" fmla="*/ 57 h 397"/>
                  <a:gd name="T42" fmla="*/ 227 w 340"/>
                  <a:gd name="T43" fmla="*/ 57 h 397"/>
                  <a:gd name="T44" fmla="*/ 227 w 340"/>
                  <a:gd name="T4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40" h="397">
                    <a:moveTo>
                      <a:pt x="227" y="0"/>
                    </a:moveTo>
                    <a:lnTo>
                      <a:pt x="284" y="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8" name="Freeform 949"/>
              <p:cNvSpPr>
                <a:spLocks/>
              </p:cNvSpPr>
              <p:nvPr/>
            </p:nvSpPr>
            <p:spPr bwMode="auto">
              <a:xfrm>
                <a:off x="2671" y="1436"/>
                <a:ext cx="340" cy="341"/>
              </a:xfrm>
              <a:custGeom>
                <a:avLst/>
                <a:gdLst>
                  <a:gd name="T0" fmla="*/ 227 w 340"/>
                  <a:gd name="T1" fmla="*/ 341 h 341"/>
                  <a:gd name="T2" fmla="*/ 227 w 340"/>
                  <a:gd name="T3" fmla="*/ 227 h 341"/>
                  <a:gd name="T4" fmla="*/ 340 w 340"/>
                  <a:gd name="T5" fmla="*/ 227 h 341"/>
                  <a:gd name="T6" fmla="*/ 340 w 340"/>
                  <a:gd name="T7" fmla="*/ 170 h 341"/>
                  <a:gd name="T8" fmla="*/ 284 w 340"/>
                  <a:gd name="T9" fmla="*/ 170 h 341"/>
                  <a:gd name="T10" fmla="*/ 284 w 340"/>
                  <a:gd name="T11" fmla="*/ 57 h 341"/>
                  <a:gd name="T12" fmla="*/ 340 w 340"/>
                  <a:gd name="T13" fmla="*/ 57 h 341"/>
                  <a:gd name="T14" fmla="*/ 340 w 340"/>
                  <a:gd name="T15" fmla="*/ 0 h 341"/>
                  <a:gd name="T16" fmla="*/ 114 w 340"/>
                  <a:gd name="T17" fmla="*/ 0 h 341"/>
                  <a:gd name="T18" fmla="*/ 114 w 340"/>
                  <a:gd name="T19" fmla="*/ 57 h 341"/>
                  <a:gd name="T20" fmla="*/ 57 w 340"/>
                  <a:gd name="T21" fmla="*/ 57 h 341"/>
                  <a:gd name="T22" fmla="*/ 57 w 340"/>
                  <a:gd name="T23" fmla="*/ 114 h 341"/>
                  <a:gd name="T24" fmla="*/ 0 w 340"/>
                  <a:gd name="T25" fmla="*/ 114 h 341"/>
                  <a:gd name="T26" fmla="*/ 0 w 340"/>
                  <a:gd name="T27" fmla="*/ 227 h 341"/>
                  <a:gd name="T28" fmla="*/ 57 w 340"/>
                  <a:gd name="T29" fmla="*/ 227 h 341"/>
                  <a:gd name="T30" fmla="*/ 57 w 340"/>
                  <a:gd name="T31" fmla="*/ 284 h 341"/>
                  <a:gd name="T32" fmla="*/ 114 w 340"/>
                  <a:gd name="T33" fmla="*/ 284 h 341"/>
                  <a:gd name="T34" fmla="*/ 114 w 340"/>
                  <a:gd name="T35" fmla="*/ 341 h 341"/>
                  <a:gd name="T36" fmla="*/ 227 w 340"/>
                  <a:gd name="T37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41">
                    <a:moveTo>
                      <a:pt x="227" y="341"/>
                    </a:move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284" y="17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341"/>
                    </a:lnTo>
                    <a:lnTo>
                      <a:pt x="227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9" name="Freeform 959"/>
              <p:cNvSpPr>
                <a:spLocks/>
              </p:cNvSpPr>
              <p:nvPr/>
            </p:nvSpPr>
            <p:spPr bwMode="auto">
              <a:xfrm>
                <a:off x="2161" y="2740"/>
                <a:ext cx="453" cy="397"/>
              </a:xfrm>
              <a:custGeom>
                <a:avLst/>
                <a:gdLst>
                  <a:gd name="T0" fmla="*/ 113 w 453"/>
                  <a:gd name="T1" fmla="*/ 0 h 397"/>
                  <a:gd name="T2" fmla="*/ 227 w 453"/>
                  <a:gd name="T3" fmla="*/ 0 h 397"/>
                  <a:gd name="T4" fmla="*/ 227 w 453"/>
                  <a:gd name="T5" fmla="*/ 57 h 397"/>
                  <a:gd name="T6" fmla="*/ 340 w 453"/>
                  <a:gd name="T7" fmla="*/ 57 h 397"/>
                  <a:gd name="T8" fmla="*/ 340 w 453"/>
                  <a:gd name="T9" fmla="*/ 0 h 397"/>
                  <a:gd name="T10" fmla="*/ 397 w 453"/>
                  <a:gd name="T11" fmla="*/ 0 h 397"/>
                  <a:gd name="T12" fmla="*/ 397 w 453"/>
                  <a:gd name="T13" fmla="*/ 57 h 397"/>
                  <a:gd name="T14" fmla="*/ 453 w 453"/>
                  <a:gd name="T15" fmla="*/ 57 h 397"/>
                  <a:gd name="T16" fmla="*/ 453 w 453"/>
                  <a:gd name="T17" fmla="*/ 114 h 397"/>
                  <a:gd name="T18" fmla="*/ 397 w 453"/>
                  <a:gd name="T19" fmla="*/ 114 h 397"/>
                  <a:gd name="T20" fmla="*/ 397 w 453"/>
                  <a:gd name="T21" fmla="*/ 284 h 397"/>
                  <a:gd name="T22" fmla="*/ 227 w 453"/>
                  <a:gd name="T23" fmla="*/ 284 h 397"/>
                  <a:gd name="T24" fmla="*/ 227 w 453"/>
                  <a:gd name="T25" fmla="*/ 341 h 397"/>
                  <a:gd name="T26" fmla="*/ 170 w 453"/>
                  <a:gd name="T27" fmla="*/ 341 h 397"/>
                  <a:gd name="T28" fmla="*/ 170 w 453"/>
                  <a:gd name="T29" fmla="*/ 397 h 397"/>
                  <a:gd name="T30" fmla="*/ 0 w 453"/>
                  <a:gd name="T31" fmla="*/ 397 h 397"/>
                  <a:gd name="T32" fmla="*/ 0 w 453"/>
                  <a:gd name="T33" fmla="*/ 227 h 397"/>
                  <a:gd name="T34" fmla="*/ 113 w 453"/>
                  <a:gd name="T35" fmla="*/ 227 h 397"/>
                  <a:gd name="T36" fmla="*/ 113 w 453"/>
                  <a:gd name="T37" fmla="*/ 114 h 397"/>
                  <a:gd name="T38" fmla="*/ 57 w 453"/>
                  <a:gd name="T39" fmla="*/ 114 h 397"/>
                  <a:gd name="T40" fmla="*/ 57 w 453"/>
                  <a:gd name="T41" fmla="*/ 57 h 397"/>
                  <a:gd name="T42" fmla="*/ 113 w 453"/>
                  <a:gd name="T43" fmla="*/ 57 h 397"/>
                  <a:gd name="T44" fmla="*/ 113 w 453"/>
                  <a:gd name="T4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3" h="397">
                    <a:moveTo>
                      <a:pt x="113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3" y="57"/>
                    </a:lnTo>
                    <a:lnTo>
                      <a:pt x="453" y="114"/>
                    </a:lnTo>
                    <a:lnTo>
                      <a:pt x="397" y="114"/>
                    </a:lnTo>
                    <a:lnTo>
                      <a:pt x="397" y="284"/>
                    </a:lnTo>
                    <a:lnTo>
                      <a:pt x="227" y="284"/>
                    </a:lnTo>
                    <a:lnTo>
                      <a:pt x="227" y="341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0" y="397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0" name="Freeform 962"/>
              <p:cNvSpPr>
                <a:spLocks/>
              </p:cNvSpPr>
              <p:nvPr/>
            </p:nvSpPr>
            <p:spPr bwMode="auto">
              <a:xfrm>
                <a:off x="1594" y="2967"/>
                <a:ext cx="567" cy="511"/>
              </a:xfrm>
              <a:custGeom>
                <a:avLst/>
                <a:gdLst>
                  <a:gd name="T0" fmla="*/ 113 w 567"/>
                  <a:gd name="T1" fmla="*/ 454 h 511"/>
                  <a:gd name="T2" fmla="*/ 113 w 567"/>
                  <a:gd name="T3" fmla="*/ 397 h 511"/>
                  <a:gd name="T4" fmla="*/ 0 w 567"/>
                  <a:gd name="T5" fmla="*/ 397 h 511"/>
                  <a:gd name="T6" fmla="*/ 0 w 567"/>
                  <a:gd name="T7" fmla="*/ 341 h 511"/>
                  <a:gd name="T8" fmla="*/ 57 w 567"/>
                  <a:gd name="T9" fmla="*/ 341 h 511"/>
                  <a:gd name="T10" fmla="*/ 57 w 567"/>
                  <a:gd name="T11" fmla="*/ 284 h 511"/>
                  <a:gd name="T12" fmla="*/ 113 w 567"/>
                  <a:gd name="T13" fmla="*/ 284 h 511"/>
                  <a:gd name="T14" fmla="*/ 113 w 567"/>
                  <a:gd name="T15" fmla="*/ 170 h 511"/>
                  <a:gd name="T16" fmla="*/ 170 w 567"/>
                  <a:gd name="T17" fmla="*/ 170 h 511"/>
                  <a:gd name="T18" fmla="*/ 170 w 567"/>
                  <a:gd name="T19" fmla="*/ 114 h 511"/>
                  <a:gd name="T20" fmla="*/ 227 w 567"/>
                  <a:gd name="T21" fmla="*/ 114 h 511"/>
                  <a:gd name="T22" fmla="*/ 227 w 567"/>
                  <a:gd name="T23" fmla="*/ 57 h 511"/>
                  <a:gd name="T24" fmla="*/ 170 w 567"/>
                  <a:gd name="T25" fmla="*/ 57 h 511"/>
                  <a:gd name="T26" fmla="*/ 170 w 567"/>
                  <a:gd name="T27" fmla="*/ 0 h 511"/>
                  <a:gd name="T28" fmla="*/ 283 w 567"/>
                  <a:gd name="T29" fmla="*/ 0 h 511"/>
                  <a:gd name="T30" fmla="*/ 283 w 567"/>
                  <a:gd name="T31" fmla="*/ 57 h 511"/>
                  <a:gd name="T32" fmla="*/ 453 w 567"/>
                  <a:gd name="T33" fmla="*/ 57 h 511"/>
                  <a:gd name="T34" fmla="*/ 453 w 567"/>
                  <a:gd name="T35" fmla="*/ 170 h 511"/>
                  <a:gd name="T36" fmla="*/ 510 w 567"/>
                  <a:gd name="T37" fmla="*/ 170 h 511"/>
                  <a:gd name="T38" fmla="*/ 510 w 567"/>
                  <a:gd name="T39" fmla="*/ 227 h 511"/>
                  <a:gd name="T40" fmla="*/ 567 w 567"/>
                  <a:gd name="T41" fmla="*/ 227 h 511"/>
                  <a:gd name="T42" fmla="*/ 567 w 567"/>
                  <a:gd name="T43" fmla="*/ 397 h 511"/>
                  <a:gd name="T44" fmla="*/ 340 w 567"/>
                  <a:gd name="T45" fmla="*/ 397 h 511"/>
                  <a:gd name="T46" fmla="*/ 340 w 567"/>
                  <a:gd name="T47" fmla="*/ 511 h 511"/>
                  <a:gd name="T48" fmla="*/ 113 w 567"/>
                  <a:gd name="T49" fmla="*/ 511 h 511"/>
                  <a:gd name="T50" fmla="*/ 113 w 567"/>
                  <a:gd name="T51" fmla="*/ 45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67" h="511">
                    <a:moveTo>
                      <a:pt x="113" y="454"/>
                    </a:moveTo>
                    <a:lnTo>
                      <a:pt x="113" y="397"/>
                    </a:lnTo>
                    <a:lnTo>
                      <a:pt x="0" y="397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57" y="284"/>
                    </a:lnTo>
                    <a:lnTo>
                      <a:pt x="113" y="284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453" y="57"/>
                    </a:lnTo>
                    <a:lnTo>
                      <a:pt x="453" y="170"/>
                    </a:lnTo>
                    <a:lnTo>
                      <a:pt x="510" y="170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397"/>
                    </a:lnTo>
                    <a:lnTo>
                      <a:pt x="340" y="397"/>
                    </a:lnTo>
                    <a:lnTo>
                      <a:pt x="340" y="511"/>
                    </a:lnTo>
                    <a:lnTo>
                      <a:pt x="113" y="511"/>
                    </a:lnTo>
                    <a:lnTo>
                      <a:pt x="113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1" name="Freeform 963"/>
              <p:cNvSpPr>
                <a:spLocks/>
              </p:cNvSpPr>
              <p:nvPr/>
            </p:nvSpPr>
            <p:spPr bwMode="auto">
              <a:xfrm>
                <a:off x="1821" y="2627"/>
                <a:ext cx="453" cy="567"/>
              </a:xfrm>
              <a:custGeom>
                <a:avLst/>
                <a:gdLst>
                  <a:gd name="T0" fmla="*/ 113 w 453"/>
                  <a:gd name="T1" fmla="*/ 397 h 567"/>
                  <a:gd name="T2" fmla="*/ 113 w 453"/>
                  <a:gd name="T3" fmla="*/ 340 h 567"/>
                  <a:gd name="T4" fmla="*/ 0 w 453"/>
                  <a:gd name="T5" fmla="*/ 340 h 567"/>
                  <a:gd name="T6" fmla="*/ 0 w 453"/>
                  <a:gd name="T7" fmla="*/ 284 h 567"/>
                  <a:gd name="T8" fmla="*/ 0 w 453"/>
                  <a:gd name="T9" fmla="*/ 227 h 567"/>
                  <a:gd name="T10" fmla="*/ 56 w 453"/>
                  <a:gd name="T11" fmla="*/ 227 h 567"/>
                  <a:gd name="T12" fmla="*/ 56 w 453"/>
                  <a:gd name="T13" fmla="*/ 170 h 567"/>
                  <a:gd name="T14" fmla="*/ 226 w 453"/>
                  <a:gd name="T15" fmla="*/ 170 h 567"/>
                  <a:gd name="T16" fmla="*/ 226 w 453"/>
                  <a:gd name="T17" fmla="*/ 113 h 567"/>
                  <a:gd name="T18" fmla="*/ 170 w 453"/>
                  <a:gd name="T19" fmla="*/ 113 h 567"/>
                  <a:gd name="T20" fmla="*/ 170 w 453"/>
                  <a:gd name="T21" fmla="*/ 0 h 567"/>
                  <a:gd name="T22" fmla="*/ 397 w 453"/>
                  <a:gd name="T23" fmla="*/ 0 h 567"/>
                  <a:gd name="T24" fmla="*/ 397 w 453"/>
                  <a:gd name="T25" fmla="*/ 57 h 567"/>
                  <a:gd name="T26" fmla="*/ 453 w 453"/>
                  <a:gd name="T27" fmla="*/ 57 h 567"/>
                  <a:gd name="T28" fmla="*/ 453 w 453"/>
                  <a:gd name="T29" fmla="*/ 170 h 567"/>
                  <a:gd name="T30" fmla="*/ 397 w 453"/>
                  <a:gd name="T31" fmla="*/ 170 h 567"/>
                  <a:gd name="T32" fmla="*/ 397 w 453"/>
                  <a:gd name="T33" fmla="*/ 227 h 567"/>
                  <a:gd name="T34" fmla="*/ 453 w 453"/>
                  <a:gd name="T35" fmla="*/ 227 h 567"/>
                  <a:gd name="T36" fmla="*/ 453 w 453"/>
                  <a:gd name="T37" fmla="*/ 340 h 567"/>
                  <a:gd name="T38" fmla="*/ 340 w 453"/>
                  <a:gd name="T39" fmla="*/ 340 h 567"/>
                  <a:gd name="T40" fmla="*/ 340 w 453"/>
                  <a:gd name="T41" fmla="*/ 510 h 567"/>
                  <a:gd name="T42" fmla="*/ 397 w 453"/>
                  <a:gd name="T43" fmla="*/ 510 h 567"/>
                  <a:gd name="T44" fmla="*/ 397 w 453"/>
                  <a:gd name="T45" fmla="*/ 567 h 567"/>
                  <a:gd name="T46" fmla="*/ 283 w 453"/>
                  <a:gd name="T47" fmla="*/ 567 h 567"/>
                  <a:gd name="T48" fmla="*/ 283 w 453"/>
                  <a:gd name="T49" fmla="*/ 510 h 567"/>
                  <a:gd name="T50" fmla="*/ 226 w 453"/>
                  <a:gd name="T51" fmla="*/ 510 h 567"/>
                  <a:gd name="T52" fmla="*/ 226 w 453"/>
                  <a:gd name="T53" fmla="*/ 397 h 567"/>
                  <a:gd name="T54" fmla="*/ 113 w 453"/>
                  <a:gd name="T55" fmla="*/ 39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53" h="567">
                    <a:moveTo>
                      <a:pt x="113" y="397"/>
                    </a:moveTo>
                    <a:lnTo>
                      <a:pt x="113" y="340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226" y="170"/>
                    </a:lnTo>
                    <a:lnTo>
                      <a:pt x="226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3" y="57"/>
                    </a:lnTo>
                    <a:lnTo>
                      <a:pt x="453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453" y="227"/>
                    </a:lnTo>
                    <a:lnTo>
                      <a:pt x="453" y="340"/>
                    </a:lnTo>
                    <a:lnTo>
                      <a:pt x="340" y="340"/>
                    </a:lnTo>
                    <a:lnTo>
                      <a:pt x="340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283" y="567"/>
                    </a:lnTo>
                    <a:lnTo>
                      <a:pt x="283" y="510"/>
                    </a:lnTo>
                    <a:lnTo>
                      <a:pt x="226" y="510"/>
                    </a:lnTo>
                    <a:lnTo>
                      <a:pt x="226" y="397"/>
                    </a:lnTo>
                    <a:lnTo>
                      <a:pt x="113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2" name="Freeform 967"/>
              <p:cNvSpPr>
                <a:spLocks/>
              </p:cNvSpPr>
              <p:nvPr/>
            </p:nvSpPr>
            <p:spPr bwMode="auto">
              <a:xfrm>
                <a:off x="1764" y="1266"/>
                <a:ext cx="340" cy="227"/>
              </a:xfrm>
              <a:custGeom>
                <a:avLst/>
                <a:gdLst>
                  <a:gd name="T0" fmla="*/ 340 w 340"/>
                  <a:gd name="T1" fmla="*/ 0 h 227"/>
                  <a:gd name="T2" fmla="*/ 227 w 340"/>
                  <a:gd name="T3" fmla="*/ 0 h 227"/>
                  <a:gd name="T4" fmla="*/ 227 w 340"/>
                  <a:gd name="T5" fmla="*/ 57 h 227"/>
                  <a:gd name="T6" fmla="*/ 170 w 340"/>
                  <a:gd name="T7" fmla="*/ 57 h 227"/>
                  <a:gd name="T8" fmla="*/ 170 w 340"/>
                  <a:gd name="T9" fmla="*/ 0 h 227"/>
                  <a:gd name="T10" fmla="*/ 0 w 340"/>
                  <a:gd name="T11" fmla="*/ 0 h 227"/>
                  <a:gd name="T12" fmla="*/ 0 w 340"/>
                  <a:gd name="T13" fmla="*/ 170 h 227"/>
                  <a:gd name="T14" fmla="*/ 57 w 340"/>
                  <a:gd name="T15" fmla="*/ 170 h 227"/>
                  <a:gd name="T16" fmla="*/ 57 w 340"/>
                  <a:gd name="T17" fmla="*/ 227 h 227"/>
                  <a:gd name="T18" fmla="*/ 340 w 340"/>
                  <a:gd name="T19" fmla="*/ 227 h 227"/>
                  <a:gd name="T20" fmla="*/ 340 w 340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227">
                    <a:moveTo>
                      <a:pt x="340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340" y="22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3" name="Freeform 968"/>
              <p:cNvSpPr>
                <a:spLocks/>
              </p:cNvSpPr>
              <p:nvPr/>
            </p:nvSpPr>
            <p:spPr bwMode="auto">
              <a:xfrm>
                <a:off x="1764" y="1039"/>
                <a:ext cx="283" cy="284"/>
              </a:xfrm>
              <a:custGeom>
                <a:avLst/>
                <a:gdLst>
                  <a:gd name="T0" fmla="*/ 283 w 283"/>
                  <a:gd name="T1" fmla="*/ 227 h 284"/>
                  <a:gd name="T2" fmla="*/ 283 w 283"/>
                  <a:gd name="T3" fmla="*/ 0 h 284"/>
                  <a:gd name="T4" fmla="*/ 170 w 283"/>
                  <a:gd name="T5" fmla="*/ 0 h 284"/>
                  <a:gd name="T6" fmla="*/ 170 w 283"/>
                  <a:gd name="T7" fmla="*/ 57 h 284"/>
                  <a:gd name="T8" fmla="*/ 113 w 283"/>
                  <a:gd name="T9" fmla="*/ 57 h 284"/>
                  <a:gd name="T10" fmla="*/ 113 w 283"/>
                  <a:gd name="T11" fmla="*/ 114 h 284"/>
                  <a:gd name="T12" fmla="*/ 0 w 283"/>
                  <a:gd name="T13" fmla="*/ 114 h 284"/>
                  <a:gd name="T14" fmla="*/ 0 w 283"/>
                  <a:gd name="T15" fmla="*/ 227 h 284"/>
                  <a:gd name="T16" fmla="*/ 170 w 283"/>
                  <a:gd name="T17" fmla="*/ 227 h 284"/>
                  <a:gd name="T18" fmla="*/ 170 w 283"/>
                  <a:gd name="T19" fmla="*/ 284 h 284"/>
                  <a:gd name="T20" fmla="*/ 227 w 283"/>
                  <a:gd name="T21" fmla="*/ 284 h 284"/>
                  <a:gd name="T22" fmla="*/ 227 w 283"/>
                  <a:gd name="T23" fmla="*/ 227 h 284"/>
                  <a:gd name="T24" fmla="*/ 283 w 283"/>
                  <a:gd name="T25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284">
                    <a:moveTo>
                      <a:pt x="283" y="227"/>
                    </a:moveTo>
                    <a:lnTo>
                      <a:pt x="28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227"/>
                    </a:lnTo>
                    <a:lnTo>
                      <a:pt x="283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4" name="Freeform 969"/>
              <p:cNvSpPr>
                <a:spLocks/>
              </p:cNvSpPr>
              <p:nvPr/>
            </p:nvSpPr>
            <p:spPr bwMode="auto">
              <a:xfrm>
                <a:off x="1707" y="529"/>
                <a:ext cx="340" cy="510"/>
              </a:xfrm>
              <a:custGeom>
                <a:avLst/>
                <a:gdLst>
                  <a:gd name="T0" fmla="*/ 284 w 340"/>
                  <a:gd name="T1" fmla="*/ 510 h 510"/>
                  <a:gd name="T2" fmla="*/ 284 w 340"/>
                  <a:gd name="T3" fmla="*/ 340 h 510"/>
                  <a:gd name="T4" fmla="*/ 340 w 340"/>
                  <a:gd name="T5" fmla="*/ 340 h 510"/>
                  <a:gd name="T6" fmla="*/ 340 w 340"/>
                  <a:gd name="T7" fmla="*/ 0 h 510"/>
                  <a:gd name="T8" fmla="*/ 170 w 340"/>
                  <a:gd name="T9" fmla="*/ 0 h 510"/>
                  <a:gd name="T10" fmla="*/ 170 w 340"/>
                  <a:gd name="T11" fmla="*/ 57 h 510"/>
                  <a:gd name="T12" fmla="*/ 57 w 340"/>
                  <a:gd name="T13" fmla="*/ 57 h 510"/>
                  <a:gd name="T14" fmla="*/ 57 w 340"/>
                  <a:gd name="T15" fmla="*/ 114 h 510"/>
                  <a:gd name="T16" fmla="*/ 0 w 340"/>
                  <a:gd name="T17" fmla="*/ 114 h 510"/>
                  <a:gd name="T18" fmla="*/ 0 w 340"/>
                  <a:gd name="T19" fmla="*/ 170 h 510"/>
                  <a:gd name="T20" fmla="*/ 57 w 340"/>
                  <a:gd name="T21" fmla="*/ 170 h 510"/>
                  <a:gd name="T22" fmla="*/ 57 w 340"/>
                  <a:gd name="T23" fmla="*/ 340 h 510"/>
                  <a:gd name="T24" fmla="*/ 114 w 340"/>
                  <a:gd name="T25" fmla="*/ 340 h 510"/>
                  <a:gd name="T26" fmla="*/ 114 w 340"/>
                  <a:gd name="T27" fmla="*/ 397 h 510"/>
                  <a:gd name="T28" fmla="*/ 170 w 340"/>
                  <a:gd name="T29" fmla="*/ 397 h 510"/>
                  <a:gd name="T30" fmla="*/ 170 w 340"/>
                  <a:gd name="T31" fmla="*/ 454 h 510"/>
                  <a:gd name="T32" fmla="*/ 227 w 340"/>
                  <a:gd name="T33" fmla="*/ 454 h 510"/>
                  <a:gd name="T34" fmla="*/ 227 w 340"/>
                  <a:gd name="T35" fmla="*/ 510 h 510"/>
                  <a:gd name="T36" fmla="*/ 284 w 340"/>
                  <a:gd name="T37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510">
                    <a:moveTo>
                      <a:pt x="284" y="510"/>
                    </a:moveTo>
                    <a:lnTo>
                      <a:pt x="284" y="340"/>
                    </a:lnTo>
                    <a:lnTo>
                      <a:pt x="340" y="340"/>
                    </a:lnTo>
                    <a:lnTo>
                      <a:pt x="340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510"/>
                    </a:lnTo>
                    <a:lnTo>
                      <a:pt x="284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5" name="Freeform 974"/>
              <p:cNvSpPr>
                <a:spLocks/>
              </p:cNvSpPr>
              <p:nvPr/>
            </p:nvSpPr>
            <p:spPr bwMode="auto">
              <a:xfrm>
                <a:off x="1991" y="813"/>
                <a:ext cx="794" cy="453"/>
              </a:xfrm>
              <a:custGeom>
                <a:avLst/>
                <a:gdLst>
                  <a:gd name="T0" fmla="*/ 283 w 794"/>
                  <a:gd name="T1" fmla="*/ 453 h 453"/>
                  <a:gd name="T2" fmla="*/ 283 w 794"/>
                  <a:gd name="T3" fmla="*/ 397 h 453"/>
                  <a:gd name="T4" fmla="*/ 340 w 794"/>
                  <a:gd name="T5" fmla="*/ 397 h 453"/>
                  <a:gd name="T6" fmla="*/ 340 w 794"/>
                  <a:gd name="T7" fmla="*/ 340 h 453"/>
                  <a:gd name="T8" fmla="*/ 680 w 794"/>
                  <a:gd name="T9" fmla="*/ 340 h 453"/>
                  <a:gd name="T10" fmla="*/ 680 w 794"/>
                  <a:gd name="T11" fmla="*/ 283 h 453"/>
                  <a:gd name="T12" fmla="*/ 737 w 794"/>
                  <a:gd name="T13" fmla="*/ 283 h 453"/>
                  <a:gd name="T14" fmla="*/ 737 w 794"/>
                  <a:gd name="T15" fmla="*/ 56 h 453"/>
                  <a:gd name="T16" fmla="*/ 794 w 794"/>
                  <a:gd name="T17" fmla="*/ 56 h 453"/>
                  <a:gd name="T18" fmla="*/ 794 w 794"/>
                  <a:gd name="T19" fmla="*/ 0 h 453"/>
                  <a:gd name="T20" fmla="*/ 567 w 794"/>
                  <a:gd name="T21" fmla="*/ 0 h 453"/>
                  <a:gd name="T22" fmla="*/ 567 w 794"/>
                  <a:gd name="T23" fmla="*/ 56 h 453"/>
                  <a:gd name="T24" fmla="*/ 453 w 794"/>
                  <a:gd name="T25" fmla="*/ 56 h 453"/>
                  <a:gd name="T26" fmla="*/ 453 w 794"/>
                  <a:gd name="T27" fmla="*/ 113 h 453"/>
                  <a:gd name="T28" fmla="*/ 340 w 794"/>
                  <a:gd name="T29" fmla="*/ 113 h 453"/>
                  <a:gd name="T30" fmla="*/ 340 w 794"/>
                  <a:gd name="T31" fmla="*/ 56 h 453"/>
                  <a:gd name="T32" fmla="*/ 170 w 794"/>
                  <a:gd name="T33" fmla="*/ 56 h 453"/>
                  <a:gd name="T34" fmla="*/ 170 w 794"/>
                  <a:gd name="T35" fmla="*/ 113 h 453"/>
                  <a:gd name="T36" fmla="*/ 113 w 794"/>
                  <a:gd name="T37" fmla="*/ 113 h 453"/>
                  <a:gd name="T38" fmla="*/ 113 w 794"/>
                  <a:gd name="T39" fmla="*/ 170 h 453"/>
                  <a:gd name="T40" fmla="*/ 0 w 794"/>
                  <a:gd name="T41" fmla="*/ 170 h 453"/>
                  <a:gd name="T42" fmla="*/ 0 w 794"/>
                  <a:gd name="T43" fmla="*/ 226 h 453"/>
                  <a:gd name="T44" fmla="*/ 56 w 794"/>
                  <a:gd name="T45" fmla="*/ 226 h 453"/>
                  <a:gd name="T46" fmla="*/ 56 w 794"/>
                  <a:gd name="T47" fmla="*/ 453 h 453"/>
                  <a:gd name="T48" fmla="*/ 283 w 794"/>
                  <a:gd name="T49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94" h="453">
                    <a:moveTo>
                      <a:pt x="283" y="453"/>
                    </a:move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680" y="340"/>
                    </a:lnTo>
                    <a:lnTo>
                      <a:pt x="680" y="283"/>
                    </a:lnTo>
                    <a:lnTo>
                      <a:pt x="737" y="283"/>
                    </a:lnTo>
                    <a:lnTo>
                      <a:pt x="737" y="56"/>
                    </a:lnTo>
                    <a:lnTo>
                      <a:pt x="794" y="56"/>
                    </a:lnTo>
                    <a:lnTo>
                      <a:pt x="794" y="0"/>
                    </a:lnTo>
                    <a:lnTo>
                      <a:pt x="567" y="0"/>
                    </a:lnTo>
                    <a:lnTo>
                      <a:pt x="567" y="56"/>
                    </a:lnTo>
                    <a:lnTo>
                      <a:pt x="453" y="56"/>
                    </a:ln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226"/>
                    </a:lnTo>
                    <a:lnTo>
                      <a:pt x="56" y="226"/>
                    </a:lnTo>
                    <a:lnTo>
                      <a:pt x="56" y="453"/>
                    </a:lnTo>
                    <a:lnTo>
                      <a:pt x="283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6" name="Freeform 975"/>
              <p:cNvSpPr>
                <a:spLocks/>
              </p:cNvSpPr>
              <p:nvPr/>
            </p:nvSpPr>
            <p:spPr bwMode="auto">
              <a:xfrm>
                <a:off x="2161" y="189"/>
                <a:ext cx="737" cy="737"/>
              </a:xfrm>
              <a:custGeom>
                <a:avLst/>
                <a:gdLst>
                  <a:gd name="T0" fmla="*/ 737 w 737"/>
                  <a:gd name="T1" fmla="*/ 624 h 737"/>
                  <a:gd name="T2" fmla="*/ 737 w 737"/>
                  <a:gd name="T3" fmla="*/ 397 h 737"/>
                  <a:gd name="T4" fmla="*/ 624 w 737"/>
                  <a:gd name="T5" fmla="*/ 397 h 737"/>
                  <a:gd name="T6" fmla="*/ 624 w 737"/>
                  <a:gd name="T7" fmla="*/ 340 h 737"/>
                  <a:gd name="T8" fmla="*/ 567 w 737"/>
                  <a:gd name="T9" fmla="*/ 340 h 737"/>
                  <a:gd name="T10" fmla="*/ 567 w 737"/>
                  <a:gd name="T11" fmla="*/ 283 h 737"/>
                  <a:gd name="T12" fmla="*/ 453 w 737"/>
                  <a:gd name="T13" fmla="*/ 283 h 737"/>
                  <a:gd name="T14" fmla="*/ 453 w 737"/>
                  <a:gd name="T15" fmla="*/ 170 h 737"/>
                  <a:gd name="T16" fmla="*/ 397 w 737"/>
                  <a:gd name="T17" fmla="*/ 170 h 737"/>
                  <a:gd name="T18" fmla="*/ 397 w 737"/>
                  <a:gd name="T19" fmla="*/ 0 h 737"/>
                  <a:gd name="T20" fmla="*/ 283 w 737"/>
                  <a:gd name="T21" fmla="*/ 0 h 737"/>
                  <a:gd name="T22" fmla="*/ 283 w 737"/>
                  <a:gd name="T23" fmla="*/ 170 h 737"/>
                  <a:gd name="T24" fmla="*/ 170 w 737"/>
                  <a:gd name="T25" fmla="*/ 170 h 737"/>
                  <a:gd name="T26" fmla="*/ 170 w 737"/>
                  <a:gd name="T27" fmla="*/ 227 h 737"/>
                  <a:gd name="T28" fmla="*/ 113 w 737"/>
                  <a:gd name="T29" fmla="*/ 227 h 737"/>
                  <a:gd name="T30" fmla="*/ 113 w 737"/>
                  <a:gd name="T31" fmla="*/ 283 h 737"/>
                  <a:gd name="T32" fmla="*/ 57 w 737"/>
                  <a:gd name="T33" fmla="*/ 283 h 737"/>
                  <a:gd name="T34" fmla="*/ 57 w 737"/>
                  <a:gd name="T35" fmla="*/ 340 h 737"/>
                  <a:gd name="T36" fmla="*/ 0 w 737"/>
                  <a:gd name="T37" fmla="*/ 340 h 737"/>
                  <a:gd name="T38" fmla="*/ 0 w 737"/>
                  <a:gd name="T39" fmla="*/ 397 h 737"/>
                  <a:gd name="T40" fmla="*/ 170 w 737"/>
                  <a:gd name="T41" fmla="*/ 397 h 737"/>
                  <a:gd name="T42" fmla="*/ 170 w 737"/>
                  <a:gd name="T43" fmla="*/ 624 h 737"/>
                  <a:gd name="T44" fmla="*/ 113 w 737"/>
                  <a:gd name="T45" fmla="*/ 624 h 737"/>
                  <a:gd name="T46" fmla="*/ 113 w 737"/>
                  <a:gd name="T47" fmla="*/ 680 h 737"/>
                  <a:gd name="T48" fmla="*/ 170 w 737"/>
                  <a:gd name="T49" fmla="*/ 680 h 737"/>
                  <a:gd name="T50" fmla="*/ 170 w 737"/>
                  <a:gd name="T51" fmla="*/ 737 h 737"/>
                  <a:gd name="T52" fmla="*/ 283 w 737"/>
                  <a:gd name="T53" fmla="*/ 737 h 737"/>
                  <a:gd name="T54" fmla="*/ 283 w 737"/>
                  <a:gd name="T55" fmla="*/ 680 h 737"/>
                  <a:gd name="T56" fmla="*/ 397 w 737"/>
                  <a:gd name="T57" fmla="*/ 680 h 737"/>
                  <a:gd name="T58" fmla="*/ 397 w 737"/>
                  <a:gd name="T59" fmla="*/ 624 h 737"/>
                  <a:gd name="T60" fmla="*/ 737 w 737"/>
                  <a:gd name="T61" fmla="*/ 624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37" h="737">
                    <a:moveTo>
                      <a:pt x="737" y="624"/>
                    </a:moveTo>
                    <a:lnTo>
                      <a:pt x="737" y="397"/>
                    </a:lnTo>
                    <a:lnTo>
                      <a:pt x="624" y="397"/>
                    </a:lnTo>
                    <a:lnTo>
                      <a:pt x="624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453" y="283"/>
                    </a:lnTo>
                    <a:lnTo>
                      <a:pt x="453" y="170"/>
                    </a:lnTo>
                    <a:lnTo>
                      <a:pt x="397" y="170"/>
                    </a:lnTo>
                    <a:lnTo>
                      <a:pt x="397" y="0"/>
                    </a:lnTo>
                    <a:lnTo>
                      <a:pt x="283" y="0"/>
                    </a:lnTo>
                    <a:lnTo>
                      <a:pt x="283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170" y="397"/>
                    </a:lnTo>
                    <a:lnTo>
                      <a:pt x="170" y="624"/>
                    </a:lnTo>
                    <a:lnTo>
                      <a:pt x="113" y="624"/>
                    </a:lnTo>
                    <a:lnTo>
                      <a:pt x="113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283" y="737"/>
                    </a:lnTo>
                    <a:lnTo>
                      <a:pt x="283" y="680"/>
                    </a:lnTo>
                    <a:lnTo>
                      <a:pt x="397" y="680"/>
                    </a:lnTo>
                    <a:lnTo>
                      <a:pt x="397" y="624"/>
                    </a:lnTo>
                    <a:lnTo>
                      <a:pt x="737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7" name="Freeform 977"/>
              <p:cNvSpPr>
                <a:spLocks/>
              </p:cNvSpPr>
              <p:nvPr/>
            </p:nvSpPr>
            <p:spPr bwMode="auto">
              <a:xfrm>
                <a:off x="2218" y="813"/>
                <a:ext cx="907" cy="793"/>
              </a:xfrm>
              <a:custGeom>
                <a:avLst/>
                <a:gdLst>
                  <a:gd name="T0" fmla="*/ 680 w 907"/>
                  <a:gd name="T1" fmla="*/ 510 h 793"/>
                  <a:gd name="T2" fmla="*/ 680 w 907"/>
                  <a:gd name="T3" fmla="*/ 453 h 793"/>
                  <a:gd name="T4" fmla="*/ 793 w 907"/>
                  <a:gd name="T5" fmla="*/ 453 h 793"/>
                  <a:gd name="T6" fmla="*/ 850 w 907"/>
                  <a:gd name="T7" fmla="*/ 453 h 793"/>
                  <a:gd name="T8" fmla="*/ 850 w 907"/>
                  <a:gd name="T9" fmla="*/ 340 h 793"/>
                  <a:gd name="T10" fmla="*/ 907 w 907"/>
                  <a:gd name="T11" fmla="*/ 340 h 793"/>
                  <a:gd name="T12" fmla="*/ 907 w 907"/>
                  <a:gd name="T13" fmla="*/ 283 h 793"/>
                  <a:gd name="T14" fmla="*/ 850 w 907"/>
                  <a:gd name="T15" fmla="*/ 283 h 793"/>
                  <a:gd name="T16" fmla="*/ 850 w 907"/>
                  <a:gd name="T17" fmla="*/ 170 h 793"/>
                  <a:gd name="T18" fmla="*/ 793 w 907"/>
                  <a:gd name="T19" fmla="*/ 170 h 793"/>
                  <a:gd name="T20" fmla="*/ 793 w 907"/>
                  <a:gd name="T21" fmla="*/ 0 h 793"/>
                  <a:gd name="T22" fmla="*/ 567 w 907"/>
                  <a:gd name="T23" fmla="*/ 0 h 793"/>
                  <a:gd name="T24" fmla="*/ 567 w 907"/>
                  <a:gd name="T25" fmla="*/ 56 h 793"/>
                  <a:gd name="T26" fmla="*/ 510 w 907"/>
                  <a:gd name="T27" fmla="*/ 56 h 793"/>
                  <a:gd name="T28" fmla="*/ 510 w 907"/>
                  <a:gd name="T29" fmla="*/ 283 h 793"/>
                  <a:gd name="T30" fmla="*/ 453 w 907"/>
                  <a:gd name="T31" fmla="*/ 283 h 793"/>
                  <a:gd name="T32" fmla="*/ 453 w 907"/>
                  <a:gd name="T33" fmla="*/ 340 h 793"/>
                  <a:gd name="T34" fmla="*/ 113 w 907"/>
                  <a:gd name="T35" fmla="*/ 340 h 793"/>
                  <a:gd name="T36" fmla="*/ 113 w 907"/>
                  <a:gd name="T37" fmla="*/ 397 h 793"/>
                  <a:gd name="T38" fmla="*/ 56 w 907"/>
                  <a:gd name="T39" fmla="*/ 397 h 793"/>
                  <a:gd name="T40" fmla="*/ 56 w 907"/>
                  <a:gd name="T41" fmla="*/ 510 h 793"/>
                  <a:gd name="T42" fmla="*/ 0 w 907"/>
                  <a:gd name="T43" fmla="*/ 510 h 793"/>
                  <a:gd name="T44" fmla="*/ 0 w 907"/>
                  <a:gd name="T45" fmla="*/ 623 h 793"/>
                  <a:gd name="T46" fmla="*/ 56 w 907"/>
                  <a:gd name="T47" fmla="*/ 623 h 793"/>
                  <a:gd name="T48" fmla="*/ 56 w 907"/>
                  <a:gd name="T49" fmla="*/ 680 h 793"/>
                  <a:gd name="T50" fmla="*/ 0 w 907"/>
                  <a:gd name="T51" fmla="*/ 680 h 793"/>
                  <a:gd name="T52" fmla="*/ 0 w 907"/>
                  <a:gd name="T53" fmla="*/ 737 h 793"/>
                  <a:gd name="T54" fmla="*/ 56 w 907"/>
                  <a:gd name="T55" fmla="*/ 737 h 793"/>
                  <a:gd name="T56" fmla="*/ 56 w 907"/>
                  <a:gd name="T57" fmla="*/ 793 h 793"/>
                  <a:gd name="T58" fmla="*/ 283 w 907"/>
                  <a:gd name="T59" fmla="*/ 793 h 793"/>
                  <a:gd name="T60" fmla="*/ 283 w 907"/>
                  <a:gd name="T61" fmla="*/ 737 h 793"/>
                  <a:gd name="T62" fmla="*/ 340 w 907"/>
                  <a:gd name="T63" fmla="*/ 737 h 793"/>
                  <a:gd name="T64" fmla="*/ 340 w 907"/>
                  <a:gd name="T65" fmla="*/ 623 h 793"/>
                  <a:gd name="T66" fmla="*/ 453 w 907"/>
                  <a:gd name="T67" fmla="*/ 623 h 793"/>
                  <a:gd name="T68" fmla="*/ 453 w 907"/>
                  <a:gd name="T69" fmla="*/ 567 h 793"/>
                  <a:gd name="T70" fmla="*/ 510 w 907"/>
                  <a:gd name="T71" fmla="*/ 567 h 793"/>
                  <a:gd name="T72" fmla="*/ 510 w 907"/>
                  <a:gd name="T73" fmla="*/ 510 h 793"/>
                  <a:gd name="T74" fmla="*/ 680 w 907"/>
                  <a:gd name="T75" fmla="*/ 51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07" h="793">
                    <a:moveTo>
                      <a:pt x="680" y="510"/>
                    </a:moveTo>
                    <a:lnTo>
                      <a:pt x="680" y="453"/>
                    </a:lnTo>
                    <a:lnTo>
                      <a:pt x="793" y="453"/>
                    </a:lnTo>
                    <a:lnTo>
                      <a:pt x="850" y="453"/>
                    </a:lnTo>
                    <a:lnTo>
                      <a:pt x="850" y="340"/>
                    </a:lnTo>
                    <a:lnTo>
                      <a:pt x="907" y="340"/>
                    </a:lnTo>
                    <a:lnTo>
                      <a:pt x="907" y="283"/>
                    </a:lnTo>
                    <a:lnTo>
                      <a:pt x="850" y="283"/>
                    </a:lnTo>
                    <a:lnTo>
                      <a:pt x="850" y="170"/>
                    </a:lnTo>
                    <a:lnTo>
                      <a:pt x="793" y="170"/>
                    </a:lnTo>
                    <a:lnTo>
                      <a:pt x="793" y="0"/>
                    </a:lnTo>
                    <a:lnTo>
                      <a:pt x="567" y="0"/>
                    </a:lnTo>
                    <a:lnTo>
                      <a:pt x="567" y="56"/>
                    </a:lnTo>
                    <a:lnTo>
                      <a:pt x="510" y="56"/>
                    </a:lnTo>
                    <a:lnTo>
                      <a:pt x="510" y="283"/>
                    </a:lnTo>
                    <a:lnTo>
                      <a:pt x="453" y="283"/>
                    </a:lnTo>
                    <a:lnTo>
                      <a:pt x="453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56" y="397"/>
                    </a:lnTo>
                    <a:lnTo>
                      <a:pt x="56" y="510"/>
                    </a:lnTo>
                    <a:lnTo>
                      <a:pt x="0" y="510"/>
                    </a:lnTo>
                    <a:lnTo>
                      <a:pt x="0" y="623"/>
                    </a:lnTo>
                    <a:lnTo>
                      <a:pt x="56" y="623"/>
                    </a:lnTo>
                    <a:lnTo>
                      <a:pt x="56" y="680"/>
                    </a:lnTo>
                    <a:lnTo>
                      <a:pt x="0" y="680"/>
                    </a:lnTo>
                    <a:lnTo>
                      <a:pt x="0" y="737"/>
                    </a:lnTo>
                    <a:lnTo>
                      <a:pt x="56" y="737"/>
                    </a:lnTo>
                    <a:lnTo>
                      <a:pt x="56" y="793"/>
                    </a:lnTo>
                    <a:lnTo>
                      <a:pt x="283" y="793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340" y="623"/>
                    </a:lnTo>
                    <a:lnTo>
                      <a:pt x="453" y="623"/>
                    </a:lnTo>
                    <a:lnTo>
                      <a:pt x="453" y="567"/>
                    </a:lnTo>
                    <a:lnTo>
                      <a:pt x="510" y="567"/>
                    </a:lnTo>
                    <a:lnTo>
                      <a:pt x="510" y="510"/>
                    </a:lnTo>
                    <a:lnTo>
                      <a:pt x="680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8" name="Freeform 978"/>
              <p:cNvSpPr>
                <a:spLocks/>
              </p:cNvSpPr>
              <p:nvPr/>
            </p:nvSpPr>
            <p:spPr bwMode="auto">
              <a:xfrm>
                <a:off x="2898" y="1039"/>
                <a:ext cx="737" cy="794"/>
              </a:xfrm>
              <a:custGeom>
                <a:avLst/>
                <a:gdLst>
                  <a:gd name="T0" fmla="*/ 227 w 737"/>
                  <a:gd name="T1" fmla="*/ 57 h 794"/>
                  <a:gd name="T2" fmla="*/ 227 w 737"/>
                  <a:gd name="T3" fmla="*/ 114 h 794"/>
                  <a:gd name="T4" fmla="*/ 170 w 737"/>
                  <a:gd name="T5" fmla="*/ 114 h 794"/>
                  <a:gd name="T6" fmla="*/ 170 w 737"/>
                  <a:gd name="T7" fmla="*/ 227 h 794"/>
                  <a:gd name="T8" fmla="*/ 0 w 737"/>
                  <a:gd name="T9" fmla="*/ 227 h 794"/>
                  <a:gd name="T10" fmla="*/ 0 w 737"/>
                  <a:gd name="T11" fmla="*/ 341 h 794"/>
                  <a:gd name="T12" fmla="*/ 113 w 737"/>
                  <a:gd name="T13" fmla="*/ 341 h 794"/>
                  <a:gd name="T14" fmla="*/ 113 w 737"/>
                  <a:gd name="T15" fmla="*/ 454 h 794"/>
                  <a:gd name="T16" fmla="*/ 57 w 737"/>
                  <a:gd name="T17" fmla="*/ 454 h 794"/>
                  <a:gd name="T18" fmla="*/ 57 w 737"/>
                  <a:gd name="T19" fmla="*/ 567 h 794"/>
                  <a:gd name="T20" fmla="*/ 113 w 737"/>
                  <a:gd name="T21" fmla="*/ 567 h 794"/>
                  <a:gd name="T22" fmla="*/ 113 w 737"/>
                  <a:gd name="T23" fmla="*/ 624 h 794"/>
                  <a:gd name="T24" fmla="*/ 0 w 737"/>
                  <a:gd name="T25" fmla="*/ 624 h 794"/>
                  <a:gd name="T26" fmla="*/ 0 w 737"/>
                  <a:gd name="T27" fmla="*/ 738 h 794"/>
                  <a:gd name="T28" fmla="*/ 227 w 737"/>
                  <a:gd name="T29" fmla="*/ 738 h 794"/>
                  <a:gd name="T30" fmla="*/ 227 w 737"/>
                  <a:gd name="T31" fmla="*/ 794 h 794"/>
                  <a:gd name="T32" fmla="*/ 340 w 737"/>
                  <a:gd name="T33" fmla="*/ 794 h 794"/>
                  <a:gd name="T34" fmla="*/ 340 w 737"/>
                  <a:gd name="T35" fmla="*/ 738 h 794"/>
                  <a:gd name="T36" fmla="*/ 567 w 737"/>
                  <a:gd name="T37" fmla="*/ 738 h 794"/>
                  <a:gd name="T38" fmla="*/ 567 w 737"/>
                  <a:gd name="T39" fmla="*/ 624 h 794"/>
                  <a:gd name="T40" fmla="*/ 680 w 737"/>
                  <a:gd name="T41" fmla="*/ 624 h 794"/>
                  <a:gd name="T42" fmla="*/ 680 w 737"/>
                  <a:gd name="T43" fmla="*/ 511 h 794"/>
                  <a:gd name="T44" fmla="*/ 737 w 737"/>
                  <a:gd name="T45" fmla="*/ 511 h 794"/>
                  <a:gd name="T46" fmla="*/ 737 w 737"/>
                  <a:gd name="T47" fmla="*/ 284 h 794"/>
                  <a:gd name="T48" fmla="*/ 737 w 737"/>
                  <a:gd name="T49" fmla="*/ 227 h 794"/>
                  <a:gd name="T50" fmla="*/ 680 w 737"/>
                  <a:gd name="T51" fmla="*/ 227 h 794"/>
                  <a:gd name="T52" fmla="*/ 680 w 737"/>
                  <a:gd name="T53" fmla="*/ 114 h 794"/>
                  <a:gd name="T54" fmla="*/ 510 w 737"/>
                  <a:gd name="T55" fmla="*/ 114 h 794"/>
                  <a:gd name="T56" fmla="*/ 510 w 737"/>
                  <a:gd name="T57" fmla="*/ 0 h 794"/>
                  <a:gd name="T58" fmla="*/ 283 w 737"/>
                  <a:gd name="T59" fmla="*/ 0 h 794"/>
                  <a:gd name="T60" fmla="*/ 283 w 737"/>
                  <a:gd name="T61" fmla="*/ 57 h 794"/>
                  <a:gd name="T62" fmla="*/ 227 w 737"/>
                  <a:gd name="T63" fmla="*/ 5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7" h="794">
                    <a:moveTo>
                      <a:pt x="227" y="57"/>
                    </a:move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454"/>
                    </a:lnTo>
                    <a:lnTo>
                      <a:pt x="57" y="454"/>
                    </a:lnTo>
                    <a:lnTo>
                      <a:pt x="57" y="567"/>
                    </a:lnTo>
                    <a:lnTo>
                      <a:pt x="113" y="567"/>
                    </a:lnTo>
                    <a:lnTo>
                      <a:pt x="113" y="624"/>
                    </a:lnTo>
                    <a:lnTo>
                      <a:pt x="0" y="624"/>
                    </a:lnTo>
                    <a:lnTo>
                      <a:pt x="0" y="738"/>
                    </a:lnTo>
                    <a:lnTo>
                      <a:pt x="227" y="738"/>
                    </a:lnTo>
                    <a:lnTo>
                      <a:pt x="227" y="794"/>
                    </a:lnTo>
                    <a:lnTo>
                      <a:pt x="340" y="794"/>
                    </a:lnTo>
                    <a:lnTo>
                      <a:pt x="340" y="738"/>
                    </a:lnTo>
                    <a:lnTo>
                      <a:pt x="567" y="738"/>
                    </a:lnTo>
                    <a:lnTo>
                      <a:pt x="567" y="624"/>
                    </a:lnTo>
                    <a:lnTo>
                      <a:pt x="680" y="624"/>
                    </a:lnTo>
                    <a:lnTo>
                      <a:pt x="680" y="511"/>
                    </a:lnTo>
                    <a:lnTo>
                      <a:pt x="737" y="511"/>
                    </a:lnTo>
                    <a:lnTo>
                      <a:pt x="737" y="284"/>
                    </a:lnTo>
                    <a:lnTo>
                      <a:pt x="737" y="227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510" y="114"/>
                    </a:lnTo>
                    <a:lnTo>
                      <a:pt x="510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22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9" name="Freeform 979"/>
              <p:cNvSpPr>
                <a:spLocks/>
              </p:cNvSpPr>
              <p:nvPr/>
            </p:nvSpPr>
            <p:spPr bwMode="auto">
              <a:xfrm>
                <a:off x="1651" y="1380"/>
                <a:ext cx="283" cy="453"/>
              </a:xfrm>
              <a:custGeom>
                <a:avLst/>
                <a:gdLst>
                  <a:gd name="T0" fmla="*/ 113 w 283"/>
                  <a:gd name="T1" fmla="*/ 0 h 453"/>
                  <a:gd name="T2" fmla="*/ 56 w 283"/>
                  <a:gd name="T3" fmla="*/ 0 h 453"/>
                  <a:gd name="T4" fmla="*/ 56 w 283"/>
                  <a:gd name="T5" fmla="*/ 170 h 453"/>
                  <a:gd name="T6" fmla="*/ 0 w 283"/>
                  <a:gd name="T7" fmla="*/ 170 h 453"/>
                  <a:gd name="T8" fmla="*/ 0 w 283"/>
                  <a:gd name="T9" fmla="*/ 283 h 453"/>
                  <a:gd name="T10" fmla="*/ 56 w 283"/>
                  <a:gd name="T11" fmla="*/ 283 h 453"/>
                  <a:gd name="T12" fmla="*/ 56 w 283"/>
                  <a:gd name="T13" fmla="*/ 340 h 453"/>
                  <a:gd name="T14" fmla="*/ 113 w 283"/>
                  <a:gd name="T15" fmla="*/ 340 h 453"/>
                  <a:gd name="T16" fmla="*/ 113 w 283"/>
                  <a:gd name="T17" fmla="*/ 453 h 453"/>
                  <a:gd name="T18" fmla="*/ 170 w 283"/>
                  <a:gd name="T19" fmla="*/ 453 h 453"/>
                  <a:gd name="T20" fmla="*/ 170 w 283"/>
                  <a:gd name="T21" fmla="*/ 397 h 453"/>
                  <a:gd name="T22" fmla="*/ 283 w 283"/>
                  <a:gd name="T23" fmla="*/ 397 h 453"/>
                  <a:gd name="T24" fmla="*/ 283 w 283"/>
                  <a:gd name="T25" fmla="*/ 283 h 453"/>
                  <a:gd name="T26" fmla="*/ 226 w 283"/>
                  <a:gd name="T27" fmla="*/ 283 h 453"/>
                  <a:gd name="T28" fmla="*/ 226 w 283"/>
                  <a:gd name="T29" fmla="*/ 170 h 453"/>
                  <a:gd name="T30" fmla="*/ 170 w 283"/>
                  <a:gd name="T31" fmla="*/ 170 h 453"/>
                  <a:gd name="T32" fmla="*/ 170 w 283"/>
                  <a:gd name="T33" fmla="*/ 56 h 453"/>
                  <a:gd name="T34" fmla="*/ 113 w 283"/>
                  <a:gd name="T35" fmla="*/ 56 h 453"/>
                  <a:gd name="T36" fmla="*/ 113 w 283"/>
                  <a:gd name="T3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453">
                    <a:moveTo>
                      <a:pt x="113" y="0"/>
                    </a:moveTo>
                    <a:lnTo>
                      <a:pt x="56" y="0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170" y="453"/>
                    </a:lnTo>
                    <a:lnTo>
                      <a:pt x="170" y="397"/>
                    </a:lnTo>
                    <a:lnTo>
                      <a:pt x="283" y="397"/>
                    </a:lnTo>
                    <a:lnTo>
                      <a:pt x="283" y="283"/>
                    </a:lnTo>
                    <a:lnTo>
                      <a:pt x="226" y="283"/>
                    </a:lnTo>
                    <a:lnTo>
                      <a:pt x="226" y="170"/>
                    </a:lnTo>
                    <a:lnTo>
                      <a:pt x="170" y="170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0" name="Freeform 982"/>
              <p:cNvSpPr>
                <a:spLocks/>
              </p:cNvSpPr>
              <p:nvPr/>
            </p:nvSpPr>
            <p:spPr bwMode="auto">
              <a:xfrm>
                <a:off x="1310" y="1606"/>
                <a:ext cx="454" cy="454"/>
              </a:xfrm>
              <a:custGeom>
                <a:avLst/>
                <a:gdLst>
                  <a:gd name="T0" fmla="*/ 341 w 454"/>
                  <a:gd name="T1" fmla="*/ 0 h 454"/>
                  <a:gd name="T2" fmla="*/ 170 w 454"/>
                  <a:gd name="T3" fmla="*/ 0 h 454"/>
                  <a:gd name="T4" fmla="*/ 170 w 454"/>
                  <a:gd name="T5" fmla="*/ 57 h 454"/>
                  <a:gd name="T6" fmla="*/ 0 w 454"/>
                  <a:gd name="T7" fmla="*/ 57 h 454"/>
                  <a:gd name="T8" fmla="*/ 0 w 454"/>
                  <a:gd name="T9" fmla="*/ 114 h 454"/>
                  <a:gd name="T10" fmla="*/ 114 w 454"/>
                  <a:gd name="T11" fmla="*/ 114 h 454"/>
                  <a:gd name="T12" fmla="*/ 114 w 454"/>
                  <a:gd name="T13" fmla="*/ 454 h 454"/>
                  <a:gd name="T14" fmla="*/ 284 w 454"/>
                  <a:gd name="T15" fmla="*/ 454 h 454"/>
                  <a:gd name="T16" fmla="*/ 284 w 454"/>
                  <a:gd name="T17" fmla="*/ 397 h 454"/>
                  <a:gd name="T18" fmla="*/ 227 w 454"/>
                  <a:gd name="T19" fmla="*/ 397 h 454"/>
                  <a:gd name="T20" fmla="*/ 227 w 454"/>
                  <a:gd name="T21" fmla="*/ 341 h 454"/>
                  <a:gd name="T22" fmla="*/ 284 w 454"/>
                  <a:gd name="T23" fmla="*/ 341 h 454"/>
                  <a:gd name="T24" fmla="*/ 284 w 454"/>
                  <a:gd name="T25" fmla="*/ 171 h 454"/>
                  <a:gd name="T26" fmla="*/ 341 w 454"/>
                  <a:gd name="T27" fmla="*/ 171 h 454"/>
                  <a:gd name="T28" fmla="*/ 341 w 454"/>
                  <a:gd name="T29" fmla="*/ 227 h 454"/>
                  <a:gd name="T30" fmla="*/ 397 w 454"/>
                  <a:gd name="T31" fmla="*/ 227 h 454"/>
                  <a:gd name="T32" fmla="*/ 397 w 454"/>
                  <a:gd name="T33" fmla="*/ 171 h 454"/>
                  <a:gd name="T34" fmla="*/ 454 w 454"/>
                  <a:gd name="T35" fmla="*/ 171 h 454"/>
                  <a:gd name="T36" fmla="*/ 454 w 454"/>
                  <a:gd name="T37" fmla="*/ 114 h 454"/>
                  <a:gd name="T38" fmla="*/ 397 w 454"/>
                  <a:gd name="T39" fmla="*/ 114 h 454"/>
                  <a:gd name="T40" fmla="*/ 397 w 454"/>
                  <a:gd name="T41" fmla="*/ 57 h 454"/>
                  <a:gd name="T42" fmla="*/ 341 w 454"/>
                  <a:gd name="T43" fmla="*/ 57 h 454"/>
                  <a:gd name="T44" fmla="*/ 341 w 454"/>
                  <a:gd name="T45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4" h="454">
                    <a:moveTo>
                      <a:pt x="341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454"/>
                    </a:lnTo>
                    <a:lnTo>
                      <a:pt x="284" y="454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227" y="341"/>
                    </a:lnTo>
                    <a:lnTo>
                      <a:pt x="284" y="341"/>
                    </a:lnTo>
                    <a:lnTo>
                      <a:pt x="284" y="171"/>
                    </a:lnTo>
                    <a:lnTo>
                      <a:pt x="341" y="171"/>
                    </a:lnTo>
                    <a:lnTo>
                      <a:pt x="341" y="227"/>
                    </a:lnTo>
                    <a:lnTo>
                      <a:pt x="397" y="227"/>
                    </a:lnTo>
                    <a:lnTo>
                      <a:pt x="397" y="171"/>
                    </a:lnTo>
                    <a:lnTo>
                      <a:pt x="454" y="171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1" name="Freeform 985"/>
              <p:cNvSpPr>
                <a:spLocks/>
              </p:cNvSpPr>
              <p:nvPr/>
            </p:nvSpPr>
            <p:spPr bwMode="auto">
              <a:xfrm>
                <a:off x="1027" y="1720"/>
                <a:ext cx="397" cy="453"/>
              </a:xfrm>
              <a:custGeom>
                <a:avLst/>
                <a:gdLst>
                  <a:gd name="T0" fmla="*/ 283 w 397"/>
                  <a:gd name="T1" fmla="*/ 0 h 453"/>
                  <a:gd name="T2" fmla="*/ 283 w 397"/>
                  <a:gd name="T3" fmla="*/ 113 h 453"/>
                  <a:gd name="T4" fmla="*/ 113 w 397"/>
                  <a:gd name="T5" fmla="*/ 113 h 453"/>
                  <a:gd name="T6" fmla="*/ 113 w 397"/>
                  <a:gd name="T7" fmla="*/ 57 h 453"/>
                  <a:gd name="T8" fmla="*/ 0 w 397"/>
                  <a:gd name="T9" fmla="*/ 57 h 453"/>
                  <a:gd name="T10" fmla="*/ 0 w 397"/>
                  <a:gd name="T11" fmla="*/ 227 h 453"/>
                  <a:gd name="T12" fmla="*/ 170 w 397"/>
                  <a:gd name="T13" fmla="*/ 227 h 453"/>
                  <a:gd name="T14" fmla="*/ 170 w 397"/>
                  <a:gd name="T15" fmla="*/ 283 h 453"/>
                  <a:gd name="T16" fmla="*/ 227 w 397"/>
                  <a:gd name="T17" fmla="*/ 283 h 453"/>
                  <a:gd name="T18" fmla="*/ 227 w 397"/>
                  <a:gd name="T19" fmla="*/ 340 h 453"/>
                  <a:gd name="T20" fmla="*/ 283 w 397"/>
                  <a:gd name="T21" fmla="*/ 340 h 453"/>
                  <a:gd name="T22" fmla="*/ 283 w 397"/>
                  <a:gd name="T23" fmla="*/ 453 h 453"/>
                  <a:gd name="T24" fmla="*/ 340 w 397"/>
                  <a:gd name="T25" fmla="*/ 453 h 453"/>
                  <a:gd name="T26" fmla="*/ 340 w 397"/>
                  <a:gd name="T27" fmla="*/ 340 h 453"/>
                  <a:gd name="T28" fmla="*/ 397 w 397"/>
                  <a:gd name="T29" fmla="*/ 340 h 453"/>
                  <a:gd name="T30" fmla="*/ 397 w 397"/>
                  <a:gd name="T31" fmla="*/ 0 h 453"/>
                  <a:gd name="T32" fmla="*/ 283 w 397"/>
                  <a:gd name="T3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453">
                    <a:moveTo>
                      <a:pt x="283" y="0"/>
                    </a:moveTo>
                    <a:lnTo>
                      <a:pt x="283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283" y="453"/>
                    </a:lnTo>
                    <a:lnTo>
                      <a:pt x="340" y="453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0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2" name="Freeform 988"/>
              <p:cNvSpPr>
                <a:spLocks/>
              </p:cNvSpPr>
              <p:nvPr/>
            </p:nvSpPr>
            <p:spPr bwMode="auto">
              <a:xfrm>
                <a:off x="1027" y="2173"/>
                <a:ext cx="567" cy="738"/>
              </a:xfrm>
              <a:custGeom>
                <a:avLst/>
                <a:gdLst>
                  <a:gd name="T0" fmla="*/ 283 w 567"/>
                  <a:gd name="T1" fmla="*/ 0 h 738"/>
                  <a:gd name="T2" fmla="*/ 0 w 567"/>
                  <a:gd name="T3" fmla="*/ 0 h 738"/>
                  <a:gd name="T4" fmla="*/ 0 w 567"/>
                  <a:gd name="T5" fmla="*/ 171 h 738"/>
                  <a:gd name="T6" fmla="*/ 57 w 567"/>
                  <a:gd name="T7" fmla="*/ 171 h 738"/>
                  <a:gd name="T8" fmla="*/ 57 w 567"/>
                  <a:gd name="T9" fmla="*/ 227 h 738"/>
                  <a:gd name="T10" fmla="*/ 170 w 567"/>
                  <a:gd name="T11" fmla="*/ 227 h 738"/>
                  <a:gd name="T12" fmla="*/ 170 w 567"/>
                  <a:gd name="T13" fmla="*/ 341 h 738"/>
                  <a:gd name="T14" fmla="*/ 227 w 567"/>
                  <a:gd name="T15" fmla="*/ 341 h 738"/>
                  <a:gd name="T16" fmla="*/ 227 w 567"/>
                  <a:gd name="T17" fmla="*/ 511 h 738"/>
                  <a:gd name="T18" fmla="*/ 283 w 567"/>
                  <a:gd name="T19" fmla="*/ 511 h 738"/>
                  <a:gd name="T20" fmla="*/ 283 w 567"/>
                  <a:gd name="T21" fmla="*/ 681 h 738"/>
                  <a:gd name="T22" fmla="*/ 340 w 567"/>
                  <a:gd name="T23" fmla="*/ 681 h 738"/>
                  <a:gd name="T24" fmla="*/ 340 w 567"/>
                  <a:gd name="T25" fmla="*/ 738 h 738"/>
                  <a:gd name="T26" fmla="*/ 453 w 567"/>
                  <a:gd name="T27" fmla="*/ 738 h 738"/>
                  <a:gd name="T28" fmla="*/ 453 w 567"/>
                  <a:gd name="T29" fmla="*/ 681 h 738"/>
                  <a:gd name="T30" fmla="*/ 510 w 567"/>
                  <a:gd name="T31" fmla="*/ 681 h 738"/>
                  <a:gd name="T32" fmla="*/ 510 w 567"/>
                  <a:gd name="T33" fmla="*/ 511 h 738"/>
                  <a:gd name="T34" fmla="*/ 567 w 567"/>
                  <a:gd name="T35" fmla="*/ 511 h 738"/>
                  <a:gd name="T36" fmla="*/ 567 w 567"/>
                  <a:gd name="T37" fmla="*/ 454 h 738"/>
                  <a:gd name="T38" fmla="*/ 510 w 567"/>
                  <a:gd name="T39" fmla="*/ 454 h 738"/>
                  <a:gd name="T40" fmla="*/ 510 w 567"/>
                  <a:gd name="T41" fmla="*/ 397 h 738"/>
                  <a:gd name="T42" fmla="*/ 397 w 567"/>
                  <a:gd name="T43" fmla="*/ 397 h 738"/>
                  <a:gd name="T44" fmla="*/ 397 w 567"/>
                  <a:gd name="T45" fmla="*/ 341 h 738"/>
                  <a:gd name="T46" fmla="*/ 283 w 567"/>
                  <a:gd name="T47" fmla="*/ 341 h 738"/>
                  <a:gd name="T48" fmla="*/ 283 w 567"/>
                  <a:gd name="T49" fmla="*/ 227 h 738"/>
                  <a:gd name="T50" fmla="*/ 453 w 567"/>
                  <a:gd name="T51" fmla="*/ 227 h 738"/>
                  <a:gd name="T52" fmla="*/ 453 w 567"/>
                  <a:gd name="T53" fmla="*/ 114 h 738"/>
                  <a:gd name="T54" fmla="*/ 283 w 567"/>
                  <a:gd name="T55" fmla="*/ 114 h 738"/>
                  <a:gd name="T56" fmla="*/ 283 w 567"/>
                  <a:gd name="T57" fmla="*/ 57 h 738"/>
                  <a:gd name="T58" fmla="*/ 283 w 567"/>
                  <a:gd name="T59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67" h="738">
                    <a:moveTo>
                      <a:pt x="283" y="0"/>
                    </a:moveTo>
                    <a:lnTo>
                      <a:pt x="0" y="0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227"/>
                    </a:lnTo>
                    <a:lnTo>
                      <a:pt x="170" y="227"/>
                    </a:lnTo>
                    <a:lnTo>
                      <a:pt x="170" y="341"/>
                    </a:lnTo>
                    <a:lnTo>
                      <a:pt x="227" y="341"/>
                    </a:lnTo>
                    <a:lnTo>
                      <a:pt x="227" y="511"/>
                    </a:lnTo>
                    <a:lnTo>
                      <a:pt x="283" y="511"/>
                    </a:lnTo>
                    <a:lnTo>
                      <a:pt x="283" y="681"/>
                    </a:lnTo>
                    <a:lnTo>
                      <a:pt x="340" y="681"/>
                    </a:lnTo>
                    <a:lnTo>
                      <a:pt x="340" y="738"/>
                    </a:lnTo>
                    <a:lnTo>
                      <a:pt x="453" y="738"/>
                    </a:lnTo>
                    <a:lnTo>
                      <a:pt x="453" y="681"/>
                    </a:lnTo>
                    <a:lnTo>
                      <a:pt x="510" y="681"/>
                    </a:lnTo>
                    <a:lnTo>
                      <a:pt x="510" y="511"/>
                    </a:lnTo>
                    <a:lnTo>
                      <a:pt x="567" y="511"/>
                    </a:lnTo>
                    <a:lnTo>
                      <a:pt x="567" y="454"/>
                    </a:lnTo>
                    <a:lnTo>
                      <a:pt x="510" y="454"/>
                    </a:lnTo>
                    <a:lnTo>
                      <a:pt x="510" y="397"/>
                    </a:lnTo>
                    <a:lnTo>
                      <a:pt x="397" y="397"/>
                    </a:lnTo>
                    <a:lnTo>
                      <a:pt x="397" y="341"/>
                    </a:lnTo>
                    <a:lnTo>
                      <a:pt x="283" y="341"/>
                    </a:lnTo>
                    <a:lnTo>
                      <a:pt x="283" y="227"/>
                    </a:lnTo>
                    <a:lnTo>
                      <a:pt x="453" y="227"/>
                    </a:lnTo>
                    <a:lnTo>
                      <a:pt x="453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3" name="Freeform 989"/>
              <p:cNvSpPr>
                <a:spLocks/>
              </p:cNvSpPr>
              <p:nvPr/>
            </p:nvSpPr>
            <p:spPr bwMode="auto">
              <a:xfrm>
                <a:off x="800" y="1493"/>
                <a:ext cx="510" cy="794"/>
              </a:xfrm>
              <a:custGeom>
                <a:avLst/>
                <a:gdLst>
                  <a:gd name="T0" fmla="*/ 57 w 510"/>
                  <a:gd name="T1" fmla="*/ 0 h 794"/>
                  <a:gd name="T2" fmla="*/ 284 w 510"/>
                  <a:gd name="T3" fmla="*/ 0 h 794"/>
                  <a:gd name="T4" fmla="*/ 284 w 510"/>
                  <a:gd name="T5" fmla="*/ 57 h 794"/>
                  <a:gd name="T6" fmla="*/ 340 w 510"/>
                  <a:gd name="T7" fmla="*/ 57 h 794"/>
                  <a:gd name="T8" fmla="*/ 340 w 510"/>
                  <a:gd name="T9" fmla="*/ 227 h 794"/>
                  <a:gd name="T10" fmla="*/ 454 w 510"/>
                  <a:gd name="T11" fmla="*/ 227 h 794"/>
                  <a:gd name="T12" fmla="*/ 454 w 510"/>
                  <a:gd name="T13" fmla="*/ 170 h 794"/>
                  <a:gd name="T14" fmla="*/ 510 w 510"/>
                  <a:gd name="T15" fmla="*/ 170 h 794"/>
                  <a:gd name="T16" fmla="*/ 510 w 510"/>
                  <a:gd name="T17" fmla="*/ 340 h 794"/>
                  <a:gd name="T18" fmla="*/ 340 w 510"/>
                  <a:gd name="T19" fmla="*/ 340 h 794"/>
                  <a:gd name="T20" fmla="*/ 340 w 510"/>
                  <a:gd name="T21" fmla="*/ 284 h 794"/>
                  <a:gd name="T22" fmla="*/ 227 w 510"/>
                  <a:gd name="T23" fmla="*/ 284 h 794"/>
                  <a:gd name="T24" fmla="*/ 227 w 510"/>
                  <a:gd name="T25" fmla="*/ 454 h 794"/>
                  <a:gd name="T26" fmla="*/ 397 w 510"/>
                  <a:gd name="T27" fmla="*/ 454 h 794"/>
                  <a:gd name="T28" fmla="*/ 397 w 510"/>
                  <a:gd name="T29" fmla="*/ 510 h 794"/>
                  <a:gd name="T30" fmla="*/ 454 w 510"/>
                  <a:gd name="T31" fmla="*/ 510 h 794"/>
                  <a:gd name="T32" fmla="*/ 454 w 510"/>
                  <a:gd name="T33" fmla="*/ 567 h 794"/>
                  <a:gd name="T34" fmla="*/ 510 w 510"/>
                  <a:gd name="T35" fmla="*/ 567 h 794"/>
                  <a:gd name="T36" fmla="*/ 510 w 510"/>
                  <a:gd name="T37" fmla="*/ 680 h 794"/>
                  <a:gd name="T38" fmla="*/ 227 w 510"/>
                  <a:gd name="T39" fmla="*/ 680 h 794"/>
                  <a:gd name="T40" fmla="*/ 227 w 510"/>
                  <a:gd name="T41" fmla="*/ 794 h 794"/>
                  <a:gd name="T42" fmla="*/ 170 w 510"/>
                  <a:gd name="T43" fmla="*/ 794 h 794"/>
                  <a:gd name="T44" fmla="*/ 170 w 510"/>
                  <a:gd name="T45" fmla="*/ 737 h 794"/>
                  <a:gd name="T46" fmla="*/ 113 w 510"/>
                  <a:gd name="T47" fmla="*/ 737 h 794"/>
                  <a:gd name="T48" fmla="*/ 113 w 510"/>
                  <a:gd name="T49" fmla="*/ 680 h 794"/>
                  <a:gd name="T50" fmla="*/ 57 w 510"/>
                  <a:gd name="T51" fmla="*/ 680 h 794"/>
                  <a:gd name="T52" fmla="*/ 57 w 510"/>
                  <a:gd name="T53" fmla="*/ 397 h 794"/>
                  <a:gd name="T54" fmla="*/ 0 w 510"/>
                  <a:gd name="T55" fmla="*/ 397 h 794"/>
                  <a:gd name="T56" fmla="*/ 0 w 510"/>
                  <a:gd name="T57" fmla="*/ 284 h 794"/>
                  <a:gd name="T58" fmla="*/ 57 w 510"/>
                  <a:gd name="T59" fmla="*/ 284 h 794"/>
                  <a:gd name="T60" fmla="*/ 57 w 510"/>
                  <a:gd name="T61" fmla="*/ 227 h 794"/>
                  <a:gd name="T62" fmla="*/ 57 w 510"/>
                  <a:gd name="T63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0" h="794">
                    <a:moveTo>
                      <a:pt x="57" y="0"/>
                    </a:moveTo>
                    <a:lnTo>
                      <a:pt x="284" y="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340"/>
                    </a:lnTo>
                    <a:lnTo>
                      <a:pt x="340" y="340"/>
                    </a:lnTo>
                    <a:lnTo>
                      <a:pt x="340" y="284"/>
                    </a:lnTo>
                    <a:lnTo>
                      <a:pt x="227" y="284"/>
                    </a:lnTo>
                    <a:lnTo>
                      <a:pt x="227" y="454"/>
                    </a:lnTo>
                    <a:lnTo>
                      <a:pt x="397" y="454"/>
                    </a:lnTo>
                    <a:lnTo>
                      <a:pt x="397" y="510"/>
                    </a:lnTo>
                    <a:lnTo>
                      <a:pt x="454" y="510"/>
                    </a:lnTo>
                    <a:lnTo>
                      <a:pt x="454" y="567"/>
                    </a:lnTo>
                    <a:lnTo>
                      <a:pt x="510" y="567"/>
                    </a:lnTo>
                    <a:lnTo>
                      <a:pt x="510" y="680"/>
                    </a:lnTo>
                    <a:lnTo>
                      <a:pt x="227" y="680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113" y="737"/>
                    </a:lnTo>
                    <a:lnTo>
                      <a:pt x="113" y="680"/>
                    </a:lnTo>
                    <a:lnTo>
                      <a:pt x="57" y="68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4" name="Freeform 990"/>
              <p:cNvSpPr>
                <a:spLocks/>
              </p:cNvSpPr>
              <p:nvPr/>
            </p:nvSpPr>
            <p:spPr bwMode="auto">
              <a:xfrm>
                <a:off x="857" y="1210"/>
                <a:ext cx="850" cy="510"/>
              </a:xfrm>
              <a:custGeom>
                <a:avLst/>
                <a:gdLst>
                  <a:gd name="T0" fmla="*/ 0 w 850"/>
                  <a:gd name="T1" fmla="*/ 283 h 510"/>
                  <a:gd name="T2" fmla="*/ 0 w 850"/>
                  <a:gd name="T3" fmla="*/ 170 h 510"/>
                  <a:gd name="T4" fmla="*/ 113 w 850"/>
                  <a:gd name="T5" fmla="*/ 170 h 510"/>
                  <a:gd name="T6" fmla="*/ 113 w 850"/>
                  <a:gd name="T7" fmla="*/ 0 h 510"/>
                  <a:gd name="T8" fmla="*/ 340 w 850"/>
                  <a:gd name="T9" fmla="*/ 0 h 510"/>
                  <a:gd name="T10" fmla="*/ 340 w 850"/>
                  <a:gd name="T11" fmla="*/ 113 h 510"/>
                  <a:gd name="T12" fmla="*/ 397 w 850"/>
                  <a:gd name="T13" fmla="*/ 113 h 510"/>
                  <a:gd name="T14" fmla="*/ 397 w 850"/>
                  <a:gd name="T15" fmla="*/ 56 h 510"/>
                  <a:gd name="T16" fmla="*/ 623 w 850"/>
                  <a:gd name="T17" fmla="*/ 56 h 510"/>
                  <a:gd name="T18" fmla="*/ 623 w 850"/>
                  <a:gd name="T19" fmla="*/ 0 h 510"/>
                  <a:gd name="T20" fmla="*/ 850 w 850"/>
                  <a:gd name="T21" fmla="*/ 0 h 510"/>
                  <a:gd name="T22" fmla="*/ 850 w 850"/>
                  <a:gd name="T23" fmla="*/ 340 h 510"/>
                  <a:gd name="T24" fmla="*/ 794 w 850"/>
                  <a:gd name="T25" fmla="*/ 340 h 510"/>
                  <a:gd name="T26" fmla="*/ 794 w 850"/>
                  <a:gd name="T27" fmla="*/ 396 h 510"/>
                  <a:gd name="T28" fmla="*/ 623 w 850"/>
                  <a:gd name="T29" fmla="*/ 396 h 510"/>
                  <a:gd name="T30" fmla="*/ 623 w 850"/>
                  <a:gd name="T31" fmla="*/ 453 h 510"/>
                  <a:gd name="T32" fmla="*/ 397 w 850"/>
                  <a:gd name="T33" fmla="*/ 453 h 510"/>
                  <a:gd name="T34" fmla="*/ 397 w 850"/>
                  <a:gd name="T35" fmla="*/ 510 h 510"/>
                  <a:gd name="T36" fmla="*/ 283 w 850"/>
                  <a:gd name="T37" fmla="*/ 510 h 510"/>
                  <a:gd name="T38" fmla="*/ 283 w 850"/>
                  <a:gd name="T39" fmla="*/ 340 h 510"/>
                  <a:gd name="T40" fmla="*/ 227 w 850"/>
                  <a:gd name="T41" fmla="*/ 340 h 510"/>
                  <a:gd name="T42" fmla="*/ 227 w 850"/>
                  <a:gd name="T43" fmla="*/ 283 h 510"/>
                  <a:gd name="T44" fmla="*/ 0 w 850"/>
                  <a:gd name="T45" fmla="*/ 28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50" h="510">
                    <a:moveTo>
                      <a:pt x="0" y="283"/>
                    </a:move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56"/>
                    </a:lnTo>
                    <a:lnTo>
                      <a:pt x="623" y="56"/>
                    </a:lnTo>
                    <a:lnTo>
                      <a:pt x="623" y="0"/>
                    </a:lnTo>
                    <a:lnTo>
                      <a:pt x="850" y="0"/>
                    </a:lnTo>
                    <a:lnTo>
                      <a:pt x="850" y="340"/>
                    </a:lnTo>
                    <a:lnTo>
                      <a:pt x="794" y="340"/>
                    </a:lnTo>
                    <a:lnTo>
                      <a:pt x="794" y="396"/>
                    </a:lnTo>
                    <a:lnTo>
                      <a:pt x="623" y="396"/>
                    </a:lnTo>
                    <a:lnTo>
                      <a:pt x="623" y="453"/>
                    </a:lnTo>
                    <a:lnTo>
                      <a:pt x="397" y="453"/>
                    </a:lnTo>
                    <a:lnTo>
                      <a:pt x="397" y="510"/>
                    </a:lnTo>
                    <a:lnTo>
                      <a:pt x="283" y="510"/>
                    </a:lnTo>
                    <a:lnTo>
                      <a:pt x="283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0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5" name="Freeform 991"/>
              <p:cNvSpPr>
                <a:spLocks/>
              </p:cNvSpPr>
              <p:nvPr/>
            </p:nvSpPr>
            <p:spPr bwMode="auto">
              <a:xfrm>
                <a:off x="1027" y="586"/>
                <a:ext cx="907" cy="794"/>
              </a:xfrm>
              <a:custGeom>
                <a:avLst/>
                <a:gdLst>
                  <a:gd name="T0" fmla="*/ 0 w 907"/>
                  <a:gd name="T1" fmla="*/ 624 h 794"/>
                  <a:gd name="T2" fmla="*/ 0 w 907"/>
                  <a:gd name="T3" fmla="*/ 510 h 794"/>
                  <a:gd name="T4" fmla="*/ 113 w 907"/>
                  <a:gd name="T5" fmla="*/ 510 h 794"/>
                  <a:gd name="T6" fmla="*/ 113 w 907"/>
                  <a:gd name="T7" fmla="*/ 397 h 794"/>
                  <a:gd name="T8" fmla="*/ 113 w 907"/>
                  <a:gd name="T9" fmla="*/ 340 h 794"/>
                  <a:gd name="T10" fmla="*/ 170 w 907"/>
                  <a:gd name="T11" fmla="*/ 340 h 794"/>
                  <a:gd name="T12" fmla="*/ 170 w 907"/>
                  <a:gd name="T13" fmla="*/ 283 h 794"/>
                  <a:gd name="T14" fmla="*/ 227 w 907"/>
                  <a:gd name="T15" fmla="*/ 283 h 794"/>
                  <a:gd name="T16" fmla="*/ 227 w 907"/>
                  <a:gd name="T17" fmla="*/ 113 h 794"/>
                  <a:gd name="T18" fmla="*/ 283 w 907"/>
                  <a:gd name="T19" fmla="*/ 113 h 794"/>
                  <a:gd name="T20" fmla="*/ 283 w 907"/>
                  <a:gd name="T21" fmla="*/ 0 h 794"/>
                  <a:gd name="T22" fmla="*/ 510 w 907"/>
                  <a:gd name="T23" fmla="*/ 0 h 794"/>
                  <a:gd name="T24" fmla="*/ 510 w 907"/>
                  <a:gd name="T25" fmla="*/ 57 h 794"/>
                  <a:gd name="T26" fmla="*/ 680 w 907"/>
                  <a:gd name="T27" fmla="*/ 57 h 794"/>
                  <a:gd name="T28" fmla="*/ 680 w 907"/>
                  <a:gd name="T29" fmla="*/ 113 h 794"/>
                  <a:gd name="T30" fmla="*/ 737 w 907"/>
                  <a:gd name="T31" fmla="*/ 113 h 794"/>
                  <a:gd name="T32" fmla="*/ 737 w 907"/>
                  <a:gd name="T33" fmla="*/ 283 h 794"/>
                  <a:gd name="T34" fmla="*/ 794 w 907"/>
                  <a:gd name="T35" fmla="*/ 283 h 794"/>
                  <a:gd name="T36" fmla="*/ 794 w 907"/>
                  <a:gd name="T37" fmla="*/ 340 h 794"/>
                  <a:gd name="T38" fmla="*/ 850 w 907"/>
                  <a:gd name="T39" fmla="*/ 340 h 794"/>
                  <a:gd name="T40" fmla="*/ 850 w 907"/>
                  <a:gd name="T41" fmla="*/ 397 h 794"/>
                  <a:gd name="T42" fmla="*/ 907 w 907"/>
                  <a:gd name="T43" fmla="*/ 397 h 794"/>
                  <a:gd name="T44" fmla="*/ 907 w 907"/>
                  <a:gd name="T45" fmla="*/ 510 h 794"/>
                  <a:gd name="T46" fmla="*/ 850 w 907"/>
                  <a:gd name="T47" fmla="*/ 510 h 794"/>
                  <a:gd name="T48" fmla="*/ 850 w 907"/>
                  <a:gd name="T49" fmla="*/ 567 h 794"/>
                  <a:gd name="T50" fmla="*/ 737 w 907"/>
                  <a:gd name="T51" fmla="*/ 567 h 794"/>
                  <a:gd name="T52" fmla="*/ 737 w 907"/>
                  <a:gd name="T53" fmla="*/ 794 h 794"/>
                  <a:gd name="T54" fmla="*/ 680 w 907"/>
                  <a:gd name="T55" fmla="*/ 794 h 794"/>
                  <a:gd name="T56" fmla="*/ 680 w 907"/>
                  <a:gd name="T57" fmla="*/ 624 h 794"/>
                  <a:gd name="T58" fmla="*/ 453 w 907"/>
                  <a:gd name="T59" fmla="*/ 624 h 794"/>
                  <a:gd name="T60" fmla="*/ 453 w 907"/>
                  <a:gd name="T61" fmla="*/ 680 h 794"/>
                  <a:gd name="T62" fmla="*/ 227 w 907"/>
                  <a:gd name="T63" fmla="*/ 680 h 794"/>
                  <a:gd name="T64" fmla="*/ 227 w 907"/>
                  <a:gd name="T65" fmla="*/ 737 h 794"/>
                  <a:gd name="T66" fmla="*/ 170 w 907"/>
                  <a:gd name="T67" fmla="*/ 737 h 794"/>
                  <a:gd name="T68" fmla="*/ 170 w 907"/>
                  <a:gd name="T69" fmla="*/ 624 h 794"/>
                  <a:gd name="T70" fmla="*/ 0 w 907"/>
                  <a:gd name="T71" fmla="*/ 62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07" h="794">
                    <a:moveTo>
                      <a:pt x="0" y="624"/>
                    </a:moveTo>
                    <a:lnTo>
                      <a:pt x="0" y="510"/>
                    </a:lnTo>
                    <a:lnTo>
                      <a:pt x="113" y="510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27" y="113"/>
                    </a:lnTo>
                    <a:lnTo>
                      <a:pt x="283" y="113"/>
                    </a:lnTo>
                    <a:lnTo>
                      <a:pt x="283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680" y="57"/>
                    </a:lnTo>
                    <a:lnTo>
                      <a:pt x="680" y="113"/>
                    </a:lnTo>
                    <a:lnTo>
                      <a:pt x="737" y="113"/>
                    </a:lnTo>
                    <a:lnTo>
                      <a:pt x="737" y="283"/>
                    </a:lnTo>
                    <a:lnTo>
                      <a:pt x="794" y="283"/>
                    </a:lnTo>
                    <a:lnTo>
                      <a:pt x="794" y="340"/>
                    </a:lnTo>
                    <a:lnTo>
                      <a:pt x="850" y="340"/>
                    </a:lnTo>
                    <a:lnTo>
                      <a:pt x="850" y="397"/>
                    </a:lnTo>
                    <a:lnTo>
                      <a:pt x="907" y="397"/>
                    </a:lnTo>
                    <a:lnTo>
                      <a:pt x="907" y="510"/>
                    </a:lnTo>
                    <a:lnTo>
                      <a:pt x="850" y="510"/>
                    </a:lnTo>
                    <a:lnTo>
                      <a:pt x="850" y="567"/>
                    </a:lnTo>
                    <a:lnTo>
                      <a:pt x="737" y="567"/>
                    </a:lnTo>
                    <a:lnTo>
                      <a:pt x="737" y="794"/>
                    </a:lnTo>
                    <a:lnTo>
                      <a:pt x="680" y="794"/>
                    </a:lnTo>
                    <a:lnTo>
                      <a:pt x="680" y="624"/>
                    </a:lnTo>
                    <a:lnTo>
                      <a:pt x="453" y="624"/>
                    </a:lnTo>
                    <a:lnTo>
                      <a:pt x="453" y="680"/>
                    </a:lnTo>
                    <a:lnTo>
                      <a:pt x="227" y="680"/>
                    </a:lnTo>
                    <a:lnTo>
                      <a:pt x="227" y="737"/>
                    </a:lnTo>
                    <a:lnTo>
                      <a:pt x="170" y="737"/>
                    </a:lnTo>
                    <a:lnTo>
                      <a:pt x="170" y="624"/>
                    </a:lnTo>
                    <a:lnTo>
                      <a:pt x="0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6" name="Freeform 995"/>
              <p:cNvSpPr>
                <a:spLocks/>
              </p:cNvSpPr>
              <p:nvPr/>
            </p:nvSpPr>
            <p:spPr bwMode="auto">
              <a:xfrm>
                <a:off x="2898" y="1096"/>
                <a:ext cx="2892" cy="2041"/>
              </a:xfrm>
              <a:custGeom>
                <a:avLst/>
                <a:gdLst>
                  <a:gd name="T0" fmla="*/ 2665 w 2892"/>
                  <a:gd name="T1" fmla="*/ 681 h 2041"/>
                  <a:gd name="T2" fmla="*/ 2495 w 2892"/>
                  <a:gd name="T3" fmla="*/ 737 h 2041"/>
                  <a:gd name="T4" fmla="*/ 2438 w 2892"/>
                  <a:gd name="T5" fmla="*/ 624 h 2041"/>
                  <a:gd name="T6" fmla="*/ 2381 w 2892"/>
                  <a:gd name="T7" fmla="*/ 681 h 2041"/>
                  <a:gd name="T8" fmla="*/ 2325 w 2892"/>
                  <a:gd name="T9" fmla="*/ 794 h 2041"/>
                  <a:gd name="T10" fmla="*/ 2268 w 2892"/>
                  <a:gd name="T11" fmla="*/ 851 h 2041"/>
                  <a:gd name="T12" fmla="*/ 2325 w 2892"/>
                  <a:gd name="T13" fmla="*/ 907 h 2041"/>
                  <a:gd name="T14" fmla="*/ 2155 w 2892"/>
                  <a:gd name="T15" fmla="*/ 1021 h 2041"/>
                  <a:gd name="T16" fmla="*/ 2211 w 2892"/>
                  <a:gd name="T17" fmla="*/ 1134 h 2041"/>
                  <a:gd name="T18" fmla="*/ 2098 w 2892"/>
                  <a:gd name="T19" fmla="*/ 1248 h 2041"/>
                  <a:gd name="T20" fmla="*/ 2155 w 2892"/>
                  <a:gd name="T21" fmla="*/ 1418 h 2041"/>
                  <a:gd name="T22" fmla="*/ 2098 w 2892"/>
                  <a:gd name="T23" fmla="*/ 1588 h 2041"/>
                  <a:gd name="T24" fmla="*/ 2155 w 2892"/>
                  <a:gd name="T25" fmla="*/ 1701 h 2041"/>
                  <a:gd name="T26" fmla="*/ 2098 w 2892"/>
                  <a:gd name="T27" fmla="*/ 1758 h 2041"/>
                  <a:gd name="T28" fmla="*/ 1928 w 2892"/>
                  <a:gd name="T29" fmla="*/ 1871 h 2041"/>
                  <a:gd name="T30" fmla="*/ 1758 w 2892"/>
                  <a:gd name="T31" fmla="*/ 1985 h 2041"/>
                  <a:gd name="T32" fmla="*/ 1474 w 2892"/>
                  <a:gd name="T33" fmla="*/ 1871 h 2041"/>
                  <a:gd name="T34" fmla="*/ 1247 w 2892"/>
                  <a:gd name="T35" fmla="*/ 1815 h 2041"/>
                  <a:gd name="T36" fmla="*/ 1191 w 2892"/>
                  <a:gd name="T37" fmla="*/ 1758 h 2041"/>
                  <a:gd name="T38" fmla="*/ 1134 w 2892"/>
                  <a:gd name="T39" fmla="*/ 1815 h 2041"/>
                  <a:gd name="T40" fmla="*/ 1077 w 2892"/>
                  <a:gd name="T41" fmla="*/ 1758 h 2041"/>
                  <a:gd name="T42" fmla="*/ 680 w 2892"/>
                  <a:gd name="T43" fmla="*/ 1701 h 2041"/>
                  <a:gd name="T44" fmla="*/ 624 w 2892"/>
                  <a:gd name="T45" fmla="*/ 1758 h 2041"/>
                  <a:gd name="T46" fmla="*/ 454 w 2892"/>
                  <a:gd name="T47" fmla="*/ 1985 h 2041"/>
                  <a:gd name="T48" fmla="*/ 397 w 2892"/>
                  <a:gd name="T49" fmla="*/ 2041 h 2041"/>
                  <a:gd name="T50" fmla="*/ 340 w 2892"/>
                  <a:gd name="T51" fmla="*/ 1928 h 2041"/>
                  <a:gd name="T52" fmla="*/ 227 w 2892"/>
                  <a:gd name="T53" fmla="*/ 1871 h 2041"/>
                  <a:gd name="T54" fmla="*/ 0 w 2892"/>
                  <a:gd name="T55" fmla="*/ 1701 h 2041"/>
                  <a:gd name="T56" fmla="*/ 57 w 2892"/>
                  <a:gd name="T57" fmla="*/ 1588 h 2041"/>
                  <a:gd name="T58" fmla="*/ 113 w 2892"/>
                  <a:gd name="T59" fmla="*/ 1531 h 2041"/>
                  <a:gd name="T60" fmla="*/ 283 w 2892"/>
                  <a:gd name="T61" fmla="*/ 1418 h 2041"/>
                  <a:gd name="T62" fmla="*/ 340 w 2892"/>
                  <a:gd name="T63" fmla="*/ 1304 h 2041"/>
                  <a:gd name="T64" fmla="*/ 397 w 2892"/>
                  <a:gd name="T65" fmla="*/ 1191 h 2041"/>
                  <a:gd name="T66" fmla="*/ 454 w 2892"/>
                  <a:gd name="T67" fmla="*/ 1077 h 2041"/>
                  <a:gd name="T68" fmla="*/ 340 w 2892"/>
                  <a:gd name="T69" fmla="*/ 1021 h 2041"/>
                  <a:gd name="T70" fmla="*/ 283 w 2892"/>
                  <a:gd name="T71" fmla="*/ 737 h 2041"/>
                  <a:gd name="T72" fmla="*/ 340 w 2892"/>
                  <a:gd name="T73" fmla="*/ 681 h 2041"/>
                  <a:gd name="T74" fmla="*/ 567 w 2892"/>
                  <a:gd name="T75" fmla="*/ 567 h 2041"/>
                  <a:gd name="T76" fmla="*/ 680 w 2892"/>
                  <a:gd name="T77" fmla="*/ 454 h 2041"/>
                  <a:gd name="T78" fmla="*/ 737 w 2892"/>
                  <a:gd name="T79" fmla="*/ 227 h 2041"/>
                  <a:gd name="T80" fmla="*/ 1021 w 2892"/>
                  <a:gd name="T81" fmla="*/ 170 h 2041"/>
                  <a:gd name="T82" fmla="*/ 1134 w 2892"/>
                  <a:gd name="T83" fmla="*/ 57 h 2041"/>
                  <a:gd name="T84" fmla="*/ 1191 w 2892"/>
                  <a:gd name="T85" fmla="*/ 0 h 2041"/>
                  <a:gd name="T86" fmla="*/ 1474 w 2892"/>
                  <a:gd name="T87" fmla="*/ 57 h 2041"/>
                  <a:gd name="T88" fmla="*/ 1588 w 2892"/>
                  <a:gd name="T89" fmla="*/ 57 h 2041"/>
                  <a:gd name="T90" fmla="*/ 1644 w 2892"/>
                  <a:gd name="T91" fmla="*/ 114 h 2041"/>
                  <a:gd name="T92" fmla="*/ 1588 w 2892"/>
                  <a:gd name="T93" fmla="*/ 170 h 2041"/>
                  <a:gd name="T94" fmla="*/ 1758 w 2892"/>
                  <a:gd name="T95" fmla="*/ 227 h 2041"/>
                  <a:gd name="T96" fmla="*/ 1871 w 2892"/>
                  <a:gd name="T97" fmla="*/ 170 h 2041"/>
                  <a:gd name="T98" fmla="*/ 2041 w 2892"/>
                  <a:gd name="T99" fmla="*/ 340 h 2041"/>
                  <a:gd name="T100" fmla="*/ 2211 w 2892"/>
                  <a:gd name="T101" fmla="*/ 397 h 2041"/>
                  <a:gd name="T102" fmla="*/ 2268 w 2892"/>
                  <a:gd name="T103" fmla="*/ 340 h 2041"/>
                  <a:gd name="T104" fmla="*/ 2325 w 2892"/>
                  <a:gd name="T105" fmla="*/ 284 h 2041"/>
                  <a:gd name="T106" fmla="*/ 2438 w 2892"/>
                  <a:gd name="T107" fmla="*/ 227 h 2041"/>
                  <a:gd name="T108" fmla="*/ 2552 w 2892"/>
                  <a:gd name="T109" fmla="*/ 170 h 2041"/>
                  <a:gd name="T110" fmla="*/ 2778 w 2892"/>
                  <a:gd name="T111" fmla="*/ 57 h 2041"/>
                  <a:gd name="T112" fmla="*/ 2892 w 2892"/>
                  <a:gd name="T113" fmla="*/ 0 h 2041"/>
                  <a:gd name="T114" fmla="*/ 2835 w 2892"/>
                  <a:gd name="T115" fmla="*/ 114 h 2041"/>
                  <a:gd name="T116" fmla="*/ 2778 w 2892"/>
                  <a:gd name="T117" fmla="*/ 170 h 2041"/>
                  <a:gd name="T118" fmla="*/ 2835 w 2892"/>
                  <a:gd name="T119" fmla="*/ 340 h 2041"/>
                  <a:gd name="T120" fmla="*/ 2892 w 2892"/>
                  <a:gd name="T121" fmla="*/ 397 h 2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92" h="2041">
                    <a:moveTo>
                      <a:pt x="2892" y="681"/>
                    </a:moveTo>
                    <a:lnTo>
                      <a:pt x="2665" y="681"/>
                    </a:lnTo>
                    <a:lnTo>
                      <a:pt x="2665" y="737"/>
                    </a:lnTo>
                    <a:lnTo>
                      <a:pt x="2495" y="737"/>
                    </a:lnTo>
                    <a:lnTo>
                      <a:pt x="2495" y="624"/>
                    </a:lnTo>
                    <a:lnTo>
                      <a:pt x="2438" y="624"/>
                    </a:lnTo>
                    <a:lnTo>
                      <a:pt x="2438" y="681"/>
                    </a:lnTo>
                    <a:lnTo>
                      <a:pt x="2381" y="681"/>
                    </a:lnTo>
                    <a:lnTo>
                      <a:pt x="2381" y="794"/>
                    </a:lnTo>
                    <a:lnTo>
                      <a:pt x="2325" y="794"/>
                    </a:lnTo>
                    <a:lnTo>
                      <a:pt x="2325" y="851"/>
                    </a:lnTo>
                    <a:lnTo>
                      <a:pt x="2268" y="851"/>
                    </a:lnTo>
                    <a:lnTo>
                      <a:pt x="2268" y="907"/>
                    </a:lnTo>
                    <a:lnTo>
                      <a:pt x="2325" y="907"/>
                    </a:lnTo>
                    <a:lnTo>
                      <a:pt x="2325" y="1021"/>
                    </a:lnTo>
                    <a:lnTo>
                      <a:pt x="2155" y="1021"/>
                    </a:lnTo>
                    <a:lnTo>
                      <a:pt x="2155" y="1134"/>
                    </a:lnTo>
                    <a:lnTo>
                      <a:pt x="2211" y="1134"/>
                    </a:lnTo>
                    <a:lnTo>
                      <a:pt x="2211" y="1248"/>
                    </a:lnTo>
                    <a:lnTo>
                      <a:pt x="2098" y="1248"/>
                    </a:lnTo>
                    <a:lnTo>
                      <a:pt x="2098" y="1418"/>
                    </a:lnTo>
                    <a:lnTo>
                      <a:pt x="2155" y="1418"/>
                    </a:lnTo>
                    <a:lnTo>
                      <a:pt x="2155" y="1588"/>
                    </a:lnTo>
                    <a:lnTo>
                      <a:pt x="2098" y="1588"/>
                    </a:lnTo>
                    <a:lnTo>
                      <a:pt x="2098" y="1701"/>
                    </a:lnTo>
                    <a:lnTo>
                      <a:pt x="2155" y="1701"/>
                    </a:lnTo>
                    <a:lnTo>
                      <a:pt x="2155" y="1758"/>
                    </a:lnTo>
                    <a:lnTo>
                      <a:pt x="2098" y="1758"/>
                    </a:lnTo>
                    <a:lnTo>
                      <a:pt x="2098" y="1871"/>
                    </a:lnTo>
                    <a:lnTo>
                      <a:pt x="1928" y="1871"/>
                    </a:lnTo>
                    <a:lnTo>
                      <a:pt x="1928" y="1985"/>
                    </a:lnTo>
                    <a:lnTo>
                      <a:pt x="1758" y="1985"/>
                    </a:lnTo>
                    <a:lnTo>
                      <a:pt x="1758" y="1871"/>
                    </a:lnTo>
                    <a:lnTo>
                      <a:pt x="1474" y="1871"/>
                    </a:lnTo>
                    <a:lnTo>
                      <a:pt x="1474" y="1815"/>
                    </a:lnTo>
                    <a:lnTo>
                      <a:pt x="1247" y="1815"/>
                    </a:lnTo>
                    <a:lnTo>
                      <a:pt x="1247" y="1758"/>
                    </a:lnTo>
                    <a:lnTo>
                      <a:pt x="1191" y="1758"/>
                    </a:lnTo>
                    <a:lnTo>
                      <a:pt x="1191" y="1815"/>
                    </a:lnTo>
                    <a:lnTo>
                      <a:pt x="1134" y="1815"/>
                    </a:lnTo>
                    <a:lnTo>
                      <a:pt x="1134" y="1758"/>
                    </a:lnTo>
                    <a:lnTo>
                      <a:pt x="1077" y="1758"/>
                    </a:lnTo>
                    <a:lnTo>
                      <a:pt x="1077" y="1701"/>
                    </a:lnTo>
                    <a:lnTo>
                      <a:pt x="680" y="1701"/>
                    </a:lnTo>
                    <a:lnTo>
                      <a:pt x="680" y="1758"/>
                    </a:lnTo>
                    <a:lnTo>
                      <a:pt x="624" y="1758"/>
                    </a:lnTo>
                    <a:lnTo>
                      <a:pt x="624" y="1985"/>
                    </a:lnTo>
                    <a:lnTo>
                      <a:pt x="454" y="1985"/>
                    </a:lnTo>
                    <a:lnTo>
                      <a:pt x="397" y="1985"/>
                    </a:lnTo>
                    <a:lnTo>
                      <a:pt x="397" y="2041"/>
                    </a:lnTo>
                    <a:lnTo>
                      <a:pt x="340" y="2041"/>
                    </a:lnTo>
                    <a:lnTo>
                      <a:pt x="340" y="1928"/>
                    </a:lnTo>
                    <a:lnTo>
                      <a:pt x="227" y="1928"/>
                    </a:lnTo>
                    <a:lnTo>
                      <a:pt x="227" y="1871"/>
                    </a:lnTo>
                    <a:lnTo>
                      <a:pt x="0" y="1871"/>
                    </a:lnTo>
                    <a:lnTo>
                      <a:pt x="0" y="1701"/>
                    </a:lnTo>
                    <a:lnTo>
                      <a:pt x="57" y="1701"/>
                    </a:lnTo>
                    <a:lnTo>
                      <a:pt x="57" y="1588"/>
                    </a:lnTo>
                    <a:lnTo>
                      <a:pt x="113" y="1588"/>
                    </a:lnTo>
                    <a:lnTo>
                      <a:pt x="113" y="1531"/>
                    </a:lnTo>
                    <a:lnTo>
                      <a:pt x="283" y="1531"/>
                    </a:lnTo>
                    <a:lnTo>
                      <a:pt x="283" y="1418"/>
                    </a:lnTo>
                    <a:lnTo>
                      <a:pt x="340" y="1418"/>
                    </a:lnTo>
                    <a:lnTo>
                      <a:pt x="340" y="1304"/>
                    </a:lnTo>
                    <a:lnTo>
                      <a:pt x="397" y="1304"/>
                    </a:lnTo>
                    <a:lnTo>
                      <a:pt x="397" y="1191"/>
                    </a:lnTo>
                    <a:lnTo>
                      <a:pt x="454" y="1191"/>
                    </a:lnTo>
                    <a:lnTo>
                      <a:pt x="454" y="1077"/>
                    </a:lnTo>
                    <a:lnTo>
                      <a:pt x="340" y="1077"/>
                    </a:lnTo>
                    <a:lnTo>
                      <a:pt x="340" y="1021"/>
                    </a:lnTo>
                    <a:lnTo>
                      <a:pt x="283" y="1021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340" y="681"/>
                    </a:lnTo>
                    <a:lnTo>
                      <a:pt x="567" y="681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454"/>
                    </a:lnTo>
                    <a:lnTo>
                      <a:pt x="737" y="454"/>
                    </a:lnTo>
                    <a:lnTo>
                      <a:pt x="737" y="227"/>
                    </a:lnTo>
                    <a:lnTo>
                      <a:pt x="1021" y="227"/>
                    </a:lnTo>
                    <a:lnTo>
                      <a:pt x="1021" y="170"/>
                    </a:lnTo>
                    <a:lnTo>
                      <a:pt x="1134" y="170"/>
                    </a:lnTo>
                    <a:lnTo>
                      <a:pt x="1134" y="57"/>
                    </a:lnTo>
                    <a:lnTo>
                      <a:pt x="1191" y="57"/>
                    </a:lnTo>
                    <a:lnTo>
                      <a:pt x="1191" y="0"/>
                    </a:lnTo>
                    <a:lnTo>
                      <a:pt x="1474" y="0"/>
                    </a:lnTo>
                    <a:lnTo>
                      <a:pt x="1474" y="57"/>
                    </a:lnTo>
                    <a:lnTo>
                      <a:pt x="1531" y="57"/>
                    </a:lnTo>
                    <a:lnTo>
                      <a:pt x="1588" y="57"/>
                    </a:lnTo>
                    <a:lnTo>
                      <a:pt x="1588" y="114"/>
                    </a:lnTo>
                    <a:lnTo>
                      <a:pt x="1644" y="114"/>
                    </a:lnTo>
                    <a:lnTo>
                      <a:pt x="1644" y="170"/>
                    </a:lnTo>
                    <a:lnTo>
                      <a:pt x="1588" y="170"/>
                    </a:lnTo>
                    <a:lnTo>
                      <a:pt x="1588" y="227"/>
                    </a:lnTo>
                    <a:lnTo>
                      <a:pt x="1758" y="227"/>
                    </a:lnTo>
                    <a:lnTo>
                      <a:pt x="1758" y="170"/>
                    </a:lnTo>
                    <a:lnTo>
                      <a:pt x="1871" y="170"/>
                    </a:lnTo>
                    <a:lnTo>
                      <a:pt x="1871" y="340"/>
                    </a:lnTo>
                    <a:lnTo>
                      <a:pt x="2041" y="340"/>
                    </a:lnTo>
                    <a:lnTo>
                      <a:pt x="2041" y="397"/>
                    </a:lnTo>
                    <a:lnTo>
                      <a:pt x="2211" y="397"/>
                    </a:lnTo>
                    <a:lnTo>
                      <a:pt x="2211" y="340"/>
                    </a:lnTo>
                    <a:lnTo>
                      <a:pt x="2268" y="340"/>
                    </a:lnTo>
                    <a:lnTo>
                      <a:pt x="2268" y="284"/>
                    </a:lnTo>
                    <a:lnTo>
                      <a:pt x="2325" y="284"/>
                    </a:lnTo>
                    <a:lnTo>
                      <a:pt x="2325" y="227"/>
                    </a:lnTo>
                    <a:lnTo>
                      <a:pt x="2438" y="227"/>
                    </a:lnTo>
                    <a:lnTo>
                      <a:pt x="2438" y="170"/>
                    </a:lnTo>
                    <a:lnTo>
                      <a:pt x="2552" y="170"/>
                    </a:lnTo>
                    <a:lnTo>
                      <a:pt x="2552" y="57"/>
                    </a:lnTo>
                    <a:lnTo>
                      <a:pt x="2778" y="57"/>
                    </a:lnTo>
                    <a:lnTo>
                      <a:pt x="2778" y="0"/>
                    </a:lnTo>
                    <a:lnTo>
                      <a:pt x="2892" y="0"/>
                    </a:lnTo>
                    <a:lnTo>
                      <a:pt x="2892" y="114"/>
                    </a:lnTo>
                    <a:lnTo>
                      <a:pt x="2835" y="114"/>
                    </a:lnTo>
                    <a:lnTo>
                      <a:pt x="2835" y="170"/>
                    </a:lnTo>
                    <a:lnTo>
                      <a:pt x="2778" y="170"/>
                    </a:lnTo>
                    <a:lnTo>
                      <a:pt x="2778" y="340"/>
                    </a:lnTo>
                    <a:lnTo>
                      <a:pt x="2835" y="340"/>
                    </a:lnTo>
                    <a:lnTo>
                      <a:pt x="2835" y="397"/>
                    </a:lnTo>
                    <a:lnTo>
                      <a:pt x="2892" y="397"/>
                    </a:lnTo>
                    <a:lnTo>
                      <a:pt x="2892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7" name="Freeform 1001"/>
              <p:cNvSpPr>
                <a:spLocks/>
              </p:cNvSpPr>
              <p:nvPr/>
            </p:nvSpPr>
            <p:spPr bwMode="auto">
              <a:xfrm>
                <a:off x="3238" y="2797"/>
                <a:ext cx="1645" cy="1191"/>
              </a:xfrm>
              <a:custGeom>
                <a:avLst/>
                <a:gdLst>
                  <a:gd name="T0" fmla="*/ 1531 w 1645"/>
                  <a:gd name="T1" fmla="*/ 284 h 1191"/>
                  <a:gd name="T2" fmla="*/ 1531 w 1645"/>
                  <a:gd name="T3" fmla="*/ 397 h 1191"/>
                  <a:gd name="T4" fmla="*/ 1645 w 1645"/>
                  <a:gd name="T5" fmla="*/ 397 h 1191"/>
                  <a:gd name="T6" fmla="*/ 1645 w 1645"/>
                  <a:gd name="T7" fmla="*/ 511 h 1191"/>
                  <a:gd name="T8" fmla="*/ 1588 w 1645"/>
                  <a:gd name="T9" fmla="*/ 511 h 1191"/>
                  <a:gd name="T10" fmla="*/ 1588 w 1645"/>
                  <a:gd name="T11" fmla="*/ 624 h 1191"/>
                  <a:gd name="T12" fmla="*/ 1645 w 1645"/>
                  <a:gd name="T13" fmla="*/ 624 h 1191"/>
                  <a:gd name="T14" fmla="*/ 1645 w 1645"/>
                  <a:gd name="T15" fmla="*/ 737 h 1191"/>
                  <a:gd name="T16" fmla="*/ 1588 w 1645"/>
                  <a:gd name="T17" fmla="*/ 737 h 1191"/>
                  <a:gd name="T18" fmla="*/ 1588 w 1645"/>
                  <a:gd name="T19" fmla="*/ 1021 h 1191"/>
                  <a:gd name="T20" fmla="*/ 1474 w 1645"/>
                  <a:gd name="T21" fmla="*/ 1021 h 1191"/>
                  <a:gd name="T22" fmla="*/ 1474 w 1645"/>
                  <a:gd name="T23" fmla="*/ 964 h 1191"/>
                  <a:gd name="T24" fmla="*/ 1134 w 1645"/>
                  <a:gd name="T25" fmla="*/ 964 h 1191"/>
                  <a:gd name="T26" fmla="*/ 1134 w 1645"/>
                  <a:gd name="T27" fmla="*/ 1021 h 1191"/>
                  <a:gd name="T28" fmla="*/ 851 w 1645"/>
                  <a:gd name="T29" fmla="*/ 1021 h 1191"/>
                  <a:gd name="T30" fmla="*/ 851 w 1645"/>
                  <a:gd name="T31" fmla="*/ 1078 h 1191"/>
                  <a:gd name="T32" fmla="*/ 794 w 1645"/>
                  <a:gd name="T33" fmla="*/ 1078 h 1191"/>
                  <a:gd name="T34" fmla="*/ 794 w 1645"/>
                  <a:gd name="T35" fmla="*/ 1191 h 1191"/>
                  <a:gd name="T36" fmla="*/ 737 w 1645"/>
                  <a:gd name="T37" fmla="*/ 1191 h 1191"/>
                  <a:gd name="T38" fmla="*/ 737 w 1645"/>
                  <a:gd name="T39" fmla="*/ 1134 h 1191"/>
                  <a:gd name="T40" fmla="*/ 567 w 1645"/>
                  <a:gd name="T41" fmla="*/ 1134 h 1191"/>
                  <a:gd name="T42" fmla="*/ 567 w 1645"/>
                  <a:gd name="T43" fmla="*/ 1078 h 1191"/>
                  <a:gd name="T44" fmla="*/ 510 w 1645"/>
                  <a:gd name="T45" fmla="*/ 1078 h 1191"/>
                  <a:gd name="T46" fmla="*/ 510 w 1645"/>
                  <a:gd name="T47" fmla="*/ 1021 h 1191"/>
                  <a:gd name="T48" fmla="*/ 567 w 1645"/>
                  <a:gd name="T49" fmla="*/ 1021 h 1191"/>
                  <a:gd name="T50" fmla="*/ 567 w 1645"/>
                  <a:gd name="T51" fmla="*/ 907 h 1191"/>
                  <a:gd name="T52" fmla="*/ 454 w 1645"/>
                  <a:gd name="T53" fmla="*/ 907 h 1191"/>
                  <a:gd name="T54" fmla="*/ 454 w 1645"/>
                  <a:gd name="T55" fmla="*/ 851 h 1191"/>
                  <a:gd name="T56" fmla="*/ 284 w 1645"/>
                  <a:gd name="T57" fmla="*/ 851 h 1191"/>
                  <a:gd name="T58" fmla="*/ 284 w 1645"/>
                  <a:gd name="T59" fmla="*/ 964 h 1191"/>
                  <a:gd name="T60" fmla="*/ 170 w 1645"/>
                  <a:gd name="T61" fmla="*/ 964 h 1191"/>
                  <a:gd name="T62" fmla="*/ 170 w 1645"/>
                  <a:gd name="T63" fmla="*/ 1021 h 1191"/>
                  <a:gd name="T64" fmla="*/ 57 w 1645"/>
                  <a:gd name="T65" fmla="*/ 1021 h 1191"/>
                  <a:gd name="T66" fmla="*/ 57 w 1645"/>
                  <a:gd name="T67" fmla="*/ 1078 h 1191"/>
                  <a:gd name="T68" fmla="*/ 0 w 1645"/>
                  <a:gd name="T69" fmla="*/ 1078 h 1191"/>
                  <a:gd name="T70" fmla="*/ 0 w 1645"/>
                  <a:gd name="T71" fmla="*/ 794 h 1191"/>
                  <a:gd name="T72" fmla="*/ 57 w 1645"/>
                  <a:gd name="T73" fmla="*/ 794 h 1191"/>
                  <a:gd name="T74" fmla="*/ 57 w 1645"/>
                  <a:gd name="T75" fmla="*/ 681 h 1191"/>
                  <a:gd name="T76" fmla="*/ 0 w 1645"/>
                  <a:gd name="T77" fmla="*/ 681 h 1191"/>
                  <a:gd name="T78" fmla="*/ 0 w 1645"/>
                  <a:gd name="T79" fmla="*/ 567 h 1191"/>
                  <a:gd name="T80" fmla="*/ 57 w 1645"/>
                  <a:gd name="T81" fmla="*/ 567 h 1191"/>
                  <a:gd name="T82" fmla="*/ 57 w 1645"/>
                  <a:gd name="T83" fmla="*/ 284 h 1191"/>
                  <a:gd name="T84" fmla="*/ 284 w 1645"/>
                  <a:gd name="T85" fmla="*/ 284 h 1191"/>
                  <a:gd name="T86" fmla="*/ 284 w 1645"/>
                  <a:gd name="T87" fmla="*/ 57 h 1191"/>
                  <a:gd name="T88" fmla="*/ 340 w 1645"/>
                  <a:gd name="T89" fmla="*/ 57 h 1191"/>
                  <a:gd name="T90" fmla="*/ 340 w 1645"/>
                  <a:gd name="T91" fmla="*/ 0 h 1191"/>
                  <a:gd name="T92" fmla="*/ 737 w 1645"/>
                  <a:gd name="T93" fmla="*/ 0 h 1191"/>
                  <a:gd name="T94" fmla="*/ 737 w 1645"/>
                  <a:gd name="T95" fmla="*/ 57 h 1191"/>
                  <a:gd name="T96" fmla="*/ 794 w 1645"/>
                  <a:gd name="T97" fmla="*/ 57 h 1191"/>
                  <a:gd name="T98" fmla="*/ 794 w 1645"/>
                  <a:gd name="T99" fmla="*/ 114 h 1191"/>
                  <a:gd name="T100" fmla="*/ 851 w 1645"/>
                  <a:gd name="T101" fmla="*/ 114 h 1191"/>
                  <a:gd name="T102" fmla="*/ 851 w 1645"/>
                  <a:gd name="T103" fmla="*/ 57 h 1191"/>
                  <a:gd name="T104" fmla="*/ 907 w 1645"/>
                  <a:gd name="T105" fmla="*/ 57 h 1191"/>
                  <a:gd name="T106" fmla="*/ 907 w 1645"/>
                  <a:gd name="T107" fmla="*/ 114 h 1191"/>
                  <a:gd name="T108" fmla="*/ 1134 w 1645"/>
                  <a:gd name="T109" fmla="*/ 114 h 1191"/>
                  <a:gd name="T110" fmla="*/ 1134 w 1645"/>
                  <a:gd name="T111" fmla="*/ 170 h 1191"/>
                  <a:gd name="T112" fmla="*/ 1418 w 1645"/>
                  <a:gd name="T113" fmla="*/ 170 h 1191"/>
                  <a:gd name="T114" fmla="*/ 1418 w 1645"/>
                  <a:gd name="T115" fmla="*/ 284 h 1191"/>
                  <a:gd name="T116" fmla="*/ 1531 w 1645"/>
                  <a:gd name="T117" fmla="*/ 284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645" h="1191">
                    <a:moveTo>
                      <a:pt x="1531" y="284"/>
                    </a:moveTo>
                    <a:lnTo>
                      <a:pt x="1531" y="397"/>
                    </a:lnTo>
                    <a:lnTo>
                      <a:pt x="1645" y="397"/>
                    </a:lnTo>
                    <a:lnTo>
                      <a:pt x="1645" y="511"/>
                    </a:lnTo>
                    <a:lnTo>
                      <a:pt x="1588" y="511"/>
                    </a:lnTo>
                    <a:lnTo>
                      <a:pt x="1588" y="624"/>
                    </a:lnTo>
                    <a:lnTo>
                      <a:pt x="1645" y="624"/>
                    </a:lnTo>
                    <a:lnTo>
                      <a:pt x="1645" y="737"/>
                    </a:lnTo>
                    <a:lnTo>
                      <a:pt x="1588" y="737"/>
                    </a:lnTo>
                    <a:lnTo>
                      <a:pt x="1588" y="1021"/>
                    </a:lnTo>
                    <a:lnTo>
                      <a:pt x="1474" y="1021"/>
                    </a:lnTo>
                    <a:lnTo>
                      <a:pt x="1474" y="964"/>
                    </a:lnTo>
                    <a:lnTo>
                      <a:pt x="1134" y="964"/>
                    </a:lnTo>
                    <a:lnTo>
                      <a:pt x="1134" y="1021"/>
                    </a:lnTo>
                    <a:lnTo>
                      <a:pt x="851" y="1021"/>
                    </a:lnTo>
                    <a:lnTo>
                      <a:pt x="851" y="1078"/>
                    </a:lnTo>
                    <a:lnTo>
                      <a:pt x="794" y="1078"/>
                    </a:lnTo>
                    <a:lnTo>
                      <a:pt x="794" y="1191"/>
                    </a:lnTo>
                    <a:lnTo>
                      <a:pt x="737" y="1191"/>
                    </a:lnTo>
                    <a:lnTo>
                      <a:pt x="737" y="1134"/>
                    </a:lnTo>
                    <a:lnTo>
                      <a:pt x="567" y="1134"/>
                    </a:lnTo>
                    <a:lnTo>
                      <a:pt x="567" y="1078"/>
                    </a:lnTo>
                    <a:lnTo>
                      <a:pt x="510" y="1078"/>
                    </a:lnTo>
                    <a:lnTo>
                      <a:pt x="510" y="1021"/>
                    </a:lnTo>
                    <a:lnTo>
                      <a:pt x="567" y="1021"/>
                    </a:lnTo>
                    <a:lnTo>
                      <a:pt x="567" y="907"/>
                    </a:lnTo>
                    <a:lnTo>
                      <a:pt x="454" y="907"/>
                    </a:lnTo>
                    <a:lnTo>
                      <a:pt x="454" y="851"/>
                    </a:lnTo>
                    <a:lnTo>
                      <a:pt x="284" y="851"/>
                    </a:lnTo>
                    <a:lnTo>
                      <a:pt x="284" y="964"/>
                    </a:lnTo>
                    <a:lnTo>
                      <a:pt x="170" y="964"/>
                    </a:lnTo>
                    <a:lnTo>
                      <a:pt x="170" y="1021"/>
                    </a:lnTo>
                    <a:lnTo>
                      <a:pt x="57" y="1021"/>
                    </a:lnTo>
                    <a:lnTo>
                      <a:pt x="57" y="1078"/>
                    </a:lnTo>
                    <a:lnTo>
                      <a:pt x="0" y="1078"/>
                    </a:lnTo>
                    <a:lnTo>
                      <a:pt x="0" y="794"/>
                    </a:lnTo>
                    <a:lnTo>
                      <a:pt x="57" y="794"/>
                    </a:lnTo>
                    <a:lnTo>
                      <a:pt x="57" y="681"/>
                    </a:lnTo>
                    <a:lnTo>
                      <a:pt x="0" y="681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284"/>
                    </a:lnTo>
                    <a:lnTo>
                      <a:pt x="284" y="284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794" y="57"/>
                    </a:lnTo>
                    <a:lnTo>
                      <a:pt x="794" y="114"/>
                    </a:lnTo>
                    <a:lnTo>
                      <a:pt x="851" y="114"/>
                    </a:lnTo>
                    <a:lnTo>
                      <a:pt x="851" y="57"/>
                    </a:lnTo>
                    <a:lnTo>
                      <a:pt x="907" y="57"/>
                    </a:lnTo>
                    <a:lnTo>
                      <a:pt x="907" y="114"/>
                    </a:lnTo>
                    <a:lnTo>
                      <a:pt x="1134" y="114"/>
                    </a:lnTo>
                    <a:lnTo>
                      <a:pt x="1134" y="170"/>
                    </a:lnTo>
                    <a:lnTo>
                      <a:pt x="1418" y="170"/>
                    </a:lnTo>
                    <a:lnTo>
                      <a:pt x="1418" y="284"/>
                    </a:lnTo>
                    <a:lnTo>
                      <a:pt x="1531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8" name="Freeform 1002"/>
              <p:cNvSpPr>
                <a:spLocks/>
              </p:cNvSpPr>
              <p:nvPr/>
            </p:nvSpPr>
            <p:spPr bwMode="auto">
              <a:xfrm>
                <a:off x="4769" y="2570"/>
                <a:ext cx="1758" cy="1645"/>
              </a:xfrm>
              <a:custGeom>
                <a:avLst/>
                <a:gdLst>
                  <a:gd name="T0" fmla="*/ 567 w 1758"/>
                  <a:gd name="T1" fmla="*/ 1531 h 1645"/>
                  <a:gd name="T2" fmla="*/ 510 w 1758"/>
                  <a:gd name="T3" fmla="*/ 1418 h 1645"/>
                  <a:gd name="T4" fmla="*/ 397 w 1758"/>
                  <a:gd name="T5" fmla="*/ 1305 h 1645"/>
                  <a:gd name="T6" fmla="*/ 340 w 1758"/>
                  <a:gd name="T7" fmla="*/ 1191 h 1645"/>
                  <a:gd name="T8" fmla="*/ 284 w 1758"/>
                  <a:gd name="T9" fmla="*/ 1134 h 1645"/>
                  <a:gd name="T10" fmla="*/ 227 w 1758"/>
                  <a:gd name="T11" fmla="*/ 1078 h 1645"/>
                  <a:gd name="T12" fmla="*/ 57 w 1758"/>
                  <a:gd name="T13" fmla="*/ 964 h 1645"/>
                  <a:gd name="T14" fmla="*/ 114 w 1758"/>
                  <a:gd name="T15" fmla="*/ 851 h 1645"/>
                  <a:gd name="T16" fmla="*/ 57 w 1758"/>
                  <a:gd name="T17" fmla="*/ 738 h 1645"/>
                  <a:gd name="T18" fmla="*/ 114 w 1758"/>
                  <a:gd name="T19" fmla="*/ 624 h 1645"/>
                  <a:gd name="T20" fmla="*/ 0 w 1758"/>
                  <a:gd name="T21" fmla="*/ 511 h 1645"/>
                  <a:gd name="T22" fmla="*/ 57 w 1758"/>
                  <a:gd name="T23" fmla="*/ 397 h 1645"/>
                  <a:gd name="T24" fmla="*/ 227 w 1758"/>
                  <a:gd name="T25" fmla="*/ 284 h 1645"/>
                  <a:gd name="T26" fmla="*/ 284 w 1758"/>
                  <a:gd name="T27" fmla="*/ 227 h 1645"/>
                  <a:gd name="T28" fmla="*/ 227 w 1758"/>
                  <a:gd name="T29" fmla="*/ 114 h 1645"/>
                  <a:gd name="T30" fmla="*/ 284 w 1758"/>
                  <a:gd name="T31" fmla="*/ 0 h 1645"/>
                  <a:gd name="T32" fmla="*/ 340 w 1758"/>
                  <a:gd name="T33" fmla="*/ 114 h 1645"/>
                  <a:gd name="T34" fmla="*/ 454 w 1758"/>
                  <a:gd name="T35" fmla="*/ 57 h 1645"/>
                  <a:gd name="T36" fmla="*/ 567 w 1758"/>
                  <a:gd name="T37" fmla="*/ 0 h 1645"/>
                  <a:gd name="T38" fmla="*/ 624 w 1758"/>
                  <a:gd name="T39" fmla="*/ 227 h 1645"/>
                  <a:gd name="T40" fmla="*/ 681 w 1758"/>
                  <a:gd name="T41" fmla="*/ 170 h 1645"/>
                  <a:gd name="T42" fmla="*/ 794 w 1758"/>
                  <a:gd name="T43" fmla="*/ 114 h 1645"/>
                  <a:gd name="T44" fmla="*/ 1077 w 1758"/>
                  <a:gd name="T45" fmla="*/ 227 h 1645"/>
                  <a:gd name="T46" fmla="*/ 1134 w 1758"/>
                  <a:gd name="T47" fmla="*/ 341 h 1645"/>
                  <a:gd name="T48" fmla="*/ 1304 w 1758"/>
                  <a:gd name="T49" fmla="*/ 170 h 1645"/>
                  <a:gd name="T50" fmla="*/ 1361 w 1758"/>
                  <a:gd name="T51" fmla="*/ 57 h 1645"/>
                  <a:gd name="T52" fmla="*/ 1418 w 1758"/>
                  <a:gd name="T53" fmla="*/ 114 h 1645"/>
                  <a:gd name="T54" fmla="*/ 1474 w 1758"/>
                  <a:gd name="T55" fmla="*/ 170 h 1645"/>
                  <a:gd name="T56" fmla="*/ 1588 w 1758"/>
                  <a:gd name="T57" fmla="*/ 227 h 1645"/>
                  <a:gd name="T58" fmla="*/ 1644 w 1758"/>
                  <a:gd name="T59" fmla="*/ 284 h 1645"/>
                  <a:gd name="T60" fmla="*/ 1701 w 1758"/>
                  <a:gd name="T61" fmla="*/ 341 h 1645"/>
                  <a:gd name="T62" fmla="*/ 1758 w 1758"/>
                  <a:gd name="T63" fmla="*/ 567 h 1645"/>
                  <a:gd name="T64" fmla="*/ 1701 w 1758"/>
                  <a:gd name="T65" fmla="*/ 624 h 1645"/>
                  <a:gd name="T66" fmla="*/ 1758 w 1758"/>
                  <a:gd name="T67" fmla="*/ 681 h 1645"/>
                  <a:gd name="T68" fmla="*/ 1701 w 1758"/>
                  <a:gd name="T69" fmla="*/ 738 h 1645"/>
                  <a:gd name="T70" fmla="*/ 1644 w 1758"/>
                  <a:gd name="T71" fmla="*/ 851 h 1645"/>
                  <a:gd name="T72" fmla="*/ 1474 w 1758"/>
                  <a:gd name="T73" fmla="*/ 964 h 1645"/>
                  <a:gd name="T74" fmla="*/ 1418 w 1758"/>
                  <a:gd name="T75" fmla="*/ 1134 h 1645"/>
                  <a:gd name="T76" fmla="*/ 1361 w 1758"/>
                  <a:gd name="T77" fmla="*/ 1248 h 1645"/>
                  <a:gd name="T78" fmla="*/ 1304 w 1758"/>
                  <a:gd name="T79" fmla="*/ 1305 h 1645"/>
                  <a:gd name="T80" fmla="*/ 1134 w 1758"/>
                  <a:gd name="T81" fmla="*/ 1475 h 1645"/>
                  <a:gd name="T82" fmla="*/ 907 w 1758"/>
                  <a:gd name="T83" fmla="*/ 1531 h 1645"/>
                  <a:gd name="T84" fmla="*/ 737 w 1758"/>
                  <a:gd name="T85" fmla="*/ 1588 h 1645"/>
                  <a:gd name="T86" fmla="*/ 624 w 1758"/>
                  <a:gd name="T87" fmla="*/ 1645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758" h="1645">
                    <a:moveTo>
                      <a:pt x="567" y="1645"/>
                    </a:moveTo>
                    <a:lnTo>
                      <a:pt x="567" y="1531"/>
                    </a:lnTo>
                    <a:lnTo>
                      <a:pt x="510" y="1531"/>
                    </a:lnTo>
                    <a:lnTo>
                      <a:pt x="510" y="1418"/>
                    </a:lnTo>
                    <a:lnTo>
                      <a:pt x="397" y="1418"/>
                    </a:lnTo>
                    <a:lnTo>
                      <a:pt x="397" y="1305"/>
                    </a:lnTo>
                    <a:lnTo>
                      <a:pt x="340" y="1305"/>
                    </a:lnTo>
                    <a:lnTo>
                      <a:pt x="340" y="1191"/>
                    </a:lnTo>
                    <a:lnTo>
                      <a:pt x="284" y="1191"/>
                    </a:lnTo>
                    <a:lnTo>
                      <a:pt x="284" y="1134"/>
                    </a:lnTo>
                    <a:lnTo>
                      <a:pt x="227" y="1134"/>
                    </a:lnTo>
                    <a:lnTo>
                      <a:pt x="227" y="1078"/>
                    </a:lnTo>
                    <a:lnTo>
                      <a:pt x="57" y="1078"/>
                    </a:lnTo>
                    <a:lnTo>
                      <a:pt x="57" y="964"/>
                    </a:lnTo>
                    <a:lnTo>
                      <a:pt x="114" y="964"/>
                    </a:lnTo>
                    <a:lnTo>
                      <a:pt x="114" y="851"/>
                    </a:lnTo>
                    <a:lnTo>
                      <a:pt x="57" y="851"/>
                    </a:lnTo>
                    <a:lnTo>
                      <a:pt x="57" y="738"/>
                    </a:lnTo>
                    <a:lnTo>
                      <a:pt x="114" y="738"/>
                    </a:lnTo>
                    <a:lnTo>
                      <a:pt x="114" y="624"/>
                    </a:lnTo>
                    <a:lnTo>
                      <a:pt x="0" y="624"/>
                    </a:lnTo>
                    <a:lnTo>
                      <a:pt x="0" y="511"/>
                    </a:lnTo>
                    <a:lnTo>
                      <a:pt x="57" y="511"/>
                    </a:lnTo>
                    <a:lnTo>
                      <a:pt x="57" y="397"/>
                    </a:lnTo>
                    <a:lnTo>
                      <a:pt x="227" y="397"/>
                    </a:lnTo>
                    <a:lnTo>
                      <a:pt x="227" y="284"/>
                    </a:lnTo>
                    <a:lnTo>
                      <a:pt x="284" y="284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624" y="0"/>
                    </a:lnTo>
                    <a:lnTo>
                      <a:pt x="624" y="227"/>
                    </a:lnTo>
                    <a:lnTo>
                      <a:pt x="681" y="227"/>
                    </a:lnTo>
                    <a:lnTo>
                      <a:pt x="681" y="170"/>
                    </a:lnTo>
                    <a:lnTo>
                      <a:pt x="794" y="170"/>
                    </a:lnTo>
                    <a:lnTo>
                      <a:pt x="794" y="114"/>
                    </a:lnTo>
                    <a:lnTo>
                      <a:pt x="1077" y="114"/>
                    </a:lnTo>
                    <a:lnTo>
                      <a:pt x="1077" y="227"/>
                    </a:lnTo>
                    <a:lnTo>
                      <a:pt x="1134" y="227"/>
                    </a:lnTo>
                    <a:lnTo>
                      <a:pt x="1134" y="341"/>
                    </a:lnTo>
                    <a:lnTo>
                      <a:pt x="1304" y="341"/>
                    </a:lnTo>
                    <a:lnTo>
                      <a:pt x="1304" y="170"/>
                    </a:lnTo>
                    <a:lnTo>
                      <a:pt x="1361" y="170"/>
                    </a:lnTo>
                    <a:lnTo>
                      <a:pt x="1361" y="57"/>
                    </a:lnTo>
                    <a:lnTo>
                      <a:pt x="1418" y="57"/>
                    </a:lnTo>
                    <a:lnTo>
                      <a:pt x="1418" y="114"/>
                    </a:lnTo>
                    <a:lnTo>
                      <a:pt x="1474" y="114"/>
                    </a:lnTo>
                    <a:lnTo>
                      <a:pt x="1474" y="170"/>
                    </a:lnTo>
                    <a:lnTo>
                      <a:pt x="1588" y="170"/>
                    </a:lnTo>
                    <a:lnTo>
                      <a:pt x="1588" y="227"/>
                    </a:lnTo>
                    <a:lnTo>
                      <a:pt x="1644" y="227"/>
                    </a:lnTo>
                    <a:lnTo>
                      <a:pt x="1644" y="284"/>
                    </a:lnTo>
                    <a:lnTo>
                      <a:pt x="1701" y="284"/>
                    </a:lnTo>
                    <a:lnTo>
                      <a:pt x="1701" y="341"/>
                    </a:lnTo>
                    <a:lnTo>
                      <a:pt x="1758" y="341"/>
                    </a:lnTo>
                    <a:lnTo>
                      <a:pt x="1758" y="567"/>
                    </a:lnTo>
                    <a:lnTo>
                      <a:pt x="1701" y="567"/>
                    </a:lnTo>
                    <a:lnTo>
                      <a:pt x="1701" y="624"/>
                    </a:lnTo>
                    <a:lnTo>
                      <a:pt x="1758" y="624"/>
                    </a:lnTo>
                    <a:lnTo>
                      <a:pt x="1758" y="681"/>
                    </a:lnTo>
                    <a:lnTo>
                      <a:pt x="1701" y="681"/>
                    </a:lnTo>
                    <a:lnTo>
                      <a:pt x="1701" y="738"/>
                    </a:lnTo>
                    <a:lnTo>
                      <a:pt x="1644" y="738"/>
                    </a:lnTo>
                    <a:lnTo>
                      <a:pt x="1644" y="851"/>
                    </a:lnTo>
                    <a:lnTo>
                      <a:pt x="1474" y="851"/>
                    </a:lnTo>
                    <a:lnTo>
                      <a:pt x="1474" y="964"/>
                    </a:lnTo>
                    <a:lnTo>
                      <a:pt x="1418" y="964"/>
                    </a:lnTo>
                    <a:lnTo>
                      <a:pt x="1418" y="1134"/>
                    </a:lnTo>
                    <a:lnTo>
                      <a:pt x="1361" y="1134"/>
                    </a:lnTo>
                    <a:lnTo>
                      <a:pt x="1361" y="1248"/>
                    </a:lnTo>
                    <a:lnTo>
                      <a:pt x="1304" y="1248"/>
                    </a:lnTo>
                    <a:lnTo>
                      <a:pt x="1304" y="1305"/>
                    </a:lnTo>
                    <a:lnTo>
                      <a:pt x="1134" y="1305"/>
                    </a:lnTo>
                    <a:lnTo>
                      <a:pt x="1134" y="1475"/>
                    </a:lnTo>
                    <a:lnTo>
                      <a:pt x="907" y="1475"/>
                    </a:lnTo>
                    <a:lnTo>
                      <a:pt x="907" y="1531"/>
                    </a:lnTo>
                    <a:lnTo>
                      <a:pt x="737" y="1531"/>
                    </a:lnTo>
                    <a:lnTo>
                      <a:pt x="737" y="1588"/>
                    </a:lnTo>
                    <a:lnTo>
                      <a:pt x="624" y="1588"/>
                    </a:lnTo>
                    <a:lnTo>
                      <a:pt x="624" y="1645"/>
                    </a:lnTo>
                    <a:lnTo>
                      <a:pt x="567" y="164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9" name="Freeform 1003"/>
              <p:cNvSpPr>
                <a:spLocks/>
              </p:cNvSpPr>
              <p:nvPr/>
            </p:nvSpPr>
            <p:spPr bwMode="auto">
              <a:xfrm>
                <a:off x="2671" y="1947"/>
                <a:ext cx="510" cy="340"/>
              </a:xfrm>
              <a:custGeom>
                <a:avLst/>
                <a:gdLst>
                  <a:gd name="T0" fmla="*/ 454 w 510"/>
                  <a:gd name="T1" fmla="*/ 283 h 340"/>
                  <a:gd name="T2" fmla="*/ 114 w 510"/>
                  <a:gd name="T3" fmla="*/ 283 h 340"/>
                  <a:gd name="T4" fmla="*/ 114 w 510"/>
                  <a:gd name="T5" fmla="*/ 340 h 340"/>
                  <a:gd name="T6" fmla="*/ 0 w 510"/>
                  <a:gd name="T7" fmla="*/ 340 h 340"/>
                  <a:gd name="T8" fmla="*/ 0 w 510"/>
                  <a:gd name="T9" fmla="*/ 170 h 340"/>
                  <a:gd name="T10" fmla="*/ 57 w 510"/>
                  <a:gd name="T11" fmla="*/ 170 h 340"/>
                  <a:gd name="T12" fmla="*/ 57 w 510"/>
                  <a:gd name="T13" fmla="*/ 56 h 340"/>
                  <a:gd name="T14" fmla="*/ 170 w 510"/>
                  <a:gd name="T15" fmla="*/ 56 h 340"/>
                  <a:gd name="T16" fmla="*/ 170 w 510"/>
                  <a:gd name="T17" fmla="*/ 0 h 340"/>
                  <a:gd name="T18" fmla="*/ 510 w 510"/>
                  <a:gd name="T19" fmla="*/ 0 h 340"/>
                  <a:gd name="T20" fmla="*/ 510 w 510"/>
                  <a:gd name="T21" fmla="*/ 113 h 340"/>
                  <a:gd name="T22" fmla="*/ 454 w 510"/>
                  <a:gd name="T23" fmla="*/ 113 h 340"/>
                  <a:gd name="T24" fmla="*/ 454 w 510"/>
                  <a:gd name="T25" fmla="*/ 28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0" h="340">
                    <a:moveTo>
                      <a:pt x="454" y="283"/>
                    </a:moveTo>
                    <a:lnTo>
                      <a:pt x="114" y="283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510" y="0"/>
                    </a:lnTo>
                    <a:lnTo>
                      <a:pt x="510" y="113"/>
                    </a:lnTo>
                    <a:lnTo>
                      <a:pt x="454" y="113"/>
                    </a:lnTo>
                    <a:lnTo>
                      <a:pt x="454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554" name="Group 697"/>
          <p:cNvGrpSpPr>
            <a:grpSpLocks/>
          </p:cNvGrpSpPr>
          <p:nvPr/>
        </p:nvGrpSpPr>
        <p:grpSpPr bwMode="auto">
          <a:xfrm>
            <a:off x="6837355" y="5403908"/>
            <a:ext cx="1146855" cy="1242074"/>
            <a:chOff x="1424" y="1323"/>
            <a:chExt cx="1361" cy="1474"/>
          </a:xfrm>
        </p:grpSpPr>
        <p:sp>
          <p:nvSpPr>
            <p:cNvPr id="685" name="Freeform 463"/>
            <p:cNvSpPr>
              <a:spLocks/>
            </p:cNvSpPr>
            <p:nvPr/>
          </p:nvSpPr>
          <p:spPr bwMode="auto">
            <a:xfrm>
              <a:off x="1651" y="1777"/>
              <a:ext cx="340" cy="226"/>
            </a:xfrm>
            <a:custGeom>
              <a:avLst/>
              <a:gdLst>
                <a:gd name="T0" fmla="*/ 340 w 340"/>
                <a:gd name="T1" fmla="*/ 226 h 226"/>
                <a:gd name="T2" fmla="*/ 0 w 340"/>
                <a:gd name="T3" fmla="*/ 226 h 226"/>
                <a:gd name="T4" fmla="*/ 0 w 340"/>
                <a:gd name="T5" fmla="*/ 113 h 226"/>
                <a:gd name="T6" fmla="*/ 113 w 340"/>
                <a:gd name="T7" fmla="*/ 113 h 226"/>
                <a:gd name="T8" fmla="*/ 113 w 340"/>
                <a:gd name="T9" fmla="*/ 0 h 226"/>
                <a:gd name="T10" fmla="*/ 226 w 340"/>
                <a:gd name="T11" fmla="*/ 0 h 226"/>
                <a:gd name="T12" fmla="*/ 226 w 340"/>
                <a:gd name="T13" fmla="*/ 113 h 226"/>
                <a:gd name="T14" fmla="*/ 340 w 340"/>
                <a:gd name="T15" fmla="*/ 113 h 226"/>
                <a:gd name="T16" fmla="*/ 340 w 340"/>
                <a:gd name="T17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6">
                  <a:moveTo>
                    <a:pt x="340" y="226"/>
                  </a:moveTo>
                  <a:lnTo>
                    <a:pt x="0" y="226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6" name="Freeform 462"/>
            <p:cNvSpPr>
              <a:spLocks/>
            </p:cNvSpPr>
            <p:nvPr/>
          </p:nvSpPr>
          <p:spPr bwMode="auto">
            <a:xfrm>
              <a:off x="1537" y="2003"/>
              <a:ext cx="567" cy="227"/>
            </a:xfrm>
            <a:custGeom>
              <a:avLst/>
              <a:gdLst>
                <a:gd name="T0" fmla="*/ 0 w 567"/>
                <a:gd name="T1" fmla="*/ 0 h 227"/>
                <a:gd name="T2" fmla="*/ 567 w 567"/>
                <a:gd name="T3" fmla="*/ 0 h 227"/>
                <a:gd name="T4" fmla="*/ 567 w 567"/>
                <a:gd name="T5" fmla="*/ 114 h 227"/>
                <a:gd name="T6" fmla="*/ 454 w 567"/>
                <a:gd name="T7" fmla="*/ 114 h 227"/>
                <a:gd name="T8" fmla="*/ 454 w 567"/>
                <a:gd name="T9" fmla="*/ 227 h 227"/>
                <a:gd name="T10" fmla="*/ 0 w 567"/>
                <a:gd name="T11" fmla="*/ 227 h 227"/>
                <a:gd name="T12" fmla="*/ 0 w 56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227">
                  <a:moveTo>
                    <a:pt x="0" y="0"/>
                  </a:moveTo>
                  <a:lnTo>
                    <a:pt x="567" y="0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7" name="Freeform 132"/>
            <p:cNvSpPr>
              <a:spLocks/>
            </p:cNvSpPr>
            <p:nvPr/>
          </p:nvSpPr>
          <p:spPr bwMode="auto">
            <a:xfrm>
              <a:off x="2558" y="1777"/>
              <a:ext cx="227" cy="340"/>
            </a:xfrm>
            <a:custGeom>
              <a:avLst/>
              <a:gdLst>
                <a:gd name="T0" fmla="*/ 227 w 227"/>
                <a:gd name="T1" fmla="*/ 340 h 340"/>
                <a:gd name="T2" fmla="*/ 227 w 227"/>
                <a:gd name="T3" fmla="*/ 0 h 340"/>
                <a:gd name="T4" fmla="*/ 0 w 227"/>
                <a:gd name="T5" fmla="*/ 0 h 340"/>
                <a:gd name="T6" fmla="*/ 0 w 227"/>
                <a:gd name="T7" fmla="*/ 340 h 340"/>
                <a:gd name="T8" fmla="*/ 227 w 227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40">
                  <a:moveTo>
                    <a:pt x="227" y="340"/>
                  </a:moveTo>
                  <a:lnTo>
                    <a:pt x="227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22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8" name="Freeform 133"/>
            <p:cNvSpPr>
              <a:spLocks/>
            </p:cNvSpPr>
            <p:nvPr/>
          </p:nvSpPr>
          <p:spPr bwMode="auto">
            <a:xfrm>
              <a:off x="2218" y="1777"/>
              <a:ext cx="340" cy="226"/>
            </a:xfrm>
            <a:custGeom>
              <a:avLst/>
              <a:gdLst>
                <a:gd name="T0" fmla="*/ 340 w 340"/>
                <a:gd name="T1" fmla="*/ 0 h 226"/>
                <a:gd name="T2" fmla="*/ 113 w 340"/>
                <a:gd name="T3" fmla="*/ 0 h 226"/>
                <a:gd name="T4" fmla="*/ 113 w 340"/>
                <a:gd name="T5" fmla="*/ 113 h 226"/>
                <a:gd name="T6" fmla="*/ 0 w 340"/>
                <a:gd name="T7" fmla="*/ 113 h 226"/>
                <a:gd name="T8" fmla="*/ 0 w 340"/>
                <a:gd name="T9" fmla="*/ 226 h 226"/>
                <a:gd name="T10" fmla="*/ 340 w 340"/>
                <a:gd name="T11" fmla="*/ 226 h 226"/>
                <a:gd name="T12" fmla="*/ 340 w 340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6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340" y="226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9" name="Freeform 135"/>
            <p:cNvSpPr>
              <a:spLocks/>
            </p:cNvSpPr>
            <p:nvPr/>
          </p:nvSpPr>
          <p:spPr bwMode="auto">
            <a:xfrm>
              <a:off x="2218" y="2344"/>
              <a:ext cx="453" cy="453"/>
            </a:xfrm>
            <a:custGeom>
              <a:avLst/>
              <a:gdLst>
                <a:gd name="T0" fmla="*/ 453 w 453"/>
                <a:gd name="T1" fmla="*/ 113 h 453"/>
                <a:gd name="T2" fmla="*/ 340 w 453"/>
                <a:gd name="T3" fmla="*/ 113 h 453"/>
                <a:gd name="T4" fmla="*/ 340 w 453"/>
                <a:gd name="T5" fmla="*/ 0 h 453"/>
                <a:gd name="T6" fmla="*/ 113 w 453"/>
                <a:gd name="T7" fmla="*/ 0 h 453"/>
                <a:gd name="T8" fmla="*/ 113 w 453"/>
                <a:gd name="T9" fmla="*/ 226 h 453"/>
                <a:gd name="T10" fmla="*/ 0 w 453"/>
                <a:gd name="T11" fmla="*/ 226 h 453"/>
                <a:gd name="T12" fmla="*/ 0 w 453"/>
                <a:gd name="T13" fmla="*/ 340 h 453"/>
                <a:gd name="T14" fmla="*/ 113 w 453"/>
                <a:gd name="T15" fmla="*/ 340 h 453"/>
                <a:gd name="T16" fmla="*/ 113 w 453"/>
                <a:gd name="T17" fmla="*/ 453 h 453"/>
                <a:gd name="T18" fmla="*/ 226 w 453"/>
                <a:gd name="T19" fmla="*/ 453 h 453"/>
                <a:gd name="T20" fmla="*/ 226 w 453"/>
                <a:gd name="T21" fmla="*/ 226 h 453"/>
                <a:gd name="T22" fmla="*/ 453 w 453"/>
                <a:gd name="T23" fmla="*/ 226 h 453"/>
                <a:gd name="T24" fmla="*/ 453 w 453"/>
                <a:gd name="T25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453">
                  <a:moveTo>
                    <a:pt x="453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226" y="453"/>
                  </a:lnTo>
                  <a:lnTo>
                    <a:pt x="226" y="226"/>
                  </a:lnTo>
                  <a:lnTo>
                    <a:pt x="453" y="226"/>
                  </a:lnTo>
                  <a:lnTo>
                    <a:pt x="453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0" name="Freeform 136"/>
            <p:cNvSpPr>
              <a:spLocks/>
            </p:cNvSpPr>
            <p:nvPr/>
          </p:nvSpPr>
          <p:spPr bwMode="auto">
            <a:xfrm>
              <a:off x="2444" y="2117"/>
              <a:ext cx="341" cy="340"/>
            </a:xfrm>
            <a:custGeom>
              <a:avLst/>
              <a:gdLst>
                <a:gd name="T0" fmla="*/ 114 w 341"/>
                <a:gd name="T1" fmla="*/ 0 h 340"/>
                <a:gd name="T2" fmla="*/ 0 w 341"/>
                <a:gd name="T3" fmla="*/ 0 h 340"/>
                <a:gd name="T4" fmla="*/ 0 w 341"/>
                <a:gd name="T5" fmla="*/ 227 h 340"/>
                <a:gd name="T6" fmla="*/ 114 w 341"/>
                <a:gd name="T7" fmla="*/ 227 h 340"/>
                <a:gd name="T8" fmla="*/ 114 w 341"/>
                <a:gd name="T9" fmla="*/ 340 h 340"/>
                <a:gd name="T10" fmla="*/ 341 w 341"/>
                <a:gd name="T11" fmla="*/ 340 h 340"/>
                <a:gd name="T12" fmla="*/ 341 w 341"/>
                <a:gd name="T13" fmla="*/ 113 h 340"/>
                <a:gd name="T14" fmla="*/ 227 w 341"/>
                <a:gd name="T15" fmla="*/ 113 h 340"/>
                <a:gd name="T16" fmla="*/ 227 w 341"/>
                <a:gd name="T17" fmla="*/ 0 h 340"/>
                <a:gd name="T18" fmla="*/ 114 w 341"/>
                <a:gd name="T1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1" h="340">
                  <a:moveTo>
                    <a:pt x="114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341" y="34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1" name="Freeform 137"/>
            <p:cNvSpPr>
              <a:spLocks/>
            </p:cNvSpPr>
            <p:nvPr/>
          </p:nvSpPr>
          <p:spPr bwMode="auto">
            <a:xfrm>
              <a:off x="2104" y="2117"/>
              <a:ext cx="340" cy="227"/>
            </a:xfrm>
            <a:custGeom>
              <a:avLst/>
              <a:gdLst>
                <a:gd name="T0" fmla="*/ 340 w 340"/>
                <a:gd name="T1" fmla="*/ 0 h 227"/>
                <a:gd name="T2" fmla="*/ 114 w 340"/>
                <a:gd name="T3" fmla="*/ 0 h 227"/>
                <a:gd name="T4" fmla="*/ 114 w 340"/>
                <a:gd name="T5" fmla="*/ 113 h 227"/>
                <a:gd name="T6" fmla="*/ 0 w 340"/>
                <a:gd name="T7" fmla="*/ 113 h 227"/>
                <a:gd name="T8" fmla="*/ 0 w 340"/>
                <a:gd name="T9" fmla="*/ 227 h 227"/>
                <a:gd name="T10" fmla="*/ 340 w 340"/>
                <a:gd name="T11" fmla="*/ 227 h 227"/>
                <a:gd name="T12" fmla="*/ 340 w 34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2" name="Freeform 138"/>
            <p:cNvSpPr>
              <a:spLocks/>
            </p:cNvSpPr>
            <p:nvPr/>
          </p:nvSpPr>
          <p:spPr bwMode="auto">
            <a:xfrm>
              <a:off x="2218" y="2003"/>
              <a:ext cx="340" cy="114"/>
            </a:xfrm>
            <a:custGeom>
              <a:avLst/>
              <a:gdLst>
                <a:gd name="T0" fmla="*/ 454 w 454"/>
                <a:gd name="T1" fmla="*/ 0 h 114"/>
                <a:gd name="T2" fmla="*/ 0 w 454"/>
                <a:gd name="T3" fmla="*/ 0 h 114"/>
                <a:gd name="T4" fmla="*/ 0 w 454"/>
                <a:gd name="T5" fmla="*/ 114 h 114"/>
                <a:gd name="T6" fmla="*/ 454 w 454"/>
                <a:gd name="T7" fmla="*/ 114 h 114"/>
                <a:gd name="T8" fmla="*/ 454 w 45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114">
                  <a:moveTo>
                    <a:pt x="454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3" name="Freeform 139"/>
            <p:cNvSpPr>
              <a:spLocks/>
            </p:cNvSpPr>
            <p:nvPr/>
          </p:nvSpPr>
          <p:spPr bwMode="auto">
            <a:xfrm>
              <a:off x="2104" y="1777"/>
              <a:ext cx="227" cy="113"/>
            </a:xfrm>
            <a:custGeom>
              <a:avLst/>
              <a:gdLst>
                <a:gd name="T0" fmla="*/ 227 w 227"/>
                <a:gd name="T1" fmla="*/ 113 h 113"/>
                <a:gd name="T2" fmla="*/ 0 w 227"/>
                <a:gd name="T3" fmla="*/ 113 h 113"/>
                <a:gd name="T4" fmla="*/ 0 w 227"/>
                <a:gd name="T5" fmla="*/ 0 h 113"/>
                <a:gd name="T6" fmla="*/ 114 w 227"/>
                <a:gd name="T7" fmla="*/ 0 h 113"/>
                <a:gd name="T8" fmla="*/ 227 w 227"/>
                <a:gd name="T9" fmla="*/ 0 h 113"/>
                <a:gd name="T10" fmla="*/ 227 w 227"/>
                <a:gd name="T11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7" h="113">
                  <a:moveTo>
                    <a:pt x="227" y="113"/>
                  </a:moveTo>
                  <a:lnTo>
                    <a:pt x="0" y="113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4" name="Freeform 140"/>
            <p:cNvSpPr>
              <a:spLocks/>
            </p:cNvSpPr>
            <p:nvPr/>
          </p:nvSpPr>
          <p:spPr bwMode="auto">
            <a:xfrm>
              <a:off x="2104" y="1436"/>
              <a:ext cx="227" cy="341"/>
            </a:xfrm>
            <a:custGeom>
              <a:avLst/>
              <a:gdLst>
                <a:gd name="T0" fmla="*/ 0 w 227"/>
                <a:gd name="T1" fmla="*/ 341 h 341"/>
                <a:gd name="T2" fmla="*/ 0 w 227"/>
                <a:gd name="T3" fmla="*/ 0 h 341"/>
                <a:gd name="T4" fmla="*/ 114 w 227"/>
                <a:gd name="T5" fmla="*/ 0 h 341"/>
                <a:gd name="T6" fmla="*/ 114 w 227"/>
                <a:gd name="T7" fmla="*/ 114 h 341"/>
                <a:gd name="T8" fmla="*/ 227 w 227"/>
                <a:gd name="T9" fmla="*/ 114 h 341"/>
                <a:gd name="T10" fmla="*/ 227 w 227"/>
                <a:gd name="T11" fmla="*/ 341 h 341"/>
                <a:gd name="T12" fmla="*/ 0 w 227"/>
                <a:gd name="T13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1">
                  <a:moveTo>
                    <a:pt x="0" y="341"/>
                  </a:moveTo>
                  <a:lnTo>
                    <a:pt x="0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341"/>
                  </a:lnTo>
                  <a:lnTo>
                    <a:pt x="0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5" name="Freeform 143"/>
            <p:cNvSpPr>
              <a:spLocks/>
            </p:cNvSpPr>
            <p:nvPr/>
          </p:nvSpPr>
          <p:spPr bwMode="auto">
            <a:xfrm>
              <a:off x="1991" y="1890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113 h 227"/>
                <a:gd name="T6" fmla="*/ 113 w 227"/>
                <a:gd name="T7" fmla="*/ 113 h 227"/>
                <a:gd name="T8" fmla="*/ 113 w 227"/>
                <a:gd name="T9" fmla="*/ 227 h 227"/>
                <a:gd name="T10" fmla="*/ 227 w 227"/>
                <a:gd name="T11" fmla="*/ 227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6" name="Freeform 144"/>
            <p:cNvSpPr>
              <a:spLocks/>
            </p:cNvSpPr>
            <p:nvPr/>
          </p:nvSpPr>
          <p:spPr bwMode="auto">
            <a:xfrm>
              <a:off x="1991" y="2117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113 w 227"/>
                <a:gd name="T7" fmla="*/ 227 h 227"/>
                <a:gd name="T8" fmla="*/ 113 w 227"/>
                <a:gd name="T9" fmla="*/ 113 h 227"/>
                <a:gd name="T10" fmla="*/ 227 w 227"/>
                <a:gd name="T11" fmla="*/ 113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7" name="Freeform 145"/>
            <p:cNvSpPr>
              <a:spLocks/>
            </p:cNvSpPr>
            <p:nvPr/>
          </p:nvSpPr>
          <p:spPr bwMode="auto">
            <a:xfrm>
              <a:off x="1877" y="1436"/>
              <a:ext cx="227" cy="454"/>
            </a:xfrm>
            <a:custGeom>
              <a:avLst/>
              <a:gdLst>
                <a:gd name="T0" fmla="*/ 227 w 227"/>
                <a:gd name="T1" fmla="*/ 454 h 454"/>
                <a:gd name="T2" fmla="*/ 0 w 227"/>
                <a:gd name="T3" fmla="*/ 454 h 454"/>
                <a:gd name="T4" fmla="*/ 0 w 227"/>
                <a:gd name="T5" fmla="*/ 341 h 454"/>
                <a:gd name="T6" fmla="*/ 114 w 227"/>
                <a:gd name="T7" fmla="*/ 341 h 454"/>
                <a:gd name="T8" fmla="*/ 114 w 227"/>
                <a:gd name="T9" fmla="*/ 227 h 454"/>
                <a:gd name="T10" fmla="*/ 0 w 227"/>
                <a:gd name="T11" fmla="*/ 227 h 454"/>
                <a:gd name="T12" fmla="*/ 0 w 227"/>
                <a:gd name="T13" fmla="*/ 114 h 454"/>
                <a:gd name="T14" fmla="*/ 114 w 227"/>
                <a:gd name="T15" fmla="*/ 114 h 454"/>
                <a:gd name="T16" fmla="*/ 114 w 227"/>
                <a:gd name="T17" fmla="*/ 0 h 454"/>
                <a:gd name="T18" fmla="*/ 227 w 227"/>
                <a:gd name="T19" fmla="*/ 0 h 454"/>
                <a:gd name="T20" fmla="*/ 227 w 227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454">
                  <a:moveTo>
                    <a:pt x="227" y="454"/>
                  </a:moveTo>
                  <a:lnTo>
                    <a:pt x="0" y="454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8" name="Freeform 146"/>
            <p:cNvSpPr>
              <a:spLocks/>
            </p:cNvSpPr>
            <p:nvPr/>
          </p:nvSpPr>
          <p:spPr bwMode="auto">
            <a:xfrm>
              <a:off x="1764" y="1323"/>
              <a:ext cx="340" cy="227"/>
            </a:xfrm>
            <a:custGeom>
              <a:avLst/>
              <a:gdLst>
                <a:gd name="T0" fmla="*/ 113 w 340"/>
                <a:gd name="T1" fmla="*/ 227 h 227"/>
                <a:gd name="T2" fmla="*/ 113 w 340"/>
                <a:gd name="T3" fmla="*/ 113 h 227"/>
                <a:gd name="T4" fmla="*/ 0 w 340"/>
                <a:gd name="T5" fmla="*/ 113 h 227"/>
                <a:gd name="T6" fmla="*/ 0 w 340"/>
                <a:gd name="T7" fmla="*/ 0 h 227"/>
                <a:gd name="T8" fmla="*/ 340 w 340"/>
                <a:gd name="T9" fmla="*/ 0 h 227"/>
                <a:gd name="T10" fmla="*/ 340 w 340"/>
                <a:gd name="T11" fmla="*/ 113 h 227"/>
                <a:gd name="T12" fmla="*/ 227 w 340"/>
                <a:gd name="T13" fmla="*/ 113 h 227"/>
                <a:gd name="T14" fmla="*/ 227 w 340"/>
                <a:gd name="T15" fmla="*/ 227 h 227"/>
                <a:gd name="T16" fmla="*/ 113 w 340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113" y="227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3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9" name="Freeform 176"/>
            <p:cNvSpPr>
              <a:spLocks/>
            </p:cNvSpPr>
            <p:nvPr/>
          </p:nvSpPr>
          <p:spPr bwMode="auto">
            <a:xfrm>
              <a:off x="2104" y="2344"/>
              <a:ext cx="227" cy="226"/>
            </a:xfrm>
            <a:custGeom>
              <a:avLst/>
              <a:gdLst>
                <a:gd name="T0" fmla="*/ 227 w 227"/>
                <a:gd name="T1" fmla="*/ 0 h 226"/>
                <a:gd name="T2" fmla="*/ 0 w 227"/>
                <a:gd name="T3" fmla="*/ 0 h 226"/>
                <a:gd name="T4" fmla="*/ 0 w 227"/>
                <a:gd name="T5" fmla="*/ 226 h 226"/>
                <a:gd name="T6" fmla="*/ 227 w 227"/>
                <a:gd name="T7" fmla="*/ 226 h 226"/>
                <a:gd name="T8" fmla="*/ 227 w 227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0" name="Freeform 178"/>
            <p:cNvSpPr>
              <a:spLocks/>
            </p:cNvSpPr>
            <p:nvPr/>
          </p:nvSpPr>
          <p:spPr bwMode="auto">
            <a:xfrm>
              <a:off x="1424" y="2230"/>
              <a:ext cx="680" cy="567"/>
            </a:xfrm>
            <a:custGeom>
              <a:avLst/>
              <a:gdLst>
                <a:gd name="T0" fmla="*/ 0 w 680"/>
                <a:gd name="T1" fmla="*/ 227 h 567"/>
                <a:gd name="T2" fmla="*/ 340 w 680"/>
                <a:gd name="T3" fmla="*/ 227 h 567"/>
                <a:gd name="T4" fmla="*/ 340 w 680"/>
                <a:gd name="T5" fmla="*/ 567 h 567"/>
                <a:gd name="T6" fmla="*/ 453 w 680"/>
                <a:gd name="T7" fmla="*/ 567 h 567"/>
                <a:gd name="T8" fmla="*/ 453 w 680"/>
                <a:gd name="T9" fmla="*/ 227 h 567"/>
                <a:gd name="T10" fmla="*/ 567 w 680"/>
                <a:gd name="T11" fmla="*/ 227 h 567"/>
                <a:gd name="T12" fmla="*/ 567 w 680"/>
                <a:gd name="T13" fmla="*/ 340 h 567"/>
                <a:gd name="T14" fmla="*/ 680 w 680"/>
                <a:gd name="T15" fmla="*/ 340 h 567"/>
                <a:gd name="T16" fmla="*/ 680 w 680"/>
                <a:gd name="T17" fmla="*/ 114 h 567"/>
                <a:gd name="T18" fmla="*/ 567 w 680"/>
                <a:gd name="T19" fmla="*/ 114 h 567"/>
                <a:gd name="T20" fmla="*/ 567 w 680"/>
                <a:gd name="T21" fmla="*/ 0 h 567"/>
                <a:gd name="T22" fmla="*/ 0 w 680"/>
                <a:gd name="T23" fmla="*/ 0 h 567"/>
                <a:gd name="T24" fmla="*/ 0 w 680"/>
                <a:gd name="T25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567">
                  <a:moveTo>
                    <a:pt x="0" y="227"/>
                  </a:moveTo>
                  <a:lnTo>
                    <a:pt x="340" y="227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0" y="0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55" name="グループ化 554"/>
          <p:cNvGrpSpPr/>
          <p:nvPr/>
        </p:nvGrpSpPr>
        <p:grpSpPr>
          <a:xfrm>
            <a:off x="6359570" y="4448337"/>
            <a:ext cx="5350863" cy="4777858"/>
            <a:chOff x="1360488" y="300038"/>
            <a:chExt cx="10080625" cy="9001126"/>
          </a:xfrm>
        </p:grpSpPr>
        <p:sp>
          <p:nvSpPr>
            <p:cNvPr id="628" name="Freeform 931"/>
            <p:cNvSpPr>
              <a:spLocks/>
            </p:cNvSpPr>
            <p:nvPr/>
          </p:nvSpPr>
          <p:spPr bwMode="auto">
            <a:xfrm>
              <a:off x="5140325" y="5880100"/>
              <a:ext cx="900113" cy="900113"/>
            </a:xfrm>
            <a:custGeom>
              <a:avLst/>
              <a:gdLst>
                <a:gd name="T0" fmla="*/ 114 w 567"/>
                <a:gd name="T1" fmla="*/ 114 h 567"/>
                <a:gd name="T2" fmla="*/ 227 w 567"/>
                <a:gd name="T3" fmla="*/ 114 h 567"/>
                <a:gd name="T4" fmla="*/ 227 w 567"/>
                <a:gd name="T5" fmla="*/ 0 h 567"/>
                <a:gd name="T6" fmla="*/ 567 w 567"/>
                <a:gd name="T7" fmla="*/ 0 h 567"/>
                <a:gd name="T8" fmla="*/ 567 w 567"/>
                <a:gd name="T9" fmla="*/ 341 h 567"/>
                <a:gd name="T10" fmla="*/ 454 w 567"/>
                <a:gd name="T11" fmla="*/ 341 h 567"/>
                <a:gd name="T12" fmla="*/ 454 w 567"/>
                <a:gd name="T13" fmla="*/ 567 h 567"/>
                <a:gd name="T14" fmla="*/ 227 w 567"/>
                <a:gd name="T15" fmla="*/ 567 h 567"/>
                <a:gd name="T16" fmla="*/ 227 w 567"/>
                <a:gd name="T17" fmla="*/ 454 h 567"/>
                <a:gd name="T18" fmla="*/ 0 w 567"/>
                <a:gd name="T19" fmla="*/ 454 h 567"/>
                <a:gd name="T20" fmla="*/ 0 w 567"/>
                <a:gd name="T21" fmla="*/ 227 h 567"/>
                <a:gd name="T22" fmla="*/ 114 w 567"/>
                <a:gd name="T23" fmla="*/ 227 h 567"/>
                <a:gd name="T24" fmla="*/ 114 w 567"/>
                <a:gd name="T25" fmla="*/ 11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567">
                  <a:moveTo>
                    <a:pt x="114" y="114"/>
                  </a:moveTo>
                  <a:lnTo>
                    <a:pt x="227" y="114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341"/>
                  </a:lnTo>
                  <a:lnTo>
                    <a:pt x="454" y="341"/>
                  </a:lnTo>
                  <a:lnTo>
                    <a:pt x="454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9" name="Freeform 147"/>
            <p:cNvSpPr>
              <a:spLocks/>
            </p:cNvSpPr>
            <p:nvPr/>
          </p:nvSpPr>
          <p:spPr bwMode="auto">
            <a:xfrm>
              <a:off x="3340100" y="2100263"/>
              <a:ext cx="180975" cy="179387"/>
            </a:xfrm>
            <a:custGeom>
              <a:avLst/>
              <a:gdLst>
                <a:gd name="T0" fmla="*/ 0 w 114"/>
                <a:gd name="T1" fmla="*/ 0 h 113"/>
                <a:gd name="T2" fmla="*/ 114 w 114"/>
                <a:gd name="T3" fmla="*/ 0 h 113"/>
                <a:gd name="T4" fmla="*/ 114 w 114"/>
                <a:gd name="T5" fmla="*/ 113 h 113"/>
                <a:gd name="T6" fmla="*/ 0 w 114"/>
                <a:gd name="T7" fmla="*/ 113 h 113"/>
                <a:gd name="T8" fmla="*/ 0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0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0" name="Freeform 158"/>
            <p:cNvSpPr>
              <a:spLocks/>
            </p:cNvSpPr>
            <p:nvPr/>
          </p:nvSpPr>
          <p:spPr bwMode="auto">
            <a:xfrm>
              <a:off x="3160713" y="1020763"/>
              <a:ext cx="539750" cy="539750"/>
            </a:xfrm>
            <a:custGeom>
              <a:avLst/>
              <a:gdLst>
                <a:gd name="T0" fmla="*/ 340 w 340"/>
                <a:gd name="T1" fmla="*/ 0 h 340"/>
                <a:gd name="T2" fmla="*/ 227 w 340"/>
                <a:gd name="T3" fmla="*/ 0 h 340"/>
                <a:gd name="T4" fmla="*/ 227 w 340"/>
                <a:gd name="T5" fmla="*/ 113 h 340"/>
                <a:gd name="T6" fmla="*/ 0 w 340"/>
                <a:gd name="T7" fmla="*/ 113 h 340"/>
                <a:gd name="T8" fmla="*/ 0 w 340"/>
                <a:gd name="T9" fmla="*/ 340 h 340"/>
                <a:gd name="T10" fmla="*/ 227 w 340"/>
                <a:gd name="T11" fmla="*/ 340 h 340"/>
                <a:gd name="T12" fmla="*/ 227 w 340"/>
                <a:gd name="T13" fmla="*/ 226 h 340"/>
                <a:gd name="T14" fmla="*/ 340 w 340"/>
                <a:gd name="T15" fmla="*/ 226 h 340"/>
                <a:gd name="T16" fmla="*/ 340 w 34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31" name="Freeform 160"/>
            <p:cNvSpPr>
              <a:spLocks/>
            </p:cNvSpPr>
            <p:nvPr/>
          </p:nvSpPr>
          <p:spPr bwMode="auto">
            <a:xfrm>
              <a:off x="3160713" y="839788"/>
              <a:ext cx="539750" cy="360363"/>
            </a:xfrm>
            <a:custGeom>
              <a:avLst/>
              <a:gdLst>
                <a:gd name="T0" fmla="*/ 340 w 340"/>
                <a:gd name="T1" fmla="*/ 0 h 227"/>
                <a:gd name="T2" fmla="*/ 113 w 340"/>
                <a:gd name="T3" fmla="*/ 0 h 227"/>
                <a:gd name="T4" fmla="*/ 113 w 340"/>
                <a:gd name="T5" fmla="*/ 114 h 227"/>
                <a:gd name="T6" fmla="*/ 0 w 340"/>
                <a:gd name="T7" fmla="*/ 114 h 227"/>
                <a:gd name="T8" fmla="*/ 0 w 340"/>
                <a:gd name="T9" fmla="*/ 227 h 227"/>
                <a:gd name="T10" fmla="*/ 227 w 340"/>
                <a:gd name="T11" fmla="*/ 227 h 227"/>
                <a:gd name="T12" fmla="*/ 227 w 340"/>
                <a:gd name="T13" fmla="*/ 114 h 227"/>
                <a:gd name="T14" fmla="*/ 340 w 340"/>
                <a:gd name="T15" fmla="*/ 114 h 227"/>
                <a:gd name="T16" fmla="*/ 340 w 34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32" name="Freeform 461"/>
            <p:cNvSpPr>
              <a:spLocks/>
            </p:cNvSpPr>
            <p:nvPr/>
          </p:nvSpPr>
          <p:spPr bwMode="auto">
            <a:xfrm>
              <a:off x="2079625" y="3179763"/>
              <a:ext cx="360363" cy="360363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227 w 227"/>
                <a:gd name="T7" fmla="*/ 227 h 227"/>
                <a:gd name="T8" fmla="*/ 227 w 2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33" name="Freeform 180"/>
            <p:cNvSpPr>
              <a:spLocks/>
            </p:cNvSpPr>
            <p:nvPr/>
          </p:nvSpPr>
          <p:spPr bwMode="auto">
            <a:xfrm>
              <a:off x="2260600" y="3900488"/>
              <a:ext cx="539750" cy="720725"/>
            </a:xfrm>
            <a:custGeom>
              <a:avLst/>
              <a:gdLst>
                <a:gd name="T0" fmla="*/ 227 w 340"/>
                <a:gd name="T1" fmla="*/ 0 h 454"/>
                <a:gd name="T2" fmla="*/ 227 w 340"/>
                <a:gd name="T3" fmla="*/ 113 h 454"/>
                <a:gd name="T4" fmla="*/ 340 w 340"/>
                <a:gd name="T5" fmla="*/ 113 h 454"/>
                <a:gd name="T6" fmla="*/ 340 w 340"/>
                <a:gd name="T7" fmla="*/ 454 h 454"/>
                <a:gd name="T8" fmla="*/ 113 w 340"/>
                <a:gd name="T9" fmla="*/ 454 h 454"/>
                <a:gd name="T10" fmla="*/ 113 w 340"/>
                <a:gd name="T11" fmla="*/ 113 h 454"/>
                <a:gd name="T12" fmla="*/ 0 w 340"/>
                <a:gd name="T13" fmla="*/ 113 h 454"/>
                <a:gd name="T14" fmla="*/ 0 w 340"/>
                <a:gd name="T15" fmla="*/ 0 h 454"/>
                <a:gd name="T16" fmla="*/ 227 w 340"/>
                <a:gd name="T1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4">
                  <a:moveTo>
                    <a:pt x="227" y="0"/>
                  </a:moveTo>
                  <a:lnTo>
                    <a:pt x="227" y="113"/>
                  </a:lnTo>
                  <a:lnTo>
                    <a:pt x="340" y="113"/>
                  </a:lnTo>
                  <a:lnTo>
                    <a:pt x="340" y="454"/>
                  </a:lnTo>
                  <a:lnTo>
                    <a:pt x="113" y="454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34" name="Freeform 184"/>
            <p:cNvSpPr>
              <a:spLocks/>
            </p:cNvSpPr>
            <p:nvPr/>
          </p:nvSpPr>
          <p:spPr bwMode="auto">
            <a:xfrm>
              <a:off x="2979738" y="7321550"/>
              <a:ext cx="900113" cy="719138"/>
            </a:xfrm>
            <a:custGeom>
              <a:avLst/>
              <a:gdLst>
                <a:gd name="T0" fmla="*/ 454 w 567"/>
                <a:gd name="T1" fmla="*/ 113 h 453"/>
                <a:gd name="T2" fmla="*/ 341 w 567"/>
                <a:gd name="T3" fmla="*/ 113 h 453"/>
                <a:gd name="T4" fmla="*/ 341 w 567"/>
                <a:gd name="T5" fmla="*/ 226 h 453"/>
                <a:gd name="T6" fmla="*/ 227 w 567"/>
                <a:gd name="T7" fmla="*/ 226 h 453"/>
                <a:gd name="T8" fmla="*/ 227 w 567"/>
                <a:gd name="T9" fmla="*/ 0 h 453"/>
                <a:gd name="T10" fmla="*/ 0 w 567"/>
                <a:gd name="T11" fmla="*/ 0 h 453"/>
                <a:gd name="T12" fmla="*/ 0 w 567"/>
                <a:gd name="T13" fmla="*/ 226 h 453"/>
                <a:gd name="T14" fmla="*/ 114 w 567"/>
                <a:gd name="T15" fmla="*/ 226 h 453"/>
                <a:gd name="T16" fmla="*/ 114 w 567"/>
                <a:gd name="T17" fmla="*/ 340 h 453"/>
                <a:gd name="T18" fmla="*/ 227 w 567"/>
                <a:gd name="T19" fmla="*/ 340 h 453"/>
                <a:gd name="T20" fmla="*/ 227 w 567"/>
                <a:gd name="T21" fmla="*/ 453 h 453"/>
                <a:gd name="T22" fmla="*/ 567 w 567"/>
                <a:gd name="T23" fmla="*/ 453 h 453"/>
                <a:gd name="T24" fmla="*/ 567 w 567"/>
                <a:gd name="T25" fmla="*/ 226 h 453"/>
                <a:gd name="T26" fmla="*/ 454 w 567"/>
                <a:gd name="T27" fmla="*/ 226 h 453"/>
                <a:gd name="T28" fmla="*/ 454 w 567"/>
                <a:gd name="T29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453">
                  <a:moveTo>
                    <a:pt x="454" y="113"/>
                  </a:moveTo>
                  <a:lnTo>
                    <a:pt x="341" y="113"/>
                  </a:lnTo>
                  <a:lnTo>
                    <a:pt x="341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567" y="45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35" name="Freeform 185"/>
            <p:cNvSpPr>
              <a:spLocks/>
            </p:cNvSpPr>
            <p:nvPr/>
          </p:nvSpPr>
          <p:spPr bwMode="auto">
            <a:xfrm>
              <a:off x="2800350" y="6780213"/>
              <a:ext cx="720725" cy="900113"/>
            </a:xfrm>
            <a:custGeom>
              <a:avLst/>
              <a:gdLst>
                <a:gd name="T0" fmla="*/ 113 w 454"/>
                <a:gd name="T1" fmla="*/ 454 h 567"/>
                <a:gd name="T2" fmla="*/ 0 w 454"/>
                <a:gd name="T3" fmla="*/ 454 h 567"/>
                <a:gd name="T4" fmla="*/ 0 w 454"/>
                <a:gd name="T5" fmla="*/ 227 h 567"/>
                <a:gd name="T6" fmla="*/ 113 w 454"/>
                <a:gd name="T7" fmla="*/ 227 h 567"/>
                <a:gd name="T8" fmla="*/ 113 w 454"/>
                <a:gd name="T9" fmla="*/ 0 h 567"/>
                <a:gd name="T10" fmla="*/ 454 w 454"/>
                <a:gd name="T11" fmla="*/ 0 h 567"/>
                <a:gd name="T12" fmla="*/ 454 w 454"/>
                <a:gd name="T13" fmla="*/ 227 h 567"/>
                <a:gd name="T14" fmla="*/ 454 w 454"/>
                <a:gd name="T15" fmla="*/ 567 h 567"/>
                <a:gd name="T16" fmla="*/ 340 w 454"/>
                <a:gd name="T17" fmla="*/ 567 h 567"/>
                <a:gd name="T18" fmla="*/ 340 w 454"/>
                <a:gd name="T19" fmla="*/ 341 h 567"/>
                <a:gd name="T20" fmla="*/ 113 w 454"/>
                <a:gd name="T21" fmla="*/ 341 h 567"/>
                <a:gd name="T22" fmla="*/ 113 w 454"/>
                <a:gd name="T23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4" h="567">
                  <a:moveTo>
                    <a:pt x="113" y="454"/>
                  </a:move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341"/>
                  </a:lnTo>
                  <a:lnTo>
                    <a:pt x="113" y="341"/>
                  </a:lnTo>
                  <a:lnTo>
                    <a:pt x="113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36" name="Freeform 186"/>
            <p:cNvSpPr>
              <a:spLocks/>
            </p:cNvSpPr>
            <p:nvPr/>
          </p:nvSpPr>
          <p:spPr bwMode="auto">
            <a:xfrm>
              <a:off x="3160713" y="6240463"/>
              <a:ext cx="360363" cy="539750"/>
            </a:xfrm>
            <a:custGeom>
              <a:avLst/>
              <a:gdLst>
                <a:gd name="T0" fmla="*/ 227 w 227"/>
                <a:gd name="T1" fmla="*/ 340 h 340"/>
                <a:gd name="T2" fmla="*/ 227 w 227"/>
                <a:gd name="T3" fmla="*/ 0 h 340"/>
                <a:gd name="T4" fmla="*/ 0 w 227"/>
                <a:gd name="T5" fmla="*/ 0 h 340"/>
                <a:gd name="T6" fmla="*/ 0 w 227"/>
                <a:gd name="T7" fmla="*/ 340 h 340"/>
                <a:gd name="T8" fmla="*/ 227 w 227"/>
                <a:gd name="T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40">
                  <a:moveTo>
                    <a:pt x="227" y="340"/>
                  </a:moveTo>
                  <a:lnTo>
                    <a:pt x="227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22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37" name="Freeform 189"/>
            <p:cNvSpPr>
              <a:spLocks/>
            </p:cNvSpPr>
            <p:nvPr/>
          </p:nvSpPr>
          <p:spPr bwMode="auto">
            <a:xfrm>
              <a:off x="3160713" y="5340350"/>
              <a:ext cx="539750" cy="360363"/>
            </a:xfrm>
            <a:custGeom>
              <a:avLst/>
              <a:gdLst>
                <a:gd name="T0" fmla="*/ 0 w 340"/>
                <a:gd name="T1" fmla="*/ 0 h 227"/>
                <a:gd name="T2" fmla="*/ 340 w 340"/>
                <a:gd name="T3" fmla="*/ 0 h 227"/>
                <a:gd name="T4" fmla="*/ 340 w 340"/>
                <a:gd name="T5" fmla="*/ 227 h 227"/>
                <a:gd name="T6" fmla="*/ 0 w 340"/>
                <a:gd name="T7" fmla="*/ 227 h 227"/>
                <a:gd name="T8" fmla="*/ 0 w 340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7">
                  <a:moveTo>
                    <a:pt x="0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38" name="Freeform 190"/>
            <p:cNvSpPr>
              <a:spLocks/>
            </p:cNvSpPr>
            <p:nvPr/>
          </p:nvSpPr>
          <p:spPr bwMode="auto">
            <a:xfrm>
              <a:off x="3340100" y="4800600"/>
              <a:ext cx="720725" cy="720725"/>
            </a:xfrm>
            <a:custGeom>
              <a:avLst/>
              <a:gdLst>
                <a:gd name="T0" fmla="*/ 227 w 454"/>
                <a:gd name="T1" fmla="*/ 454 h 454"/>
                <a:gd name="T2" fmla="*/ 454 w 454"/>
                <a:gd name="T3" fmla="*/ 454 h 454"/>
                <a:gd name="T4" fmla="*/ 454 w 454"/>
                <a:gd name="T5" fmla="*/ 0 h 454"/>
                <a:gd name="T6" fmla="*/ 227 w 454"/>
                <a:gd name="T7" fmla="*/ 0 h 454"/>
                <a:gd name="T8" fmla="*/ 227 w 454"/>
                <a:gd name="T9" fmla="*/ 113 h 454"/>
                <a:gd name="T10" fmla="*/ 114 w 454"/>
                <a:gd name="T11" fmla="*/ 113 h 454"/>
                <a:gd name="T12" fmla="*/ 114 w 454"/>
                <a:gd name="T13" fmla="*/ 227 h 454"/>
                <a:gd name="T14" fmla="*/ 0 w 454"/>
                <a:gd name="T15" fmla="*/ 227 h 454"/>
                <a:gd name="T16" fmla="*/ 0 w 454"/>
                <a:gd name="T17" fmla="*/ 340 h 454"/>
                <a:gd name="T18" fmla="*/ 227 w 454"/>
                <a:gd name="T19" fmla="*/ 340 h 454"/>
                <a:gd name="T20" fmla="*/ 227 w 454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227" y="454"/>
                  </a:moveTo>
                  <a:lnTo>
                    <a:pt x="454" y="454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39" name="Freeform 200"/>
            <p:cNvSpPr>
              <a:spLocks/>
            </p:cNvSpPr>
            <p:nvPr/>
          </p:nvSpPr>
          <p:spPr bwMode="auto">
            <a:xfrm>
              <a:off x="4421188" y="7680325"/>
              <a:ext cx="179388" cy="180975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40" name="Freeform 201"/>
            <p:cNvSpPr>
              <a:spLocks/>
            </p:cNvSpPr>
            <p:nvPr/>
          </p:nvSpPr>
          <p:spPr bwMode="auto">
            <a:xfrm>
              <a:off x="4060825" y="8221663"/>
              <a:ext cx="179388" cy="180975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41" name="Freeform 202"/>
            <p:cNvSpPr>
              <a:spLocks/>
            </p:cNvSpPr>
            <p:nvPr/>
          </p:nvSpPr>
          <p:spPr bwMode="auto">
            <a:xfrm>
              <a:off x="4060825" y="7861300"/>
              <a:ext cx="179388" cy="180975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42" name="Freeform 205"/>
            <p:cNvSpPr>
              <a:spLocks/>
            </p:cNvSpPr>
            <p:nvPr/>
          </p:nvSpPr>
          <p:spPr bwMode="auto">
            <a:xfrm>
              <a:off x="9821863" y="2279650"/>
              <a:ext cx="1619250" cy="1441450"/>
            </a:xfrm>
            <a:custGeom>
              <a:avLst/>
              <a:gdLst>
                <a:gd name="T0" fmla="*/ 1020 w 1020"/>
                <a:gd name="T1" fmla="*/ 114 h 908"/>
                <a:gd name="T2" fmla="*/ 907 w 1020"/>
                <a:gd name="T3" fmla="*/ 114 h 908"/>
                <a:gd name="T4" fmla="*/ 907 w 1020"/>
                <a:gd name="T5" fmla="*/ 227 h 908"/>
                <a:gd name="T6" fmla="*/ 680 w 1020"/>
                <a:gd name="T7" fmla="*/ 227 h 908"/>
                <a:gd name="T8" fmla="*/ 680 w 1020"/>
                <a:gd name="T9" fmla="*/ 114 h 908"/>
                <a:gd name="T10" fmla="*/ 453 w 1020"/>
                <a:gd name="T11" fmla="*/ 114 h 908"/>
                <a:gd name="T12" fmla="*/ 453 w 1020"/>
                <a:gd name="T13" fmla="*/ 0 h 908"/>
                <a:gd name="T14" fmla="*/ 0 w 1020"/>
                <a:gd name="T15" fmla="*/ 0 h 908"/>
                <a:gd name="T16" fmla="*/ 0 w 1020"/>
                <a:gd name="T17" fmla="*/ 341 h 908"/>
                <a:gd name="T18" fmla="*/ 113 w 1020"/>
                <a:gd name="T19" fmla="*/ 341 h 908"/>
                <a:gd name="T20" fmla="*/ 113 w 1020"/>
                <a:gd name="T21" fmla="*/ 567 h 908"/>
                <a:gd name="T22" fmla="*/ 113 w 1020"/>
                <a:gd name="T23" fmla="*/ 681 h 908"/>
                <a:gd name="T24" fmla="*/ 226 w 1020"/>
                <a:gd name="T25" fmla="*/ 681 h 908"/>
                <a:gd name="T26" fmla="*/ 226 w 1020"/>
                <a:gd name="T27" fmla="*/ 794 h 908"/>
                <a:gd name="T28" fmla="*/ 567 w 1020"/>
                <a:gd name="T29" fmla="*/ 794 h 908"/>
                <a:gd name="T30" fmla="*/ 567 w 1020"/>
                <a:gd name="T31" fmla="*/ 908 h 908"/>
                <a:gd name="T32" fmla="*/ 793 w 1020"/>
                <a:gd name="T33" fmla="*/ 908 h 908"/>
                <a:gd name="T34" fmla="*/ 793 w 1020"/>
                <a:gd name="T35" fmla="*/ 794 h 908"/>
                <a:gd name="T36" fmla="*/ 907 w 1020"/>
                <a:gd name="T37" fmla="*/ 794 h 908"/>
                <a:gd name="T38" fmla="*/ 907 w 1020"/>
                <a:gd name="T39" fmla="*/ 681 h 908"/>
                <a:gd name="T40" fmla="*/ 1020 w 1020"/>
                <a:gd name="T41" fmla="*/ 681 h 908"/>
                <a:gd name="T42" fmla="*/ 1020 w 1020"/>
                <a:gd name="T43" fmla="*/ 454 h 908"/>
                <a:gd name="T44" fmla="*/ 907 w 1020"/>
                <a:gd name="T45" fmla="*/ 454 h 908"/>
                <a:gd name="T46" fmla="*/ 907 w 1020"/>
                <a:gd name="T47" fmla="*/ 341 h 908"/>
                <a:gd name="T48" fmla="*/ 1020 w 1020"/>
                <a:gd name="T49" fmla="*/ 341 h 908"/>
                <a:gd name="T50" fmla="*/ 1020 w 1020"/>
                <a:gd name="T51" fmla="*/ 114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0" h="908">
                  <a:moveTo>
                    <a:pt x="1020" y="114"/>
                  </a:moveTo>
                  <a:lnTo>
                    <a:pt x="907" y="114"/>
                  </a:lnTo>
                  <a:lnTo>
                    <a:pt x="90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226" y="681"/>
                  </a:lnTo>
                  <a:lnTo>
                    <a:pt x="226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793" y="908"/>
                  </a:lnTo>
                  <a:lnTo>
                    <a:pt x="793" y="794"/>
                  </a:lnTo>
                  <a:lnTo>
                    <a:pt x="907" y="794"/>
                  </a:lnTo>
                  <a:lnTo>
                    <a:pt x="907" y="681"/>
                  </a:lnTo>
                  <a:lnTo>
                    <a:pt x="1020" y="681"/>
                  </a:lnTo>
                  <a:lnTo>
                    <a:pt x="1020" y="454"/>
                  </a:lnTo>
                  <a:lnTo>
                    <a:pt x="907" y="454"/>
                  </a:lnTo>
                  <a:lnTo>
                    <a:pt x="907" y="341"/>
                  </a:lnTo>
                  <a:lnTo>
                    <a:pt x="1020" y="341"/>
                  </a:lnTo>
                  <a:lnTo>
                    <a:pt x="102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43" name="Freeform 206"/>
            <p:cNvSpPr>
              <a:spLocks/>
            </p:cNvSpPr>
            <p:nvPr/>
          </p:nvSpPr>
          <p:spPr bwMode="auto">
            <a:xfrm>
              <a:off x="9461501" y="3360738"/>
              <a:ext cx="1619250" cy="1260475"/>
            </a:xfrm>
            <a:custGeom>
              <a:avLst/>
              <a:gdLst>
                <a:gd name="T0" fmla="*/ 340 w 1020"/>
                <a:gd name="T1" fmla="*/ 0 h 794"/>
                <a:gd name="T2" fmla="*/ 0 w 1020"/>
                <a:gd name="T3" fmla="*/ 0 h 794"/>
                <a:gd name="T4" fmla="*/ 0 w 1020"/>
                <a:gd name="T5" fmla="*/ 340 h 794"/>
                <a:gd name="T6" fmla="*/ 227 w 1020"/>
                <a:gd name="T7" fmla="*/ 340 h 794"/>
                <a:gd name="T8" fmla="*/ 227 w 1020"/>
                <a:gd name="T9" fmla="*/ 567 h 794"/>
                <a:gd name="T10" fmla="*/ 340 w 1020"/>
                <a:gd name="T11" fmla="*/ 567 h 794"/>
                <a:gd name="T12" fmla="*/ 340 w 1020"/>
                <a:gd name="T13" fmla="*/ 680 h 794"/>
                <a:gd name="T14" fmla="*/ 453 w 1020"/>
                <a:gd name="T15" fmla="*/ 680 h 794"/>
                <a:gd name="T16" fmla="*/ 453 w 1020"/>
                <a:gd name="T17" fmla="*/ 794 h 794"/>
                <a:gd name="T18" fmla="*/ 680 w 1020"/>
                <a:gd name="T19" fmla="*/ 794 h 794"/>
                <a:gd name="T20" fmla="*/ 680 w 1020"/>
                <a:gd name="T21" fmla="*/ 567 h 794"/>
                <a:gd name="T22" fmla="*/ 794 w 1020"/>
                <a:gd name="T23" fmla="*/ 567 h 794"/>
                <a:gd name="T24" fmla="*/ 794 w 1020"/>
                <a:gd name="T25" fmla="*/ 453 h 794"/>
                <a:gd name="T26" fmla="*/ 907 w 1020"/>
                <a:gd name="T27" fmla="*/ 453 h 794"/>
                <a:gd name="T28" fmla="*/ 907 w 1020"/>
                <a:gd name="T29" fmla="*/ 340 h 794"/>
                <a:gd name="T30" fmla="*/ 1020 w 1020"/>
                <a:gd name="T31" fmla="*/ 340 h 794"/>
                <a:gd name="T32" fmla="*/ 1020 w 1020"/>
                <a:gd name="T33" fmla="*/ 227 h 794"/>
                <a:gd name="T34" fmla="*/ 794 w 1020"/>
                <a:gd name="T35" fmla="*/ 227 h 794"/>
                <a:gd name="T36" fmla="*/ 794 w 1020"/>
                <a:gd name="T37" fmla="*/ 113 h 794"/>
                <a:gd name="T38" fmla="*/ 453 w 1020"/>
                <a:gd name="T39" fmla="*/ 113 h 794"/>
                <a:gd name="T40" fmla="*/ 453 w 1020"/>
                <a:gd name="T41" fmla="*/ 0 h 794"/>
                <a:gd name="T42" fmla="*/ 340 w 1020"/>
                <a:gd name="T4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20" h="794">
                  <a:moveTo>
                    <a:pt x="34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794"/>
                  </a:lnTo>
                  <a:lnTo>
                    <a:pt x="680" y="794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1020" y="340"/>
                  </a:lnTo>
                  <a:lnTo>
                    <a:pt x="1020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44" name="Freeform 207"/>
            <p:cNvSpPr>
              <a:spLocks/>
            </p:cNvSpPr>
            <p:nvPr/>
          </p:nvSpPr>
          <p:spPr bwMode="auto">
            <a:xfrm>
              <a:off x="8021638" y="2640013"/>
              <a:ext cx="1979613" cy="1981200"/>
            </a:xfrm>
            <a:custGeom>
              <a:avLst/>
              <a:gdLst>
                <a:gd name="T0" fmla="*/ 1134 w 1247"/>
                <a:gd name="T1" fmla="*/ 0 h 1248"/>
                <a:gd name="T2" fmla="*/ 793 w 1247"/>
                <a:gd name="T3" fmla="*/ 0 h 1248"/>
                <a:gd name="T4" fmla="*/ 793 w 1247"/>
                <a:gd name="T5" fmla="*/ 114 h 1248"/>
                <a:gd name="T6" fmla="*/ 340 w 1247"/>
                <a:gd name="T7" fmla="*/ 114 h 1248"/>
                <a:gd name="T8" fmla="*/ 340 w 1247"/>
                <a:gd name="T9" fmla="*/ 0 h 1248"/>
                <a:gd name="T10" fmla="*/ 226 w 1247"/>
                <a:gd name="T11" fmla="*/ 0 h 1248"/>
                <a:gd name="T12" fmla="*/ 226 w 1247"/>
                <a:gd name="T13" fmla="*/ 227 h 1248"/>
                <a:gd name="T14" fmla="*/ 113 w 1247"/>
                <a:gd name="T15" fmla="*/ 227 h 1248"/>
                <a:gd name="T16" fmla="*/ 113 w 1247"/>
                <a:gd name="T17" fmla="*/ 454 h 1248"/>
                <a:gd name="T18" fmla="*/ 0 w 1247"/>
                <a:gd name="T19" fmla="*/ 454 h 1248"/>
                <a:gd name="T20" fmla="*/ 0 w 1247"/>
                <a:gd name="T21" fmla="*/ 907 h 1248"/>
                <a:gd name="T22" fmla="*/ 113 w 1247"/>
                <a:gd name="T23" fmla="*/ 907 h 1248"/>
                <a:gd name="T24" fmla="*/ 113 w 1247"/>
                <a:gd name="T25" fmla="*/ 1021 h 1248"/>
                <a:gd name="T26" fmla="*/ 226 w 1247"/>
                <a:gd name="T27" fmla="*/ 1021 h 1248"/>
                <a:gd name="T28" fmla="*/ 226 w 1247"/>
                <a:gd name="T29" fmla="*/ 907 h 1248"/>
                <a:gd name="T30" fmla="*/ 340 w 1247"/>
                <a:gd name="T31" fmla="*/ 907 h 1248"/>
                <a:gd name="T32" fmla="*/ 340 w 1247"/>
                <a:gd name="T33" fmla="*/ 1134 h 1248"/>
                <a:gd name="T34" fmla="*/ 567 w 1247"/>
                <a:gd name="T35" fmla="*/ 1134 h 1248"/>
                <a:gd name="T36" fmla="*/ 567 w 1247"/>
                <a:gd name="T37" fmla="*/ 1021 h 1248"/>
                <a:gd name="T38" fmla="*/ 793 w 1247"/>
                <a:gd name="T39" fmla="*/ 1021 h 1248"/>
                <a:gd name="T40" fmla="*/ 793 w 1247"/>
                <a:gd name="T41" fmla="*/ 1134 h 1248"/>
                <a:gd name="T42" fmla="*/ 907 w 1247"/>
                <a:gd name="T43" fmla="*/ 1134 h 1248"/>
                <a:gd name="T44" fmla="*/ 907 w 1247"/>
                <a:gd name="T45" fmla="*/ 1248 h 1248"/>
                <a:gd name="T46" fmla="*/ 1020 w 1247"/>
                <a:gd name="T47" fmla="*/ 1248 h 1248"/>
                <a:gd name="T48" fmla="*/ 1020 w 1247"/>
                <a:gd name="T49" fmla="*/ 1021 h 1248"/>
                <a:gd name="T50" fmla="*/ 1134 w 1247"/>
                <a:gd name="T51" fmla="*/ 1021 h 1248"/>
                <a:gd name="T52" fmla="*/ 1134 w 1247"/>
                <a:gd name="T53" fmla="*/ 794 h 1248"/>
                <a:gd name="T54" fmla="*/ 907 w 1247"/>
                <a:gd name="T55" fmla="*/ 794 h 1248"/>
                <a:gd name="T56" fmla="*/ 907 w 1247"/>
                <a:gd name="T57" fmla="*/ 454 h 1248"/>
                <a:gd name="T58" fmla="*/ 1247 w 1247"/>
                <a:gd name="T59" fmla="*/ 454 h 1248"/>
                <a:gd name="T60" fmla="*/ 1247 w 1247"/>
                <a:gd name="T61" fmla="*/ 114 h 1248"/>
                <a:gd name="T62" fmla="*/ 1134 w 1247"/>
                <a:gd name="T63" fmla="*/ 114 h 1248"/>
                <a:gd name="T64" fmla="*/ 1134 w 1247"/>
                <a:gd name="T65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7" h="1248">
                  <a:moveTo>
                    <a:pt x="1134" y="0"/>
                  </a:moveTo>
                  <a:lnTo>
                    <a:pt x="793" y="0"/>
                  </a:lnTo>
                  <a:lnTo>
                    <a:pt x="79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226" y="0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226" y="1021"/>
                  </a:lnTo>
                  <a:lnTo>
                    <a:pt x="226" y="907"/>
                  </a:lnTo>
                  <a:lnTo>
                    <a:pt x="340" y="907"/>
                  </a:lnTo>
                  <a:lnTo>
                    <a:pt x="340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793" y="1021"/>
                  </a:lnTo>
                  <a:lnTo>
                    <a:pt x="793" y="1134"/>
                  </a:lnTo>
                  <a:lnTo>
                    <a:pt x="907" y="1134"/>
                  </a:lnTo>
                  <a:lnTo>
                    <a:pt x="907" y="1248"/>
                  </a:lnTo>
                  <a:lnTo>
                    <a:pt x="1020" y="1248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794"/>
                  </a:lnTo>
                  <a:lnTo>
                    <a:pt x="907" y="794"/>
                  </a:lnTo>
                  <a:lnTo>
                    <a:pt x="907" y="454"/>
                  </a:lnTo>
                  <a:lnTo>
                    <a:pt x="1247" y="454"/>
                  </a:lnTo>
                  <a:lnTo>
                    <a:pt x="1247" y="114"/>
                  </a:lnTo>
                  <a:lnTo>
                    <a:pt x="1134" y="114"/>
                  </a:lnTo>
                  <a:lnTo>
                    <a:pt x="113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45" name="Freeform 129"/>
            <p:cNvSpPr>
              <a:spLocks/>
            </p:cNvSpPr>
            <p:nvPr/>
          </p:nvSpPr>
          <p:spPr bwMode="auto">
            <a:xfrm>
              <a:off x="4600576" y="3360738"/>
              <a:ext cx="720725" cy="900113"/>
            </a:xfrm>
            <a:custGeom>
              <a:avLst/>
              <a:gdLst>
                <a:gd name="T0" fmla="*/ 340 w 454"/>
                <a:gd name="T1" fmla="*/ 0 h 567"/>
                <a:gd name="T2" fmla="*/ 227 w 454"/>
                <a:gd name="T3" fmla="*/ 0 h 567"/>
                <a:gd name="T4" fmla="*/ 227 w 454"/>
                <a:gd name="T5" fmla="*/ 227 h 567"/>
                <a:gd name="T6" fmla="*/ 0 w 454"/>
                <a:gd name="T7" fmla="*/ 227 h 567"/>
                <a:gd name="T8" fmla="*/ 0 w 454"/>
                <a:gd name="T9" fmla="*/ 453 h 567"/>
                <a:gd name="T10" fmla="*/ 113 w 454"/>
                <a:gd name="T11" fmla="*/ 453 h 567"/>
                <a:gd name="T12" fmla="*/ 113 w 454"/>
                <a:gd name="T13" fmla="*/ 567 h 567"/>
                <a:gd name="T14" fmla="*/ 340 w 454"/>
                <a:gd name="T15" fmla="*/ 567 h 567"/>
                <a:gd name="T16" fmla="*/ 340 w 454"/>
                <a:gd name="T17" fmla="*/ 227 h 567"/>
                <a:gd name="T18" fmla="*/ 454 w 454"/>
                <a:gd name="T19" fmla="*/ 227 h 567"/>
                <a:gd name="T20" fmla="*/ 454 w 454"/>
                <a:gd name="T21" fmla="*/ 113 h 567"/>
                <a:gd name="T22" fmla="*/ 340 w 454"/>
                <a:gd name="T23" fmla="*/ 113 h 567"/>
                <a:gd name="T24" fmla="*/ 340 w 454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567">
                  <a:moveTo>
                    <a:pt x="34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46" name="Freeform 134"/>
            <p:cNvSpPr>
              <a:spLocks/>
            </p:cNvSpPr>
            <p:nvPr/>
          </p:nvSpPr>
          <p:spPr bwMode="auto">
            <a:xfrm>
              <a:off x="3879851" y="3900488"/>
              <a:ext cx="720725" cy="539750"/>
            </a:xfrm>
            <a:custGeom>
              <a:avLst/>
              <a:gdLst>
                <a:gd name="T0" fmla="*/ 454 w 454"/>
                <a:gd name="T1" fmla="*/ 113 h 340"/>
                <a:gd name="T2" fmla="*/ 341 w 454"/>
                <a:gd name="T3" fmla="*/ 113 h 340"/>
                <a:gd name="T4" fmla="*/ 341 w 454"/>
                <a:gd name="T5" fmla="*/ 0 h 340"/>
                <a:gd name="T6" fmla="*/ 227 w 454"/>
                <a:gd name="T7" fmla="*/ 0 h 340"/>
                <a:gd name="T8" fmla="*/ 227 w 454"/>
                <a:gd name="T9" fmla="*/ 113 h 340"/>
                <a:gd name="T10" fmla="*/ 0 w 454"/>
                <a:gd name="T11" fmla="*/ 113 h 340"/>
                <a:gd name="T12" fmla="*/ 0 w 454"/>
                <a:gd name="T13" fmla="*/ 227 h 340"/>
                <a:gd name="T14" fmla="*/ 114 w 454"/>
                <a:gd name="T15" fmla="*/ 227 h 340"/>
                <a:gd name="T16" fmla="*/ 114 w 454"/>
                <a:gd name="T17" fmla="*/ 340 h 340"/>
                <a:gd name="T18" fmla="*/ 341 w 454"/>
                <a:gd name="T19" fmla="*/ 340 h 340"/>
                <a:gd name="T20" fmla="*/ 341 w 454"/>
                <a:gd name="T21" fmla="*/ 227 h 340"/>
                <a:gd name="T22" fmla="*/ 454 w 454"/>
                <a:gd name="T23" fmla="*/ 227 h 340"/>
                <a:gd name="T24" fmla="*/ 454 w 454"/>
                <a:gd name="T25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340">
                  <a:moveTo>
                    <a:pt x="454" y="113"/>
                  </a:moveTo>
                  <a:lnTo>
                    <a:pt x="341" y="113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47" name="Freeform 148"/>
            <p:cNvSpPr>
              <a:spLocks/>
            </p:cNvSpPr>
            <p:nvPr/>
          </p:nvSpPr>
          <p:spPr bwMode="auto">
            <a:xfrm>
              <a:off x="4060826" y="4079876"/>
              <a:ext cx="719138" cy="1260475"/>
            </a:xfrm>
            <a:custGeom>
              <a:avLst/>
              <a:gdLst>
                <a:gd name="T0" fmla="*/ 340 w 453"/>
                <a:gd name="T1" fmla="*/ 0 h 794"/>
                <a:gd name="T2" fmla="*/ 453 w 453"/>
                <a:gd name="T3" fmla="*/ 0 h 794"/>
                <a:gd name="T4" fmla="*/ 453 w 453"/>
                <a:gd name="T5" fmla="*/ 227 h 794"/>
                <a:gd name="T6" fmla="*/ 340 w 453"/>
                <a:gd name="T7" fmla="*/ 227 h 794"/>
                <a:gd name="T8" fmla="*/ 340 w 453"/>
                <a:gd name="T9" fmla="*/ 341 h 794"/>
                <a:gd name="T10" fmla="*/ 227 w 453"/>
                <a:gd name="T11" fmla="*/ 341 h 794"/>
                <a:gd name="T12" fmla="*/ 227 w 453"/>
                <a:gd name="T13" fmla="*/ 567 h 794"/>
                <a:gd name="T14" fmla="*/ 340 w 453"/>
                <a:gd name="T15" fmla="*/ 567 h 794"/>
                <a:gd name="T16" fmla="*/ 340 w 453"/>
                <a:gd name="T17" fmla="*/ 794 h 794"/>
                <a:gd name="T18" fmla="*/ 0 w 453"/>
                <a:gd name="T19" fmla="*/ 794 h 794"/>
                <a:gd name="T20" fmla="*/ 0 w 453"/>
                <a:gd name="T21" fmla="*/ 341 h 794"/>
                <a:gd name="T22" fmla="*/ 113 w 453"/>
                <a:gd name="T23" fmla="*/ 341 h 794"/>
                <a:gd name="T24" fmla="*/ 113 w 453"/>
                <a:gd name="T25" fmla="*/ 227 h 794"/>
                <a:gd name="T26" fmla="*/ 227 w 453"/>
                <a:gd name="T27" fmla="*/ 227 h 794"/>
                <a:gd name="T28" fmla="*/ 227 w 453"/>
                <a:gd name="T29" fmla="*/ 114 h 794"/>
                <a:gd name="T30" fmla="*/ 340 w 453"/>
                <a:gd name="T31" fmla="*/ 114 h 794"/>
                <a:gd name="T32" fmla="*/ 340 w 453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794">
                  <a:moveTo>
                    <a:pt x="340" y="0"/>
                  </a:moveTo>
                  <a:lnTo>
                    <a:pt x="453" y="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0" y="794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48" name="Freeform 150"/>
            <p:cNvSpPr>
              <a:spLocks/>
            </p:cNvSpPr>
            <p:nvPr/>
          </p:nvSpPr>
          <p:spPr bwMode="auto">
            <a:xfrm>
              <a:off x="3700463" y="2100263"/>
              <a:ext cx="900113" cy="720725"/>
            </a:xfrm>
            <a:custGeom>
              <a:avLst/>
              <a:gdLst>
                <a:gd name="T0" fmla="*/ 0 w 567"/>
                <a:gd name="T1" fmla="*/ 454 h 454"/>
                <a:gd name="T2" fmla="*/ 0 w 567"/>
                <a:gd name="T3" fmla="*/ 227 h 454"/>
                <a:gd name="T4" fmla="*/ 227 w 567"/>
                <a:gd name="T5" fmla="*/ 227 h 454"/>
                <a:gd name="T6" fmla="*/ 227 w 567"/>
                <a:gd name="T7" fmla="*/ 113 h 454"/>
                <a:gd name="T8" fmla="*/ 340 w 567"/>
                <a:gd name="T9" fmla="*/ 113 h 454"/>
                <a:gd name="T10" fmla="*/ 340 w 567"/>
                <a:gd name="T11" fmla="*/ 0 h 454"/>
                <a:gd name="T12" fmla="*/ 567 w 567"/>
                <a:gd name="T13" fmla="*/ 0 h 454"/>
                <a:gd name="T14" fmla="*/ 567 w 567"/>
                <a:gd name="T15" fmla="*/ 113 h 454"/>
                <a:gd name="T16" fmla="*/ 454 w 567"/>
                <a:gd name="T17" fmla="*/ 113 h 454"/>
                <a:gd name="T18" fmla="*/ 454 w 567"/>
                <a:gd name="T19" fmla="*/ 227 h 454"/>
                <a:gd name="T20" fmla="*/ 340 w 567"/>
                <a:gd name="T21" fmla="*/ 227 h 454"/>
                <a:gd name="T22" fmla="*/ 340 w 567"/>
                <a:gd name="T23" fmla="*/ 340 h 454"/>
                <a:gd name="T24" fmla="*/ 454 w 567"/>
                <a:gd name="T25" fmla="*/ 340 h 454"/>
                <a:gd name="T26" fmla="*/ 454 w 567"/>
                <a:gd name="T27" fmla="*/ 454 h 454"/>
                <a:gd name="T28" fmla="*/ 0 w 567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454">
                  <a:moveTo>
                    <a:pt x="0" y="454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454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49" name="Freeform 151"/>
            <p:cNvSpPr>
              <a:spLocks/>
            </p:cNvSpPr>
            <p:nvPr/>
          </p:nvSpPr>
          <p:spPr bwMode="auto">
            <a:xfrm>
              <a:off x="4240213" y="2279651"/>
              <a:ext cx="539750" cy="541338"/>
            </a:xfrm>
            <a:custGeom>
              <a:avLst/>
              <a:gdLst>
                <a:gd name="T0" fmla="*/ 227 w 340"/>
                <a:gd name="T1" fmla="*/ 341 h 341"/>
                <a:gd name="T2" fmla="*/ 114 w 340"/>
                <a:gd name="T3" fmla="*/ 341 h 341"/>
                <a:gd name="T4" fmla="*/ 114 w 340"/>
                <a:gd name="T5" fmla="*/ 227 h 341"/>
                <a:gd name="T6" fmla="*/ 0 w 340"/>
                <a:gd name="T7" fmla="*/ 227 h 341"/>
                <a:gd name="T8" fmla="*/ 0 w 340"/>
                <a:gd name="T9" fmla="*/ 114 h 341"/>
                <a:gd name="T10" fmla="*/ 114 w 340"/>
                <a:gd name="T11" fmla="*/ 114 h 341"/>
                <a:gd name="T12" fmla="*/ 114 w 340"/>
                <a:gd name="T13" fmla="*/ 0 h 341"/>
                <a:gd name="T14" fmla="*/ 227 w 340"/>
                <a:gd name="T15" fmla="*/ 0 h 341"/>
                <a:gd name="T16" fmla="*/ 340 w 340"/>
                <a:gd name="T17" fmla="*/ 0 h 341"/>
                <a:gd name="T18" fmla="*/ 340 w 340"/>
                <a:gd name="T19" fmla="*/ 227 h 341"/>
                <a:gd name="T20" fmla="*/ 227 w 340"/>
                <a:gd name="T21" fmla="*/ 227 h 341"/>
                <a:gd name="T22" fmla="*/ 227 w 340"/>
                <a:gd name="T23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341">
                  <a:moveTo>
                    <a:pt x="227" y="341"/>
                  </a:moveTo>
                  <a:lnTo>
                    <a:pt x="114" y="341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50" name="Freeform 153"/>
            <p:cNvSpPr>
              <a:spLocks/>
            </p:cNvSpPr>
            <p:nvPr/>
          </p:nvSpPr>
          <p:spPr bwMode="auto">
            <a:xfrm>
              <a:off x="4600576" y="1560513"/>
              <a:ext cx="1079500" cy="1439863"/>
            </a:xfrm>
            <a:custGeom>
              <a:avLst/>
              <a:gdLst>
                <a:gd name="T0" fmla="*/ 0 w 680"/>
                <a:gd name="T1" fmla="*/ 340 h 907"/>
                <a:gd name="T2" fmla="*/ 113 w 680"/>
                <a:gd name="T3" fmla="*/ 340 h 907"/>
                <a:gd name="T4" fmla="*/ 113 w 680"/>
                <a:gd name="T5" fmla="*/ 227 h 907"/>
                <a:gd name="T6" fmla="*/ 227 w 680"/>
                <a:gd name="T7" fmla="*/ 227 h 907"/>
                <a:gd name="T8" fmla="*/ 227 w 680"/>
                <a:gd name="T9" fmla="*/ 113 h 907"/>
                <a:gd name="T10" fmla="*/ 227 w 680"/>
                <a:gd name="T11" fmla="*/ 0 h 907"/>
                <a:gd name="T12" fmla="*/ 340 w 680"/>
                <a:gd name="T13" fmla="*/ 0 h 907"/>
                <a:gd name="T14" fmla="*/ 340 w 680"/>
                <a:gd name="T15" fmla="*/ 113 h 907"/>
                <a:gd name="T16" fmla="*/ 567 w 680"/>
                <a:gd name="T17" fmla="*/ 113 h 907"/>
                <a:gd name="T18" fmla="*/ 567 w 680"/>
                <a:gd name="T19" fmla="*/ 227 h 907"/>
                <a:gd name="T20" fmla="*/ 680 w 680"/>
                <a:gd name="T21" fmla="*/ 227 h 907"/>
                <a:gd name="T22" fmla="*/ 680 w 680"/>
                <a:gd name="T23" fmla="*/ 680 h 907"/>
                <a:gd name="T24" fmla="*/ 567 w 680"/>
                <a:gd name="T25" fmla="*/ 680 h 907"/>
                <a:gd name="T26" fmla="*/ 567 w 680"/>
                <a:gd name="T27" fmla="*/ 794 h 907"/>
                <a:gd name="T28" fmla="*/ 340 w 680"/>
                <a:gd name="T29" fmla="*/ 794 h 907"/>
                <a:gd name="T30" fmla="*/ 340 w 680"/>
                <a:gd name="T31" fmla="*/ 907 h 907"/>
                <a:gd name="T32" fmla="*/ 227 w 680"/>
                <a:gd name="T33" fmla="*/ 907 h 907"/>
                <a:gd name="T34" fmla="*/ 227 w 680"/>
                <a:gd name="T35" fmla="*/ 794 h 907"/>
                <a:gd name="T36" fmla="*/ 0 w 680"/>
                <a:gd name="T37" fmla="*/ 794 h 907"/>
                <a:gd name="T38" fmla="*/ 0 w 680"/>
                <a:gd name="T39" fmla="*/ 680 h 907"/>
                <a:gd name="T40" fmla="*/ 113 w 680"/>
                <a:gd name="T41" fmla="*/ 680 h 907"/>
                <a:gd name="T42" fmla="*/ 113 w 680"/>
                <a:gd name="T43" fmla="*/ 453 h 907"/>
                <a:gd name="T44" fmla="*/ 0 w 680"/>
                <a:gd name="T45" fmla="*/ 453 h 907"/>
                <a:gd name="T46" fmla="*/ 0 w 680"/>
                <a:gd name="T47" fmla="*/ 34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907">
                  <a:moveTo>
                    <a:pt x="0" y="340"/>
                  </a:moveTo>
                  <a:lnTo>
                    <a:pt x="113" y="340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0" y="794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51" name="Freeform 154"/>
            <p:cNvSpPr>
              <a:spLocks/>
            </p:cNvSpPr>
            <p:nvPr/>
          </p:nvSpPr>
          <p:spPr bwMode="auto">
            <a:xfrm>
              <a:off x="3521076" y="1200151"/>
              <a:ext cx="1439863" cy="1260475"/>
            </a:xfrm>
            <a:custGeom>
              <a:avLst/>
              <a:gdLst>
                <a:gd name="T0" fmla="*/ 0 w 907"/>
                <a:gd name="T1" fmla="*/ 454 h 794"/>
                <a:gd name="T2" fmla="*/ 113 w 907"/>
                <a:gd name="T3" fmla="*/ 454 h 794"/>
                <a:gd name="T4" fmla="*/ 113 w 907"/>
                <a:gd name="T5" fmla="*/ 340 h 794"/>
                <a:gd name="T6" fmla="*/ 453 w 907"/>
                <a:gd name="T7" fmla="*/ 340 h 794"/>
                <a:gd name="T8" fmla="*/ 453 w 907"/>
                <a:gd name="T9" fmla="*/ 227 h 794"/>
                <a:gd name="T10" fmla="*/ 567 w 907"/>
                <a:gd name="T11" fmla="*/ 227 h 794"/>
                <a:gd name="T12" fmla="*/ 567 w 907"/>
                <a:gd name="T13" fmla="*/ 0 h 794"/>
                <a:gd name="T14" fmla="*/ 793 w 907"/>
                <a:gd name="T15" fmla="*/ 0 h 794"/>
                <a:gd name="T16" fmla="*/ 793 w 907"/>
                <a:gd name="T17" fmla="*/ 227 h 794"/>
                <a:gd name="T18" fmla="*/ 907 w 907"/>
                <a:gd name="T19" fmla="*/ 227 h 794"/>
                <a:gd name="T20" fmla="*/ 907 w 907"/>
                <a:gd name="T21" fmla="*/ 454 h 794"/>
                <a:gd name="T22" fmla="*/ 793 w 907"/>
                <a:gd name="T23" fmla="*/ 454 h 794"/>
                <a:gd name="T24" fmla="*/ 793 w 907"/>
                <a:gd name="T25" fmla="*/ 567 h 794"/>
                <a:gd name="T26" fmla="*/ 453 w 907"/>
                <a:gd name="T27" fmla="*/ 567 h 794"/>
                <a:gd name="T28" fmla="*/ 453 w 907"/>
                <a:gd name="T29" fmla="*/ 680 h 794"/>
                <a:gd name="T30" fmla="*/ 340 w 907"/>
                <a:gd name="T31" fmla="*/ 680 h 794"/>
                <a:gd name="T32" fmla="*/ 340 w 907"/>
                <a:gd name="T33" fmla="*/ 794 h 794"/>
                <a:gd name="T34" fmla="*/ 0 w 907"/>
                <a:gd name="T35" fmla="*/ 794 h 794"/>
                <a:gd name="T36" fmla="*/ 0 w 907"/>
                <a:gd name="T37" fmla="*/ 45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7" h="794">
                  <a:moveTo>
                    <a:pt x="0" y="454"/>
                  </a:moveTo>
                  <a:lnTo>
                    <a:pt x="113" y="454"/>
                  </a:lnTo>
                  <a:lnTo>
                    <a:pt x="113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793" y="0"/>
                  </a:lnTo>
                  <a:lnTo>
                    <a:pt x="793" y="227"/>
                  </a:lnTo>
                  <a:lnTo>
                    <a:pt x="907" y="227"/>
                  </a:lnTo>
                  <a:lnTo>
                    <a:pt x="907" y="454"/>
                  </a:lnTo>
                  <a:lnTo>
                    <a:pt x="793" y="454"/>
                  </a:lnTo>
                  <a:lnTo>
                    <a:pt x="793" y="567"/>
                  </a:lnTo>
                  <a:lnTo>
                    <a:pt x="453" y="567"/>
                  </a:lnTo>
                  <a:lnTo>
                    <a:pt x="453" y="680"/>
                  </a:lnTo>
                  <a:lnTo>
                    <a:pt x="340" y="680"/>
                  </a:lnTo>
                  <a:lnTo>
                    <a:pt x="340" y="794"/>
                  </a:lnTo>
                  <a:lnTo>
                    <a:pt x="0" y="794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52" name="Freeform 155"/>
            <p:cNvSpPr>
              <a:spLocks/>
            </p:cNvSpPr>
            <p:nvPr/>
          </p:nvSpPr>
          <p:spPr bwMode="auto">
            <a:xfrm>
              <a:off x="3160713" y="1200151"/>
              <a:ext cx="1260475" cy="900113"/>
            </a:xfrm>
            <a:custGeom>
              <a:avLst/>
              <a:gdLst>
                <a:gd name="T0" fmla="*/ 794 w 794"/>
                <a:gd name="T1" fmla="*/ 0 h 567"/>
                <a:gd name="T2" fmla="*/ 680 w 794"/>
                <a:gd name="T3" fmla="*/ 0 h 567"/>
                <a:gd name="T4" fmla="*/ 680 w 794"/>
                <a:gd name="T5" fmla="*/ 113 h 567"/>
                <a:gd name="T6" fmla="*/ 227 w 794"/>
                <a:gd name="T7" fmla="*/ 113 h 567"/>
                <a:gd name="T8" fmla="*/ 227 w 794"/>
                <a:gd name="T9" fmla="*/ 227 h 567"/>
                <a:gd name="T10" fmla="*/ 0 w 794"/>
                <a:gd name="T11" fmla="*/ 227 h 567"/>
                <a:gd name="T12" fmla="*/ 0 w 794"/>
                <a:gd name="T13" fmla="*/ 567 h 567"/>
                <a:gd name="T14" fmla="*/ 227 w 794"/>
                <a:gd name="T15" fmla="*/ 567 h 567"/>
                <a:gd name="T16" fmla="*/ 227 w 794"/>
                <a:gd name="T17" fmla="*/ 454 h 567"/>
                <a:gd name="T18" fmla="*/ 340 w 794"/>
                <a:gd name="T19" fmla="*/ 454 h 567"/>
                <a:gd name="T20" fmla="*/ 340 w 794"/>
                <a:gd name="T21" fmla="*/ 340 h 567"/>
                <a:gd name="T22" fmla="*/ 680 w 794"/>
                <a:gd name="T23" fmla="*/ 340 h 567"/>
                <a:gd name="T24" fmla="*/ 680 w 794"/>
                <a:gd name="T25" fmla="*/ 227 h 567"/>
                <a:gd name="T26" fmla="*/ 794 w 794"/>
                <a:gd name="T27" fmla="*/ 227 h 567"/>
                <a:gd name="T28" fmla="*/ 794 w 794"/>
                <a:gd name="T29" fmla="*/ 113 h 567"/>
                <a:gd name="T30" fmla="*/ 794 w 794"/>
                <a:gd name="T3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4" h="567">
                  <a:moveTo>
                    <a:pt x="794" y="0"/>
                  </a:moveTo>
                  <a:lnTo>
                    <a:pt x="680" y="0"/>
                  </a:lnTo>
                  <a:lnTo>
                    <a:pt x="68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53" name="Freeform 156"/>
            <p:cNvSpPr>
              <a:spLocks/>
            </p:cNvSpPr>
            <p:nvPr/>
          </p:nvSpPr>
          <p:spPr bwMode="auto">
            <a:xfrm>
              <a:off x="3521076" y="300038"/>
              <a:ext cx="1079500" cy="1079500"/>
            </a:xfrm>
            <a:custGeom>
              <a:avLst/>
              <a:gdLst>
                <a:gd name="T0" fmla="*/ 113 w 680"/>
                <a:gd name="T1" fmla="*/ 680 h 680"/>
                <a:gd name="T2" fmla="*/ 113 w 680"/>
                <a:gd name="T3" fmla="*/ 340 h 680"/>
                <a:gd name="T4" fmla="*/ 0 w 680"/>
                <a:gd name="T5" fmla="*/ 340 h 680"/>
                <a:gd name="T6" fmla="*/ 0 w 680"/>
                <a:gd name="T7" fmla="*/ 227 h 680"/>
                <a:gd name="T8" fmla="*/ 113 w 680"/>
                <a:gd name="T9" fmla="*/ 227 h 680"/>
                <a:gd name="T10" fmla="*/ 113 w 680"/>
                <a:gd name="T11" fmla="*/ 113 h 680"/>
                <a:gd name="T12" fmla="*/ 226 w 680"/>
                <a:gd name="T13" fmla="*/ 113 h 680"/>
                <a:gd name="T14" fmla="*/ 226 w 680"/>
                <a:gd name="T15" fmla="*/ 0 h 680"/>
                <a:gd name="T16" fmla="*/ 340 w 680"/>
                <a:gd name="T17" fmla="*/ 0 h 680"/>
                <a:gd name="T18" fmla="*/ 340 w 680"/>
                <a:gd name="T19" fmla="*/ 227 h 680"/>
                <a:gd name="T20" fmla="*/ 453 w 680"/>
                <a:gd name="T21" fmla="*/ 227 h 680"/>
                <a:gd name="T22" fmla="*/ 453 w 680"/>
                <a:gd name="T23" fmla="*/ 340 h 680"/>
                <a:gd name="T24" fmla="*/ 567 w 680"/>
                <a:gd name="T25" fmla="*/ 340 h 680"/>
                <a:gd name="T26" fmla="*/ 680 w 680"/>
                <a:gd name="T27" fmla="*/ 340 h 680"/>
                <a:gd name="T28" fmla="*/ 680 w 680"/>
                <a:gd name="T29" fmla="*/ 567 h 680"/>
                <a:gd name="T30" fmla="*/ 453 w 680"/>
                <a:gd name="T31" fmla="*/ 567 h 680"/>
                <a:gd name="T32" fmla="*/ 453 w 680"/>
                <a:gd name="T33" fmla="*/ 680 h 680"/>
                <a:gd name="T34" fmla="*/ 113 w 680"/>
                <a:gd name="T35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680">
                  <a:moveTo>
                    <a:pt x="113" y="680"/>
                  </a:move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567"/>
                  </a:lnTo>
                  <a:lnTo>
                    <a:pt x="453" y="567"/>
                  </a:lnTo>
                  <a:lnTo>
                    <a:pt x="453" y="680"/>
                  </a:lnTo>
                  <a:lnTo>
                    <a:pt x="113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54" name="Freeform 161"/>
            <p:cNvSpPr>
              <a:spLocks/>
            </p:cNvSpPr>
            <p:nvPr/>
          </p:nvSpPr>
          <p:spPr bwMode="auto">
            <a:xfrm>
              <a:off x="2800351" y="839788"/>
              <a:ext cx="539750" cy="720725"/>
            </a:xfrm>
            <a:custGeom>
              <a:avLst/>
              <a:gdLst>
                <a:gd name="T0" fmla="*/ 227 w 340"/>
                <a:gd name="T1" fmla="*/ 454 h 454"/>
                <a:gd name="T2" fmla="*/ 113 w 340"/>
                <a:gd name="T3" fmla="*/ 454 h 454"/>
                <a:gd name="T4" fmla="*/ 113 w 340"/>
                <a:gd name="T5" fmla="*/ 340 h 454"/>
                <a:gd name="T6" fmla="*/ 0 w 340"/>
                <a:gd name="T7" fmla="*/ 340 h 454"/>
                <a:gd name="T8" fmla="*/ 0 w 340"/>
                <a:gd name="T9" fmla="*/ 0 h 454"/>
                <a:gd name="T10" fmla="*/ 340 w 340"/>
                <a:gd name="T11" fmla="*/ 0 h 454"/>
                <a:gd name="T12" fmla="*/ 340 w 340"/>
                <a:gd name="T13" fmla="*/ 114 h 454"/>
                <a:gd name="T14" fmla="*/ 227 w 340"/>
                <a:gd name="T15" fmla="*/ 114 h 454"/>
                <a:gd name="T16" fmla="*/ 227 w 340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4">
                  <a:moveTo>
                    <a:pt x="227" y="454"/>
                  </a:moveTo>
                  <a:lnTo>
                    <a:pt x="113" y="45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55" name="Freeform 162"/>
            <p:cNvSpPr>
              <a:spLocks/>
            </p:cNvSpPr>
            <p:nvPr/>
          </p:nvSpPr>
          <p:spPr bwMode="auto">
            <a:xfrm>
              <a:off x="2800351" y="1560513"/>
              <a:ext cx="360363" cy="539750"/>
            </a:xfrm>
            <a:custGeom>
              <a:avLst/>
              <a:gdLst>
                <a:gd name="T0" fmla="*/ 227 w 227"/>
                <a:gd name="T1" fmla="*/ 0 h 340"/>
                <a:gd name="T2" fmla="*/ 227 w 227"/>
                <a:gd name="T3" fmla="*/ 340 h 340"/>
                <a:gd name="T4" fmla="*/ 0 w 227"/>
                <a:gd name="T5" fmla="*/ 340 h 340"/>
                <a:gd name="T6" fmla="*/ 0 w 227"/>
                <a:gd name="T7" fmla="*/ 227 h 340"/>
                <a:gd name="T8" fmla="*/ 113 w 227"/>
                <a:gd name="T9" fmla="*/ 227 h 340"/>
                <a:gd name="T10" fmla="*/ 113 w 227"/>
                <a:gd name="T11" fmla="*/ 0 h 340"/>
                <a:gd name="T12" fmla="*/ 227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22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56" name="Freeform 163"/>
            <p:cNvSpPr>
              <a:spLocks/>
            </p:cNvSpPr>
            <p:nvPr/>
          </p:nvSpPr>
          <p:spPr bwMode="auto">
            <a:xfrm>
              <a:off x="1539876" y="839788"/>
              <a:ext cx="1439863" cy="1260475"/>
            </a:xfrm>
            <a:custGeom>
              <a:avLst/>
              <a:gdLst>
                <a:gd name="T0" fmla="*/ 794 w 907"/>
                <a:gd name="T1" fmla="*/ 794 h 794"/>
                <a:gd name="T2" fmla="*/ 681 w 907"/>
                <a:gd name="T3" fmla="*/ 794 h 794"/>
                <a:gd name="T4" fmla="*/ 681 w 907"/>
                <a:gd name="T5" fmla="*/ 681 h 794"/>
                <a:gd name="T6" fmla="*/ 567 w 907"/>
                <a:gd name="T7" fmla="*/ 681 h 794"/>
                <a:gd name="T8" fmla="*/ 567 w 907"/>
                <a:gd name="T9" fmla="*/ 794 h 794"/>
                <a:gd name="T10" fmla="*/ 227 w 907"/>
                <a:gd name="T11" fmla="*/ 794 h 794"/>
                <a:gd name="T12" fmla="*/ 227 w 907"/>
                <a:gd name="T13" fmla="*/ 681 h 794"/>
                <a:gd name="T14" fmla="*/ 0 w 907"/>
                <a:gd name="T15" fmla="*/ 681 h 794"/>
                <a:gd name="T16" fmla="*/ 0 w 907"/>
                <a:gd name="T17" fmla="*/ 567 h 794"/>
                <a:gd name="T18" fmla="*/ 114 w 907"/>
                <a:gd name="T19" fmla="*/ 567 h 794"/>
                <a:gd name="T20" fmla="*/ 114 w 907"/>
                <a:gd name="T21" fmla="*/ 454 h 794"/>
                <a:gd name="T22" fmla="*/ 227 w 907"/>
                <a:gd name="T23" fmla="*/ 454 h 794"/>
                <a:gd name="T24" fmla="*/ 227 w 907"/>
                <a:gd name="T25" fmla="*/ 227 h 794"/>
                <a:gd name="T26" fmla="*/ 340 w 907"/>
                <a:gd name="T27" fmla="*/ 227 h 794"/>
                <a:gd name="T28" fmla="*/ 340 w 907"/>
                <a:gd name="T29" fmla="*/ 0 h 794"/>
                <a:gd name="T30" fmla="*/ 567 w 907"/>
                <a:gd name="T31" fmla="*/ 0 h 794"/>
                <a:gd name="T32" fmla="*/ 567 w 907"/>
                <a:gd name="T33" fmla="*/ 114 h 794"/>
                <a:gd name="T34" fmla="*/ 794 w 907"/>
                <a:gd name="T35" fmla="*/ 114 h 794"/>
                <a:gd name="T36" fmla="*/ 794 w 907"/>
                <a:gd name="T37" fmla="*/ 340 h 794"/>
                <a:gd name="T38" fmla="*/ 907 w 907"/>
                <a:gd name="T39" fmla="*/ 340 h 794"/>
                <a:gd name="T40" fmla="*/ 907 w 907"/>
                <a:gd name="T41" fmla="*/ 681 h 794"/>
                <a:gd name="T42" fmla="*/ 794 w 907"/>
                <a:gd name="T43" fmla="*/ 681 h 794"/>
                <a:gd name="T44" fmla="*/ 794 w 907"/>
                <a:gd name="T45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794">
                  <a:moveTo>
                    <a:pt x="794" y="794"/>
                  </a:moveTo>
                  <a:lnTo>
                    <a:pt x="681" y="794"/>
                  </a:lnTo>
                  <a:lnTo>
                    <a:pt x="681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794" y="114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681"/>
                  </a:lnTo>
                  <a:lnTo>
                    <a:pt x="794" y="681"/>
                  </a:lnTo>
                  <a:lnTo>
                    <a:pt x="794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57" name="Freeform 165"/>
            <p:cNvSpPr>
              <a:spLocks/>
            </p:cNvSpPr>
            <p:nvPr/>
          </p:nvSpPr>
          <p:spPr bwMode="auto">
            <a:xfrm>
              <a:off x="2620963" y="2100263"/>
              <a:ext cx="539750" cy="720725"/>
            </a:xfrm>
            <a:custGeom>
              <a:avLst/>
              <a:gdLst>
                <a:gd name="T0" fmla="*/ 0 w 340"/>
                <a:gd name="T1" fmla="*/ 0 h 454"/>
                <a:gd name="T2" fmla="*/ 0 w 340"/>
                <a:gd name="T3" fmla="*/ 340 h 454"/>
                <a:gd name="T4" fmla="*/ 113 w 340"/>
                <a:gd name="T5" fmla="*/ 340 h 454"/>
                <a:gd name="T6" fmla="*/ 113 w 340"/>
                <a:gd name="T7" fmla="*/ 454 h 454"/>
                <a:gd name="T8" fmla="*/ 340 w 340"/>
                <a:gd name="T9" fmla="*/ 454 h 454"/>
                <a:gd name="T10" fmla="*/ 340 w 340"/>
                <a:gd name="T11" fmla="*/ 340 h 454"/>
                <a:gd name="T12" fmla="*/ 226 w 340"/>
                <a:gd name="T13" fmla="*/ 340 h 454"/>
                <a:gd name="T14" fmla="*/ 226 w 340"/>
                <a:gd name="T15" fmla="*/ 113 h 454"/>
                <a:gd name="T16" fmla="*/ 113 w 340"/>
                <a:gd name="T17" fmla="*/ 113 h 454"/>
                <a:gd name="T18" fmla="*/ 113 w 340"/>
                <a:gd name="T19" fmla="*/ 0 h 454"/>
                <a:gd name="T20" fmla="*/ 0 w 340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4">
                  <a:moveTo>
                    <a:pt x="0" y="0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58" name="Freeform 166"/>
            <p:cNvSpPr>
              <a:spLocks/>
            </p:cNvSpPr>
            <p:nvPr/>
          </p:nvSpPr>
          <p:spPr bwMode="auto">
            <a:xfrm>
              <a:off x="2079626" y="2460626"/>
              <a:ext cx="720725" cy="719138"/>
            </a:xfrm>
            <a:custGeom>
              <a:avLst/>
              <a:gdLst>
                <a:gd name="T0" fmla="*/ 341 w 454"/>
                <a:gd name="T1" fmla="*/ 0 h 453"/>
                <a:gd name="T2" fmla="*/ 227 w 454"/>
                <a:gd name="T3" fmla="*/ 0 h 453"/>
                <a:gd name="T4" fmla="*/ 227 w 454"/>
                <a:gd name="T5" fmla="*/ 113 h 453"/>
                <a:gd name="T6" fmla="*/ 0 w 454"/>
                <a:gd name="T7" fmla="*/ 113 h 453"/>
                <a:gd name="T8" fmla="*/ 0 w 454"/>
                <a:gd name="T9" fmla="*/ 227 h 453"/>
                <a:gd name="T10" fmla="*/ 114 w 454"/>
                <a:gd name="T11" fmla="*/ 227 h 453"/>
                <a:gd name="T12" fmla="*/ 114 w 454"/>
                <a:gd name="T13" fmla="*/ 453 h 453"/>
                <a:gd name="T14" fmla="*/ 227 w 454"/>
                <a:gd name="T15" fmla="*/ 453 h 453"/>
                <a:gd name="T16" fmla="*/ 227 w 454"/>
                <a:gd name="T17" fmla="*/ 227 h 453"/>
                <a:gd name="T18" fmla="*/ 454 w 454"/>
                <a:gd name="T19" fmla="*/ 227 h 453"/>
                <a:gd name="T20" fmla="*/ 454 w 454"/>
                <a:gd name="T21" fmla="*/ 113 h 453"/>
                <a:gd name="T22" fmla="*/ 341 w 454"/>
                <a:gd name="T23" fmla="*/ 113 h 453"/>
                <a:gd name="T24" fmla="*/ 341 w 454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453">
                  <a:moveTo>
                    <a:pt x="341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59" name="Freeform 167"/>
            <p:cNvSpPr>
              <a:spLocks/>
            </p:cNvSpPr>
            <p:nvPr/>
          </p:nvSpPr>
          <p:spPr bwMode="auto">
            <a:xfrm>
              <a:off x="1360488" y="1920876"/>
              <a:ext cx="1260475" cy="719138"/>
            </a:xfrm>
            <a:custGeom>
              <a:avLst/>
              <a:gdLst>
                <a:gd name="T0" fmla="*/ 113 w 794"/>
                <a:gd name="T1" fmla="*/ 0 h 453"/>
                <a:gd name="T2" fmla="*/ 113 w 794"/>
                <a:gd name="T3" fmla="*/ 113 h 453"/>
                <a:gd name="T4" fmla="*/ 0 w 794"/>
                <a:gd name="T5" fmla="*/ 113 h 453"/>
                <a:gd name="T6" fmla="*/ 0 w 794"/>
                <a:gd name="T7" fmla="*/ 226 h 453"/>
                <a:gd name="T8" fmla="*/ 227 w 794"/>
                <a:gd name="T9" fmla="*/ 226 h 453"/>
                <a:gd name="T10" fmla="*/ 227 w 794"/>
                <a:gd name="T11" fmla="*/ 340 h 453"/>
                <a:gd name="T12" fmla="*/ 340 w 794"/>
                <a:gd name="T13" fmla="*/ 340 h 453"/>
                <a:gd name="T14" fmla="*/ 340 w 794"/>
                <a:gd name="T15" fmla="*/ 453 h 453"/>
                <a:gd name="T16" fmla="*/ 680 w 794"/>
                <a:gd name="T17" fmla="*/ 453 h 453"/>
                <a:gd name="T18" fmla="*/ 680 w 794"/>
                <a:gd name="T19" fmla="*/ 340 h 453"/>
                <a:gd name="T20" fmla="*/ 794 w 794"/>
                <a:gd name="T21" fmla="*/ 340 h 453"/>
                <a:gd name="T22" fmla="*/ 794 w 794"/>
                <a:gd name="T23" fmla="*/ 0 h 453"/>
                <a:gd name="T24" fmla="*/ 680 w 794"/>
                <a:gd name="T25" fmla="*/ 0 h 453"/>
                <a:gd name="T26" fmla="*/ 680 w 794"/>
                <a:gd name="T27" fmla="*/ 113 h 453"/>
                <a:gd name="T28" fmla="*/ 340 w 794"/>
                <a:gd name="T29" fmla="*/ 113 h 453"/>
                <a:gd name="T30" fmla="*/ 340 w 794"/>
                <a:gd name="T31" fmla="*/ 0 h 453"/>
                <a:gd name="T32" fmla="*/ 113 w 794"/>
                <a:gd name="T3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453">
                  <a:moveTo>
                    <a:pt x="113" y="0"/>
                  </a:moveTo>
                  <a:lnTo>
                    <a:pt x="113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60" name="Freeform 170"/>
            <p:cNvSpPr>
              <a:spLocks/>
            </p:cNvSpPr>
            <p:nvPr/>
          </p:nvSpPr>
          <p:spPr bwMode="auto">
            <a:xfrm>
              <a:off x="2439988" y="2820988"/>
              <a:ext cx="360363" cy="358775"/>
            </a:xfrm>
            <a:custGeom>
              <a:avLst/>
              <a:gdLst>
                <a:gd name="T0" fmla="*/ 227 w 227"/>
                <a:gd name="T1" fmla="*/ 0 h 226"/>
                <a:gd name="T2" fmla="*/ 0 w 227"/>
                <a:gd name="T3" fmla="*/ 0 h 226"/>
                <a:gd name="T4" fmla="*/ 0 w 227"/>
                <a:gd name="T5" fmla="*/ 226 h 226"/>
                <a:gd name="T6" fmla="*/ 114 w 227"/>
                <a:gd name="T7" fmla="*/ 226 h 226"/>
                <a:gd name="T8" fmla="*/ 114 w 227"/>
                <a:gd name="T9" fmla="*/ 113 h 226"/>
                <a:gd name="T10" fmla="*/ 227 w 227"/>
                <a:gd name="T11" fmla="*/ 113 h 226"/>
                <a:gd name="T12" fmla="*/ 227 w 227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6">
                  <a:moveTo>
                    <a:pt x="227" y="0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61" name="Freeform 173"/>
            <p:cNvSpPr>
              <a:spLocks/>
            </p:cNvSpPr>
            <p:nvPr/>
          </p:nvSpPr>
          <p:spPr bwMode="auto">
            <a:xfrm>
              <a:off x="1539876" y="2820988"/>
              <a:ext cx="720725" cy="358775"/>
            </a:xfrm>
            <a:custGeom>
              <a:avLst/>
              <a:gdLst>
                <a:gd name="T0" fmla="*/ 454 w 454"/>
                <a:gd name="T1" fmla="*/ 0 h 226"/>
                <a:gd name="T2" fmla="*/ 0 w 454"/>
                <a:gd name="T3" fmla="*/ 0 h 226"/>
                <a:gd name="T4" fmla="*/ 0 w 454"/>
                <a:gd name="T5" fmla="*/ 113 h 226"/>
                <a:gd name="T6" fmla="*/ 227 w 454"/>
                <a:gd name="T7" fmla="*/ 113 h 226"/>
                <a:gd name="T8" fmla="*/ 227 w 454"/>
                <a:gd name="T9" fmla="*/ 226 h 226"/>
                <a:gd name="T10" fmla="*/ 454 w 454"/>
                <a:gd name="T11" fmla="*/ 226 h 226"/>
                <a:gd name="T12" fmla="*/ 454 w 454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226">
                  <a:moveTo>
                    <a:pt x="45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454" y="226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62" name="Freeform 175"/>
            <p:cNvSpPr>
              <a:spLocks/>
            </p:cNvSpPr>
            <p:nvPr/>
          </p:nvSpPr>
          <p:spPr bwMode="auto">
            <a:xfrm>
              <a:off x="1360488" y="2279651"/>
              <a:ext cx="719138" cy="1260475"/>
            </a:xfrm>
            <a:custGeom>
              <a:avLst/>
              <a:gdLst>
                <a:gd name="T0" fmla="*/ 453 w 453"/>
                <a:gd name="T1" fmla="*/ 681 h 794"/>
                <a:gd name="T2" fmla="*/ 340 w 453"/>
                <a:gd name="T3" fmla="*/ 681 h 794"/>
                <a:gd name="T4" fmla="*/ 340 w 453"/>
                <a:gd name="T5" fmla="*/ 794 h 794"/>
                <a:gd name="T6" fmla="*/ 0 w 453"/>
                <a:gd name="T7" fmla="*/ 794 h 794"/>
                <a:gd name="T8" fmla="*/ 0 w 453"/>
                <a:gd name="T9" fmla="*/ 0 h 794"/>
                <a:gd name="T10" fmla="*/ 227 w 453"/>
                <a:gd name="T11" fmla="*/ 0 h 794"/>
                <a:gd name="T12" fmla="*/ 227 w 453"/>
                <a:gd name="T13" fmla="*/ 114 h 794"/>
                <a:gd name="T14" fmla="*/ 340 w 453"/>
                <a:gd name="T15" fmla="*/ 114 h 794"/>
                <a:gd name="T16" fmla="*/ 340 w 453"/>
                <a:gd name="T17" fmla="*/ 227 h 794"/>
                <a:gd name="T18" fmla="*/ 453 w 453"/>
                <a:gd name="T19" fmla="*/ 227 h 794"/>
                <a:gd name="T20" fmla="*/ 453 w 453"/>
                <a:gd name="T21" fmla="*/ 341 h 794"/>
                <a:gd name="T22" fmla="*/ 113 w 453"/>
                <a:gd name="T23" fmla="*/ 341 h 794"/>
                <a:gd name="T24" fmla="*/ 113 w 453"/>
                <a:gd name="T25" fmla="*/ 454 h 794"/>
                <a:gd name="T26" fmla="*/ 340 w 453"/>
                <a:gd name="T27" fmla="*/ 454 h 794"/>
                <a:gd name="T28" fmla="*/ 340 w 453"/>
                <a:gd name="T29" fmla="*/ 567 h 794"/>
                <a:gd name="T30" fmla="*/ 453 w 453"/>
                <a:gd name="T31" fmla="*/ 567 h 794"/>
                <a:gd name="T32" fmla="*/ 453 w 453"/>
                <a:gd name="T33" fmla="*/ 68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794">
                  <a:moveTo>
                    <a:pt x="453" y="681"/>
                  </a:moveTo>
                  <a:lnTo>
                    <a:pt x="340" y="681"/>
                  </a:lnTo>
                  <a:lnTo>
                    <a:pt x="340" y="794"/>
                  </a:lnTo>
                  <a:lnTo>
                    <a:pt x="0" y="794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63" name="Freeform 177"/>
            <p:cNvSpPr>
              <a:spLocks/>
            </p:cNvSpPr>
            <p:nvPr/>
          </p:nvSpPr>
          <p:spPr bwMode="auto">
            <a:xfrm>
              <a:off x="1539876" y="3360738"/>
              <a:ext cx="900113" cy="1258888"/>
            </a:xfrm>
            <a:custGeom>
              <a:avLst/>
              <a:gdLst>
                <a:gd name="T0" fmla="*/ 0 w 567"/>
                <a:gd name="T1" fmla="*/ 113 h 794"/>
                <a:gd name="T2" fmla="*/ 0 w 567"/>
                <a:gd name="T3" fmla="*/ 227 h 794"/>
                <a:gd name="T4" fmla="*/ 227 w 567"/>
                <a:gd name="T5" fmla="*/ 227 h 794"/>
                <a:gd name="T6" fmla="*/ 227 w 567"/>
                <a:gd name="T7" fmla="*/ 340 h 794"/>
                <a:gd name="T8" fmla="*/ 340 w 567"/>
                <a:gd name="T9" fmla="*/ 340 h 794"/>
                <a:gd name="T10" fmla="*/ 340 w 567"/>
                <a:gd name="T11" fmla="*/ 794 h 794"/>
                <a:gd name="T12" fmla="*/ 567 w 567"/>
                <a:gd name="T13" fmla="*/ 794 h 794"/>
                <a:gd name="T14" fmla="*/ 567 w 567"/>
                <a:gd name="T15" fmla="*/ 453 h 794"/>
                <a:gd name="T16" fmla="*/ 454 w 567"/>
                <a:gd name="T17" fmla="*/ 453 h 794"/>
                <a:gd name="T18" fmla="*/ 454 w 567"/>
                <a:gd name="T19" fmla="*/ 113 h 794"/>
                <a:gd name="T20" fmla="*/ 340 w 567"/>
                <a:gd name="T21" fmla="*/ 113 h 794"/>
                <a:gd name="T22" fmla="*/ 340 w 567"/>
                <a:gd name="T23" fmla="*/ 0 h 794"/>
                <a:gd name="T24" fmla="*/ 227 w 567"/>
                <a:gd name="T25" fmla="*/ 0 h 794"/>
                <a:gd name="T26" fmla="*/ 227 w 567"/>
                <a:gd name="T27" fmla="*/ 113 h 794"/>
                <a:gd name="T28" fmla="*/ 0 w 567"/>
                <a:gd name="T29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794">
                  <a:moveTo>
                    <a:pt x="0" y="113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794"/>
                  </a:lnTo>
                  <a:lnTo>
                    <a:pt x="567" y="794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64" name="Freeform 181"/>
            <p:cNvSpPr>
              <a:spLocks/>
            </p:cNvSpPr>
            <p:nvPr/>
          </p:nvSpPr>
          <p:spPr bwMode="auto">
            <a:xfrm>
              <a:off x="3521076" y="4260851"/>
              <a:ext cx="719138" cy="719138"/>
            </a:xfrm>
            <a:custGeom>
              <a:avLst/>
              <a:gdLst>
                <a:gd name="T0" fmla="*/ 0 w 453"/>
                <a:gd name="T1" fmla="*/ 0 h 453"/>
                <a:gd name="T2" fmla="*/ 0 w 453"/>
                <a:gd name="T3" fmla="*/ 340 h 453"/>
                <a:gd name="T4" fmla="*/ 0 w 453"/>
                <a:gd name="T5" fmla="*/ 453 h 453"/>
                <a:gd name="T6" fmla="*/ 113 w 453"/>
                <a:gd name="T7" fmla="*/ 453 h 453"/>
                <a:gd name="T8" fmla="*/ 113 w 453"/>
                <a:gd name="T9" fmla="*/ 340 h 453"/>
                <a:gd name="T10" fmla="*/ 340 w 453"/>
                <a:gd name="T11" fmla="*/ 340 h 453"/>
                <a:gd name="T12" fmla="*/ 340 w 453"/>
                <a:gd name="T13" fmla="*/ 227 h 453"/>
                <a:gd name="T14" fmla="*/ 453 w 453"/>
                <a:gd name="T15" fmla="*/ 227 h 453"/>
                <a:gd name="T16" fmla="*/ 453 w 453"/>
                <a:gd name="T17" fmla="*/ 113 h 453"/>
                <a:gd name="T18" fmla="*/ 340 w 453"/>
                <a:gd name="T19" fmla="*/ 113 h 453"/>
                <a:gd name="T20" fmla="*/ 340 w 453"/>
                <a:gd name="T21" fmla="*/ 0 h 453"/>
                <a:gd name="T22" fmla="*/ 226 w 453"/>
                <a:gd name="T23" fmla="*/ 0 h 453"/>
                <a:gd name="T24" fmla="*/ 226 w 453"/>
                <a:gd name="T25" fmla="*/ 113 h 453"/>
                <a:gd name="T26" fmla="*/ 113 w 453"/>
                <a:gd name="T27" fmla="*/ 113 h 453"/>
                <a:gd name="T28" fmla="*/ 113 w 453"/>
                <a:gd name="T29" fmla="*/ 0 h 453"/>
                <a:gd name="T30" fmla="*/ 0 w 453"/>
                <a:gd name="T3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3" h="453">
                  <a:moveTo>
                    <a:pt x="0" y="0"/>
                  </a:moveTo>
                  <a:lnTo>
                    <a:pt x="0" y="34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65" name="Freeform 182"/>
            <p:cNvSpPr>
              <a:spLocks/>
            </p:cNvSpPr>
            <p:nvPr/>
          </p:nvSpPr>
          <p:spPr bwMode="auto">
            <a:xfrm>
              <a:off x="2979738" y="4079876"/>
              <a:ext cx="541338" cy="1081088"/>
            </a:xfrm>
            <a:custGeom>
              <a:avLst/>
              <a:gdLst>
                <a:gd name="T0" fmla="*/ 114 w 341"/>
                <a:gd name="T1" fmla="*/ 0 h 681"/>
                <a:gd name="T2" fmla="*/ 341 w 341"/>
                <a:gd name="T3" fmla="*/ 0 h 681"/>
                <a:gd name="T4" fmla="*/ 341 w 341"/>
                <a:gd name="T5" fmla="*/ 681 h 681"/>
                <a:gd name="T6" fmla="*/ 227 w 341"/>
                <a:gd name="T7" fmla="*/ 681 h 681"/>
                <a:gd name="T8" fmla="*/ 227 w 341"/>
                <a:gd name="T9" fmla="*/ 567 h 681"/>
                <a:gd name="T10" fmla="*/ 114 w 341"/>
                <a:gd name="T11" fmla="*/ 567 h 681"/>
                <a:gd name="T12" fmla="*/ 114 w 341"/>
                <a:gd name="T13" fmla="*/ 454 h 681"/>
                <a:gd name="T14" fmla="*/ 0 w 341"/>
                <a:gd name="T15" fmla="*/ 454 h 681"/>
                <a:gd name="T16" fmla="*/ 0 w 341"/>
                <a:gd name="T17" fmla="*/ 227 h 681"/>
                <a:gd name="T18" fmla="*/ 114 w 341"/>
                <a:gd name="T19" fmla="*/ 227 h 681"/>
                <a:gd name="T20" fmla="*/ 114 w 341"/>
                <a:gd name="T21" fmla="*/ 114 h 681"/>
                <a:gd name="T22" fmla="*/ 0 w 341"/>
                <a:gd name="T23" fmla="*/ 114 h 681"/>
                <a:gd name="T24" fmla="*/ 0 w 341"/>
                <a:gd name="T25" fmla="*/ 0 h 681"/>
                <a:gd name="T26" fmla="*/ 114 w 341"/>
                <a:gd name="T2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1" h="681">
                  <a:moveTo>
                    <a:pt x="114" y="0"/>
                  </a:moveTo>
                  <a:lnTo>
                    <a:pt x="341" y="0"/>
                  </a:lnTo>
                  <a:lnTo>
                    <a:pt x="341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66" name="Freeform 183"/>
            <p:cNvSpPr>
              <a:spLocks/>
            </p:cNvSpPr>
            <p:nvPr/>
          </p:nvSpPr>
          <p:spPr bwMode="auto">
            <a:xfrm>
              <a:off x="2439988" y="6240463"/>
              <a:ext cx="180975" cy="360363"/>
            </a:xfrm>
            <a:custGeom>
              <a:avLst/>
              <a:gdLst>
                <a:gd name="T0" fmla="*/ 0 w 114"/>
                <a:gd name="T1" fmla="*/ 0 h 227"/>
                <a:gd name="T2" fmla="*/ 0 w 114"/>
                <a:gd name="T3" fmla="*/ 227 h 227"/>
                <a:gd name="T4" fmla="*/ 114 w 114"/>
                <a:gd name="T5" fmla="*/ 227 h 227"/>
                <a:gd name="T6" fmla="*/ 114 w 114"/>
                <a:gd name="T7" fmla="*/ 0 h 227"/>
                <a:gd name="T8" fmla="*/ 0 w 11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7">
                  <a:moveTo>
                    <a:pt x="0" y="0"/>
                  </a:move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67" name="Freeform 187"/>
            <p:cNvSpPr>
              <a:spLocks/>
            </p:cNvSpPr>
            <p:nvPr/>
          </p:nvSpPr>
          <p:spPr bwMode="auto">
            <a:xfrm>
              <a:off x="2620963" y="5521326"/>
              <a:ext cx="539750" cy="1258888"/>
            </a:xfrm>
            <a:custGeom>
              <a:avLst/>
              <a:gdLst>
                <a:gd name="T0" fmla="*/ 226 w 340"/>
                <a:gd name="T1" fmla="*/ 793 h 793"/>
                <a:gd name="T2" fmla="*/ 226 w 340"/>
                <a:gd name="T3" fmla="*/ 453 h 793"/>
                <a:gd name="T4" fmla="*/ 113 w 340"/>
                <a:gd name="T5" fmla="*/ 453 h 793"/>
                <a:gd name="T6" fmla="*/ 0 w 340"/>
                <a:gd name="T7" fmla="*/ 453 h 793"/>
                <a:gd name="T8" fmla="*/ 0 w 340"/>
                <a:gd name="T9" fmla="*/ 0 h 793"/>
                <a:gd name="T10" fmla="*/ 340 w 340"/>
                <a:gd name="T11" fmla="*/ 0 h 793"/>
                <a:gd name="T12" fmla="*/ 340 w 340"/>
                <a:gd name="T13" fmla="*/ 113 h 793"/>
                <a:gd name="T14" fmla="*/ 226 w 340"/>
                <a:gd name="T15" fmla="*/ 113 h 793"/>
                <a:gd name="T16" fmla="*/ 226 w 340"/>
                <a:gd name="T17" fmla="*/ 226 h 793"/>
                <a:gd name="T18" fmla="*/ 340 w 340"/>
                <a:gd name="T19" fmla="*/ 226 h 793"/>
                <a:gd name="T20" fmla="*/ 340 w 340"/>
                <a:gd name="T21" fmla="*/ 793 h 793"/>
                <a:gd name="T22" fmla="*/ 226 w 340"/>
                <a:gd name="T23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793">
                  <a:moveTo>
                    <a:pt x="226" y="793"/>
                  </a:moveTo>
                  <a:lnTo>
                    <a:pt x="226" y="453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226"/>
                  </a:lnTo>
                  <a:lnTo>
                    <a:pt x="340" y="226"/>
                  </a:lnTo>
                  <a:lnTo>
                    <a:pt x="340" y="793"/>
                  </a:lnTo>
                  <a:lnTo>
                    <a:pt x="226" y="79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68" name="Freeform 188"/>
            <p:cNvSpPr>
              <a:spLocks/>
            </p:cNvSpPr>
            <p:nvPr/>
          </p:nvSpPr>
          <p:spPr bwMode="auto">
            <a:xfrm>
              <a:off x="2620963" y="4800601"/>
              <a:ext cx="719138" cy="720725"/>
            </a:xfrm>
            <a:custGeom>
              <a:avLst/>
              <a:gdLst>
                <a:gd name="T0" fmla="*/ 340 w 453"/>
                <a:gd name="T1" fmla="*/ 454 h 454"/>
                <a:gd name="T2" fmla="*/ 340 w 453"/>
                <a:gd name="T3" fmla="*/ 340 h 454"/>
                <a:gd name="T4" fmla="*/ 453 w 453"/>
                <a:gd name="T5" fmla="*/ 340 h 454"/>
                <a:gd name="T6" fmla="*/ 453 w 453"/>
                <a:gd name="T7" fmla="*/ 113 h 454"/>
                <a:gd name="T8" fmla="*/ 340 w 453"/>
                <a:gd name="T9" fmla="*/ 113 h 454"/>
                <a:gd name="T10" fmla="*/ 340 w 453"/>
                <a:gd name="T11" fmla="*/ 0 h 454"/>
                <a:gd name="T12" fmla="*/ 113 w 453"/>
                <a:gd name="T13" fmla="*/ 0 h 454"/>
                <a:gd name="T14" fmla="*/ 113 w 453"/>
                <a:gd name="T15" fmla="*/ 113 h 454"/>
                <a:gd name="T16" fmla="*/ 0 w 453"/>
                <a:gd name="T17" fmla="*/ 113 h 454"/>
                <a:gd name="T18" fmla="*/ 0 w 453"/>
                <a:gd name="T19" fmla="*/ 340 h 454"/>
                <a:gd name="T20" fmla="*/ 0 w 453"/>
                <a:gd name="T21" fmla="*/ 454 h 454"/>
                <a:gd name="T22" fmla="*/ 340 w 453"/>
                <a:gd name="T2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3" h="454">
                  <a:moveTo>
                    <a:pt x="340" y="454"/>
                  </a:moveTo>
                  <a:lnTo>
                    <a:pt x="340" y="340"/>
                  </a:lnTo>
                  <a:lnTo>
                    <a:pt x="453" y="34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34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69" name="Freeform 191"/>
            <p:cNvSpPr>
              <a:spLocks/>
            </p:cNvSpPr>
            <p:nvPr/>
          </p:nvSpPr>
          <p:spPr bwMode="auto">
            <a:xfrm>
              <a:off x="3879851" y="5340351"/>
              <a:ext cx="360363" cy="539750"/>
            </a:xfrm>
            <a:custGeom>
              <a:avLst/>
              <a:gdLst>
                <a:gd name="T0" fmla="*/ 0 w 227"/>
                <a:gd name="T1" fmla="*/ 114 h 340"/>
                <a:gd name="T2" fmla="*/ 0 w 227"/>
                <a:gd name="T3" fmla="*/ 340 h 340"/>
                <a:gd name="T4" fmla="*/ 227 w 227"/>
                <a:gd name="T5" fmla="*/ 340 h 340"/>
                <a:gd name="T6" fmla="*/ 227 w 227"/>
                <a:gd name="T7" fmla="*/ 0 h 340"/>
                <a:gd name="T8" fmla="*/ 114 w 227"/>
                <a:gd name="T9" fmla="*/ 0 h 340"/>
                <a:gd name="T10" fmla="*/ 114 w 227"/>
                <a:gd name="T11" fmla="*/ 114 h 340"/>
                <a:gd name="T12" fmla="*/ 0 w 227"/>
                <a:gd name="T13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0" y="114"/>
                  </a:moveTo>
                  <a:lnTo>
                    <a:pt x="0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70" name="Freeform 192"/>
            <p:cNvSpPr>
              <a:spLocks/>
            </p:cNvSpPr>
            <p:nvPr/>
          </p:nvSpPr>
          <p:spPr bwMode="auto">
            <a:xfrm>
              <a:off x="2979738" y="5521326"/>
              <a:ext cx="900113" cy="719138"/>
            </a:xfrm>
            <a:custGeom>
              <a:avLst/>
              <a:gdLst>
                <a:gd name="T0" fmla="*/ 567 w 567"/>
                <a:gd name="T1" fmla="*/ 0 h 453"/>
                <a:gd name="T2" fmla="*/ 567 w 567"/>
                <a:gd name="T3" fmla="*/ 453 h 453"/>
                <a:gd name="T4" fmla="*/ 114 w 567"/>
                <a:gd name="T5" fmla="*/ 453 h 453"/>
                <a:gd name="T6" fmla="*/ 114 w 567"/>
                <a:gd name="T7" fmla="*/ 226 h 453"/>
                <a:gd name="T8" fmla="*/ 0 w 567"/>
                <a:gd name="T9" fmla="*/ 226 h 453"/>
                <a:gd name="T10" fmla="*/ 0 w 567"/>
                <a:gd name="T11" fmla="*/ 113 h 453"/>
                <a:gd name="T12" fmla="*/ 454 w 567"/>
                <a:gd name="T13" fmla="*/ 113 h 453"/>
                <a:gd name="T14" fmla="*/ 454 w 567"/>
                <a:gd name="T15" fmla="*/ 0 h 453"/>
                <a:gd name="T16" fmla="*/ 567 w 567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453">
                  <a:moveTo>
                    <a:pt x="567" y="0"/>
                  </a:moveTo>
                  <a:lnTo>
                    <a:pt x="567" y="453"/>
                  </a:lnTo>
                  <a:lnTo>
                    <a:pt x="114" y="45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71" name="Freeform 193"/>
            <p:cNvSpPr>
              <a:spLocks/>
            </p:cNvSpPr>
            <p:nvPr/>
          </p:nvSpPr>
          <p:spPr bwMode="auto">
            <a:xfrm>
              <a:off x="3879851" y="5521326"/>
              <a:ext cx="541338" cy="1079500"/>
            </a:xfrm>
            <a:custGeom>
              <a:avLst/>
              <a:gdLst>
                <a:gd name="T0" fmla="*/ 227 w 341"/>
                <a:gd name="T1" fmla="*/ 0 h 680"/>
                <a:gd name="T2" fmla="*/ 341 w 341"/>
                <a:gd name="T3" fmla="*/ 0 h 680"/>
                <a:gd name="T4" fmla="*/ 341 w 341"/>
                <a:gd name="T5" fmla="*/ 340 h 680"/>
                <a:gd name="T6" fmla="*/ 227 w 341"/>
                <a:gd name="T7" fmla="*/ 340 h 680"/>
                <a:gd name="T8" fmla="*/ 227 w 341"/>
                <a:gd name="T9" fmla="*/ 453 h 680"/>
                <a:gd name="T10" fmla="*/ 114 w 341"/>
                <a:gd name="T11" fmla="*/ 453 h 680"/>
                <a:gd name="T12" fmla="*/ 114 w 341"/>
                <a:gd name="T13" fmla="*/ 567 h 680"/>
                <a:gd name="T14" fmla="*/ 114 w 341"/>
                <a:gd name="T15" fmla="*/ 680 h 680"/>
                <a:gd name="T16" fmla="*/ 0 w 341"/>
                <a:gd name="T17" fmla="*/ 680 h 680"/>
                <a:gd name="T18" fmla="*/ 0 w 341"/>
                <a:gd name="T19" fmla="*/ 226 h 680"/>
                <a:gd name="T20" fmla="*/ 227 w 341"/>
                <a:gd name="T21" fmla="*/ 226 h 680"/>
                <a:gd name="T22" fmla="*/ 227 w 341"/>
                <a:gd name="T2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1" h="680">
                  <a:moveTo>
                    <a:pt x="227" y="0"/>
                  </a:moveTo>
                  <a:lnTo>
                    <a:pt x="341" y="0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72" name="Freeform 194"/>
            <p:cNvSpPr>
              <a:spLocks/>
            </p:cNvSpPr>
            <p:nvPr/>
          </p:nvSpPr>
          <p:spPr bwMode="auto">
            <a:xfrm>
              <a:off x="4421188" y="4621213"/>
              <a:ext cx="358775" cy="358775"/>
            </a:xfrm>
            <a:custGeom>
              <a:avLst/>
              <a:gdLst>
                <a:gd name="T0" fmla="*/ 0 w 226"/>
                <a:gd name="T1" fmla="*/ 0 h 226"/>
                <a:gd name="T2" fmla="*/ 113 w 226"/>
                <a:gd name="T3" fmla="*/ 0 h 226"/>
                <a:gd name="T4" fmla="*/ 113 w 226"/>
                <a:gd name="T5" fmla="*/ 113 h 226"/>
                <a:gd name="T6" fmla="*/ 226 w 226"/>
                <a:gd name="T7" fmla="*/ 113 h 226"/>
                <a:gd name="T8" fmla="*/ 226 w 226"/>
                <a:gd name="T9" fmla="*/ 226 h 226"/>
                <a:gd name="T10" fmla="*/ 0 w 226"/>
                <a:gd name="T11" fmla="*/ 226 h 226"/>
                <a:gd name="T12" fmla="*/ 0 w 226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226">
                  <a:moveTo>
                    <a:pt x="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73" name="Freeform 195"/>
            <p:cNvSpPr>
              <a:spLocks/>
            </p:cNvSpPr>
            <p:nvPr/>
          </p:nvSpPr>
          <p:spPr bwMode="auto">
            <a:xfrm>
              <a:off x="4240213" y="4800601"/>
              <a:ext cx="1081088" cy="1260475"/>
            </a:xfrm>
            <a:custGeom>
              <a:avLst/>
              <a:gdLst>
                <a:gd name="T0" fmla="*/ 340 w 681"/>
                <a:gd name="T1" fmla="*/ 0 h 794"/>
                <a:gd name="T2" fmla="*/ 567 w 681"/>
                <a:gd name="T3" fmla="*/ 0 h 794"/>
                <a:gd name="T4" fmla="*/ 567 w 681"/>
                <a:gd name="T5" fmla="*/ 113 h 794"/>
                <a:gd name="T6" fmla="*/ 681 w 681"/>
                <a:gd name="T7" fmla="*/ 113 h 794"/>
                <a:gd name="T8" fmla="*/ 681 w 681"/>
                <a:gd name="T9" fmla="*/ 227 h 794"/>
                <a:gd name="T10" fmla="*/ 567 w 681"/>
                <a:gd name="T11" fmla="*/ 227 h 794"/>
                <a:gd name="T12" fmla="*/ 567 w 681"/>
                <a:gd name="T13" fmla="*/ 680 h 794"/>
                <a:gd name="T14" fmla="*/ 454 w 681"/>
                <a:gd name="T15" fmla="*/ 680 h 794"/>
                <a:gd name="T16" fmla="*/ 454 w 681"/>
                <a:gd name="T17" fmla="*/ 794 h 794"/>
                <a:gd name="T18" fmla="*/ 340 w 681"/>
                <a:gd name="T19" fmla="*/ 794 h 794"/>
                <a:gd name="T20" fmla="*/ 340 w 681"/>
                <a:gd name="T21" fmla="*/ 567 h 794"/>
                <a:gd name="T22" fmla="*/ 227 w 681"/>
                <a:gd name="T23" fmla="*/ 567 h 794"/>
                <a:gd name="T24" fmla="*/ 227 w 681"/>
                <a:gd name="T25" fmla="*/ 794 h 794"/>
                <a:gd name="T26" fmla="*/ 114 w 681"/>
                <a:gd name="T27" fmla="*/ 794 h 794"/>
                <a:gd name="T28" fmla="*/ 114 w 681"/>
                <a:gd name="T29" fmla="*/ 454 h 794"/>
                <a:gd name="T30" fmla="*/ 0 w 681"/>
                <a:gd name="T31" fmla="*/ 454 h 794"/>
                <a:gd name="T32" fmla="*/ 0 w 681"/>
                <a:gd name="T33" fmla="*/ 340 h 794"/>
                <a:gd name="T34" fmla="*/ 227 w 681"/>
                <a:gd name="T35" fmla="*/ 340 h 794"/>
                <a:gd name="T36" fmla="*/ 227 w 681"/>
                <a:gd name="T37" fmla="*/ 113 h 794"/>
                <a:gd name="T38" fmla="*/ 340 w 681"/>
                <a:gd name="T39" fmla="*/ 113 h 794"/>
                <a:gd name="T40" fmla="*/ 340 w 681"/>
                <a:gd name="T4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794">
                  <a:moveTo>
                    <a:pt x="340" y="0"/>
                  </a:moveTo>
                  <a:lnTo>
                    <a:pt x="567" y="0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74" name="Freeform 196"/>
            <p:cNvSpPr>
              <a:spLocks/>
            </p:cNvSpPr>
            <p:nvPr/>
          </p:nvSpPr>
          <p:spPr bwMode="auto">
            <a:xfrm>
              <a:off x="4060826" y="5700713"/>
              <a:ext cx="1619250" cy="1439863"/>
            </a:xfrm>
            <a:custGeom>
              <a:avLst/>
              <a:gdLst>
                <a:gd name="T0" fmla="*/ 0 w 1020"/>
                <a:gd name="T1" fmla="*/ 340 h 907"/>
                <a:gd name="T2" fmla="*/ 0 w 1020"/>
                <a:gd name="T3" fmla="*/ 680 h 907"/>
                <a:gd name="T4" fmla="*/ 113 w 1020"/>
                <a:gd name="T5" fmla="*/ 680 h 907"/>
                <a:gd name="T6" fmla="*/ 113 w 1020"/>
                <a:gd name="T7" fmla="*/ 794 h 907"/>
                <a:gd name="T8" fmla="*/ 227 w 1020"/>
                <a:gd name="T9" fmla="*/ 794 h 907"/>
                <a:gd name="T10" fmla="*/ 227 w 1020"/>
                <a:gd name="T11" fmla="*/ 907 h 907"/>
                <a:gd name="T12" fmla="*/ 1020 w 1020"/>
                <a:gd name="T13" fmla="*/ 907 h 907"/>
                <a:gd name="T14" fmla="*/ 1020 w 1020"/>
                <a:gd name="T15" fmla="*/ 680 h 907"/>
                <a:gd name="T16" fmla="*/ 907 w 1020"/>
                <a:gd name="T17" fmla="*/ 680 h 907"/>
                <a:gd name="T18" fmla="*/ 907 w 1020"/>
                <a:gd name="T19" fmla="*/ 567 h 907"/>
                <a:gd name="T20" fmla="*/ 680 w 1020"/>
                <a:gd name="T21" fmla="*/ 567 h 907"/>
                <a:gd name="T22" fmla="*/ 680 w 1020"/>
                <a:gd name="T23" fmla="*/ 340 h 907"/>
                <a:gd name="T24" fmla="*/ 794 w 1020"/>
                <a:gd name="T25" fmla="*/ 340 h 907"/>
                <a:gd name="T26" fmla="*/ 794 w 1020"/>
                <a:gd name="T27" fmla="*/ 227 h 907"/>
                <a:gd name="T28" fmla="*/ 680 w 1020"/>
                <a:gd name="T29" fmla="*/ 227 h 907"/>
                <a:gd name="T30" fmla="*/ 680 w 1020"/>
                <a:gd name="T31" fmla="*/ 113 h 907"/>
                <a:gd name="T32" fmla="*/ 567 w 1020"/>
                <a:gd name="T33" fmla="*/ 113 h 907"/>
                <a:gd name="T34" fmla="*/ 567 w 1020"/>
                <a:gd name="T35" fmla="*/ 227 h 907"/>
                <a:gd name="T36" fmla="*/ 453 w 1020"/>
                <a:gd name="T37" fmla="*/ 227 h 907"/>
                <a:gd name="T38" fmla="*/ 453 w 1020"/>
                <a:gd name="T39" fmla="*/ 0 h 907"/>
                <a:gd name="T40" fmla="*/ 340 w 1020"/>
                <a:gd name="T41" fmla="*/ 0 h 907"/>
                <a:gd name="T42" fmla="*/ 340 w 1020"/>
                <a:gd name="T43" fmla="*/ 227 h 907"/>
                <a:gd name="T44" fmla="*/ 113 w 1020"/>
                <a:gd name="T45" fmla="*/ 227 h 907"/>
                <a:gd name="T46" fmla="*/ 113 w 1020"/>
                <a:gd name="T47" fmla="*/ 340 h 907"/>
                <a:gd name="T48" fmla="*/ 0 w 1020"/>
                <a:gd name="T49" fmla="*/ 34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0" h="907">
                  <a:moveTo>
                    <a:pt x="0" y="340"/>
                  </a:move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1020" y="907"/>
                  </a:lnTo>
                  <a:lnTo>
                    <a:pt x="1020" y="680"/>
                  </a:lnTo>
                  <a:lnTo>
                    <a:pt x="907" y="680"/>
                  </a:lnTo>
                  <a:lnTo>
                    <a:pt x="907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75" name="Freeform 198"/>
            <p:cNvSpPr>
              <a:spLocks/>
            </p:cNvSpPr>
            <p:nvPr/>
          </p:nvSpPr>
          <p:spPr bwMode="auto">
            <a:xfrm>
              <a:off x="5680076" y="6240463"/>
              <a:ext cx="1081088" cy="1081088"/>
            </a:xfrm>
            <a:custGeom>
              <a:avLst/>
              <a:gdLst>
                <a:gd name="T0" fmla="*/ 227 w 681"/>
                <a:gd name="T1" fmla="*/ 0 h 681"/>
                <a:gd name="T2" fmla="*/ 454 w 681"/>
                <a:gd name="T3" fmla="*/ 0 h 681"/>
                <a:gd name="T4" fmla="*/ 454 w 681"/>
                <a:gd name="T5" fmla="*/ 114 h 681"/>
                <a:gd name="T6" fmla="*/ 454 w 681"/>
                <a:gd name="T7" fmla="*/ 227 h 681"/>
                <a:gd name="T8" fmla="*/ 681 w 681"/>
                <a:gd name="T9" fmla="*/ 227 h 681"/>
                <a:gd name="T10" fmla="*/ 681 w 681"/>
                <a:gd name="T11" fmla="*/ 454 h 681"/>
                <a:gd name="T12" fmla="*/ 454 w 681"/>
                <a:gd name="T13" fmla="*/ 454 h 681"/>
                <a:gd name="T14" fmla="*/ 454 w 681"/>
                <a:gd name="T15" fmla="*/ 340 h 681"/>
                <a:gd name="T16" fmla="*/ 227 w 681"/>
                <a:gd name="T17" fmla="*/ 340 h 681"/>
                <a:gd name="T18" fmla="*/ 227 w 681"/>
                <a:gd name="T19" fmla="*/ 454 h 681"/>
                <a:gd name="T20" fmla="*/ 114 w 681"/>
                <a:gd name="T21" fmla="*/ 454 h 681"/>
                <a:gd name="T22" fmla="*/ 114 w 681"/>
                <a:gd name="T23" fmla="*/ 681 h 681"/>
                <a:gd name="T24" fmla="*/ 0 w 681"/>
                <a:gd name="T25" fmla="*/ 681 h 681"/>
                <a:gd name="T26" fmla="*/ 0 w 681"/>
                <a:gd name="T27" fmla="*/ 340 h 681"/>
                <a:gd name="T28" fmla="*/ 114 w 681"/>
                <a:gd name="T29" fmla="*/ 340 h 681"/>
                <a:gd name="T30" fmla="*/ 114 w 681"/>
                <a:gd name="T31" fmla="*/ 114 h 681"/>
                <a:gd name="T32" fmla="*/ 227 w 681"/>
                <a:gd name="T33" fmla="*/ 114 h 681"/>
                <a:gd name="T34" fmla="*/ 227 w 681"/>
                <a:gd name="T3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1" h="681">
                  <a:moveTo>
                    <a:pt x="227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681" y="227"/>
                  </a:lnTo>
                  <a:lnTo>
                    <a:pt x="681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114" y="454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76" name="Freeform 199"/>
            <p:cNvSpPr>
              <a:spLocks/>
            </p:cNvSpPr>
            <p:nvPr/>
          </p:nvSpPr>
          <p:spPr bwMode="auto">
            <a:xfrm>
              <a:off x="6400801" y="5880101"/>
              <a:ext cx="1800225" cy="1258888"/>
            </a:xfrm>
            <a:custGeom>
              <a:avLst/>
              <a:gdLst>
                <a:gd name="T0" fmla="*/ 0 w 1134"/>
                <a:gd name="T1" fmla="*/ 114 h 794"/>
                <a:gd name="T2" fmla="*/ 454 w 1134"/>
                <a:gd name="T3" fmla="*/ 114 h 794"/>
                <a:gd name="T4" fmla="*/ 454 w 1134"/>
                <a:gd name="T5" fmla="*/ 0 h 794"/>
                <a:gd name="T6" fmla="*/ 680 w 1134"/>
                <a:gd name="T7" fmla="*/ 0 h 794"/>
                <a:gd name="T8" fmla="*/ 680 w 1134"/>
                <a:gd name="T9" fmla="*/ 114 h 794"/>
                <a:gd name="T10" fmla="*/ 794 w 1134"/>
                <a:gd name="T11" fmla="*/ 114 h 794"/>
                <a:gd name="T12" fmla="*/ 794 w 1134"/>
                <a:gd name="T13" fmla="*/ 0 h 794"/>
                <a:gd name="T14" fmla="*/ 1021 w 1134"/>
                <a:gd name="T15" fmla="*/ 0 h 794"/>
                <a:gd name="T16" fmla="*/ 1021 w 1134"/>
                <a:gd name="T17" fmla="*/ 114 h 794"/>
                <a:gd name="T18" fmla="*/ 1134 w 1134"/>
                <a:gd name="T19" fmla="*/ 114 h 794"/>
                <a:gd name="T20" fmla="*/ 1134 w 1134"/>
                <a:gd name="T21" fmla="*/ 341 h 794"/>
                <a:gd name="T22" fmla="*/ 1021 w 1134"/>
                <a:gd name="T23" fmla="*/ 341 h 794"/>
                <a:gd name="T24" fmla="*/ 1021 w 1134"/>
                <a:gd name="T25" fmla="*/ 567 h 794"/>
                <a:gd name="T26" fmla="*/ 907 w 1134"/>
                <a:gd name="T27" fmla="*/ 567 h 794"/>
                <a:gd name="T28" fmla="*/ 907 w 1134"/>
                <a:gd name="T29" fmla="*/ 681 h 794"/>
                <a:gd name="T30" fmla="*/ 680 w 1134"/>
                <a:gd name="T31" fmla="*/ 681 h 794"/>
                <a:gd name="T32" fmla="*/ 680 w 1134"/>
                <a:gd name="T33" fmla="*/ 794 h 794"/>
                <a:gd name="T34" fmla="*/ 227 w 1134"/>
                <a:gd name="T35" fmla="*/ 794 h 794"/>
                <a:gd name="T36" fmla="*/ 227 w 1134"/>
                <a:gd name="T37" fmla="*/ 454 h 794"/>
                <a:gd name="T38" fmla="*/ 0 w 1134"/>
                <a:gd name="T39" fmla="*/ 454 h 794"/>
                <a:gd name="T40" fmla="*/ 0 w 1134"/>
                <a:gd name="T41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4" h="794">
                  <a:moveTo>
                    <a:pt x="0" y="114"/>
                  </a:moveTo>
                  <a:lnTo>
                    <a:pt x="454" y="114"/>
                  </a:lnTo>
                  <a:lnTo>
                    <a:pt x="454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1021" y="0"/>
                  </a:lnTo>
                  <a:lnTo>
                    <a:pt x="1021" y="114"/>
                  </a:lnTo>
                  <a:lnTo>
                    <a:pt x="1134" y="114"/>
                  </a:lnTo>
                  <a:lnTo>
                    <a:pt x="1134" y="341"/>
                  </a:lnTo>
                  <a:lnTo>
                    <a:pt x="1021" y="341"/>
                  </a:lnTo>
                  <a:lnTo>
                    <a:pt x="1021" y="567"/>
                  </a:lnTo>
                  <a:lnTo>
                    <a:pt x="907" y="567"/>
                  </a:lnTo>
                  <a:lnTo>
                    <a:pt x="907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227" y="794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77" name="Freeform 203"/>
            <p:cNvSpPr>
              <a:spLocks/>
            </p:cNvSpPr>
            <p:nvPr/>
          </p:nvSpPr>
          <p:spPr bwMode="auto">
            <a:xfrm>
              <a:off x="4421188" y="7680326"/>
              <a:ext cx="2700338" cy="1620838"/>
            </a:xfrm>
            <a:custGeom>
              <a:avLst/>
              <a:gdLst>
                <a:gd name="T0" fmla="*/ 1587 w 1701"/>
                <a:gd name="T1" fmla="*/ 341 h 1021"/>
                <a:gd name="T2" fmla="*/ 1587 w 1701"/>
                <a:gd name="T3" fmla="*/ 454 h 1021"/>
                <a:gd name="T4" fmla="*/ 1701 w 1701"/>
                <a:gd name="T5" fmla="*/ 454 h 1021"/>
                <a:gd name="T6" fmla="*/ 1701 w 1701"/>
                <a:gd name="T7" fmla="*/ 567 h 1021"/>
                <a:gd name="T8" fmla="*/ 1587 w 1701"/>
                <a:gd name="T9" fmla="*/ 567 h 1021"/>
                <a:gd name="T10" fmla="*/ 1587 w 1701"/>
                <a:gd name="T11" fmla="*/ 681 h 1021"/>
                <a:gd name="T12" fmla="*/ 1360 w 1701"/>
                <a:gd name="T13" fmla="*/ 681 h 1021"/>
                <a:gd name="T14" fmla="*/ 1360 w 1701"/>
                <a:gd name="T15" fmla="*/ 794 h 1021"/>
                <a:gd name="T16" fmla="*/ 1020 w 1701"/>
                <a:gd name="T17" fmla="*/ 794 h 1021"/>
                <a:gd name="T18" fmla="*/ 1020 w 1701"/>
                <a:gd name="T19" fmla="*/ 908 h 1021"/>
                <a:gd name="T20" fmla="*/ 680 w 1701"/>
                <a:gd name="T21" fmla="*/ 908 h 1021"/>
                <a:gd name="T22" fmla="*/ 340 w 1701"/>
                <a:gd name="T23" fmla="*/ 908 h 1021"/>
                <a:gd name="T24" fmla="*/ 340 w 1701"/>
                <a:gd name="T25" fmla="*/ 1021 h 1021"/>
                <a:gd name="T26" fmla="*/ 0 w 1701"/>
                <a:gd name="T27" fmla="*/ 1021 h 1021"/>
                <a:gd name="T28" fmla="*/ 0 w 1701"/>
                <a:gd name="T29" fmla="*/ 681 h 1021"/>
                <a:gd name="T30" fmla="*/ 113 w 1701"/>
                <a:gd name="T31" fmla="*/ 681 h 1021"/>
                <a:gd name="T32" fmla="*/ 113 w 1701"/>
                <a:gd name="T33" fmla="*/ 567 h 1021"/>
                <a:gd name="T34" fmla="*/ 226 w 1701"/>
                <a:gd name="T35" fmla="*/ 567 h 1021"/>
                <a:gd name="T36" fmla="*/ 226 w 1701"/>
                <a:gd name="T37" fmla="*/ 454 h 1021"/>
                <a:gd name="T38" fmla="*/ 340 w 1701"/>
                <a:gd name="T39" fmla="*/ 454 h 1021"/>
                <a:gd name="T40" fmla="*/ 340 w 1701"/>
                <a:gd name="T41" fmla="*/ 567 h 1021"/>
                <a:gd name="T42" fmla="*/ 453 w 1701"/>
                <a:gd name="T43" fmla="*/ 567 h 1021"/>
                <a:gd name="T44" fmla="*/ 453 w 1701"/>
                <a:gd name="T45" fmla="*/ 681 h 1021"/>
                <a:gd name="T46" fmla="*/ 567 w 1701"/>
                <a:gd name="T47" fmla="*/ 681 h 1021"/>
                <a:gd name="T48" fmla="*/ 567 w 1701"/>
                <a:gd name="T49" fmla="*/ 454 h 1021"/>
                <a:gd name="T50" fmla="*/ 907 w 1701"/>
                <a:gd name="T51" fmla="*/ 454 h 1021"/>
                <a:gd name="T52" fmla="*/ 907 w 1701"/>
                <a:gd name="T53" fmla="*/ 341 h 1021"/>
                <a:gd name="T54" fmla="*/ 1134 w 1701"/>
                <a:gd name="T55" fmla="*/ 341 h 1021"/>
                <a:gd name="T56" fmla="*/ 1134 w 1701"/>
                <a:gd name="T57" fmla="*/ 227 h 1021"/>
                <a:gd name="T58" fmla="*/ 1247 w 1701"/>
                <a:gd name="T59" fmla="*/ 227 h 1021"/>
                <a:gd name="T60" fmla="*/ 1247 w 1701"/>
                <a:gd name="T61" fmla="*/ 0 h 1021"/>
                <a:gd name="T62" fmla="*/ 1474 w 1701"/>
                <a:gd name="T63" fmla="*/ 0 h 1021"/>
                <a:gd name="T64" fmla="*/ 1474 w 1701"/>
                <a:gd name="T65" fmla="*/ 341 h 1021"/>
                <a:gd name="T66" fmla="*/ 1587 w 1701"/>
                <a:gd name="T67" fmla="*/ 34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01" h="1021">
                  <a:moveTo>
                    <a:pt x="1587" y="341"/>
                  </a:moveTo>
                  <a:lnTo>
                    <a:pt x="1587" y="454"/>
                  </a:lnTo>
                  <a:lnTo>
                    <a:pt x="1701" y="454"/>
                  </a:lnTo>
                  <a:lnTo>
                    <a:pt x="1701" y="567"/>
                  </a:lnTo>
                  <a:lnTo>
                    <a:pt x="1587" y="567"/>
                  </a:lnTo>
                  <a:lnTo>
                    <a:pt x="1587" y="681"/>
                  </a:lnTo>
                  <a:lnTo>
                    <a:pt x="1360" y="681"/>
                  </a:lnTo>
                  <a:lnTo>
                    <a:pt x="1360" y="794"/>
                  </a:lnTo>
                  <a:lnTo>
                    <a:pt x="1020" y="794"/>
                  </a:lnTo>
                  <a:lnTo>
                    <a:pt x="1020" y="908"/>
                  </a:lnTo>
                  <a:lnTo>
                    <a:pt x="680" y="908"/>
                  </a:lnTo>
                  <a:lnTo>
                    <a:pt x="340" y="908"/>
                  </a:lnTo>
                  <a:lnTo>
                    <a:pt x="340" y="1021"/>
                  </a:lnTo>
                  <a:lnTo>
                    <a:pt x="0" y="1021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907" y="454"/>
                  </a:lnTo>
                  <a:lnTo>
                    <a:pt x="907" y="341"/>
                  </a:lnTo>
                  <a:lnTo>
                    <a:pt x="1134" y="341"/>
                  </a:lnTo>
                  <a:lnTo>
                    <a:pt x="1134" y="227"/>
                  </a:lnTo>
                  <a:lnTo>
                    <a:pt x="1247" y="227"/>
                  </a:lnTo>
                  <a:lnTo>
                    <a:pt x="1247" y="0"/>
                  </a:lnTo>
                  <a:lnTo>
                    <a:pt x="1474" y="0"/>
                  </a:lnTo>
                  <a:lnTo>
                    <a:pt x="1474" y="341"/>
                  </a:lnTo>
                  <a:lnTo>
                    <a:pt x="1587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78" name="Freeform 204"/>
            <p:cNvSpPr>
              <a:spLocks/>
            </p:cNvSpPr>
            <p:nvPr/>
          </p:nvSpPr>
          <p:spPr bwMode="auto">
            <a:xfrm>
              <a:off x="6940551" y="6240463"/>
              <a:ext cx="1620838" cy="2339975"/>
            </a:xfrm>
            <a:custGeom>
              <a:avLst/>
              <a:gdLst>
                <a:gd name="T0" fmla="*/ 0 w 1021"/>
                <a:gd name="T1" fmla="*/ 1361 h 1474"/>
                <a:gd name="T2" fmla="*/ 0 w 1021"/>
                <a:gd name="T3" fmla="*/ 681 h 1474"/>
                <a:gd name="T4" fmla="*/ 114 w 1021"/>
                <a:gd name="T5" fmla="*/ 681 h 1474"/>
                <a:gd name="T6" fmla="*/ 114 w 1021"/>
                <a:gd name="T7" fmla="*/ 567 h 1474"/>
                <a:gd name="T8" fmla="*/ 340 w 1021"/>
                <a:gd name="T9" fmla="*/ 567 h 1474"/>
                <a:gd name="T10" fmla="*/ 340 w 1021"/>
                <a:gd name="T11" fmla="*/ 454 h 1474"/>
                <a:gd name="T12" fmla="*/ 567 w 1021"/>
                <a:gd name="T13" fmla="*/ 454 h 1474"/>
                <a:gd name="T14" fmla="*/ 567 w 1021"/>
                <a:gd name="T15" fmla="*/ 340 h 1474"/>
                <a:gd name="T16" fmla="*/ 681 w 1021"/>
                <a:gd name="T17" fmla="*/ 340 h 1474"/>
                <a:gd name="T18" fmla="*/ 681 w 1021"/>
                <a:gd name="T19" fmla="*/ 114 h 1474"/>
                <a:gd name="T20" fmla="*/ 794 w 1021"/>
                <a:gd name="T21" fmla="*/ 114 h 1474"/>
                <a:gd name="T22" fmla="*/ 794 w 1021"/>
                <a:gd name="T23" fmla="*/ 0 h 1474"/>
                <a:gd name="T24" fmla="*/ 907 w 1021"/>
                <a:gd name="T25" fmla="*/ 0 h 1474"/>
                <a:gd name="T26" fmla="*/ 907 w 1021"/>
                <a:gd name="T27" fmla="*/ 227 h 1474"/>
                <a:gd name="T28" fmla="*/ 1021 w 1021"/>
                <a:gd name="T29" fmla="*/ 227 h 1474"/>
                <a:gd name="T30" fmla="*/ 1021 w 1021"/>
                <a:gd name="T31" fmla="*/ 340 h 1474"/>
                <a:gd name="T32" fmla="*/ 907 w 1021"/>
                <a:gd name="T33" fmla="*/ 340 h 1474"/>
                <a:gd name="T34" fmla="*/ 907 w 1021"/>
                <a:gd name="T35" fmla="*/ 454 h 1474"/>
                <a:gd name="T36" fmla="*/ 1021 w 1021"/>
                <a:gd name="T37" fmla="*/ 454 h 1474"/>
                <a:gd name="T38" fmla="*/ 1021 w 1021"/>
                <a:gd name="T39" fmla="*/ 567 h 1474"/>
                <a:gd name="T40" fmla="*/ 907 w 1021"/>
                <a:gd name="T41" fmla="*/ 567 h 1474"/>
                <a:gd name="T42" fmla="*/ 907 w 1021"/>
                <a:gd name="T43" fmla="*/ 1021 h 1474"/>
                <a:gd name="T44" fmla="*/ 1021 w 1021"/>
                <a:gd name="T45" fmla="*/ 1021 h 1474"/>
                <a:gd name="T46" fmla="*/ 1021 w 1021"/>
                <a:gd name="T47" fmla="*/ 1248 h 1474"/>
                <a:gd name="T48" fmla="*/ 907 w 1021"/>
                <a:gd name="T49" fmla="*/ 1248 h 1474"/>
                <a:gd name="T50" fmla="*/ 907 w 1021"/>
                <a:gd name="T51" fmla="*/ 1361 h 1474"/>
                <a:gd name="T52" fmla="*/ 454 w 1021"/>
                <a:gd name="T53" fmla="*/ 1361 h 1474"/>
                <a:gd name="T54" fmla="*/ 454 w 1021"/>
                <a:gd name="T55" fmla="*/ 1474 h 1474"/>
                <a:gd name="T56" fmla="*/ 114 w 1021"/>
                <a:gd name="T57" fmla="*/ 1474 h 1474"/>
                <a:gd name="T58" fmla="*/ 114 w 1021"/>
                <a:gd name="T59" fmla="*/ 1361 h 1474"/>
                <a:gd name="T60" fmla="*/ 0 w 1021"/>
                <a:gd name="T61" fmla="*/ 1361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21" h="1474">
                  <a:moveTo>
                    <a:pt x="0" y="1361"/>
                  </a:moveTo>
                  <a:lnTo>
                    <a:pt x="0" y="681"/>
                  </a:lnTo>
                  <a:lnTo>
                    <a:pt x="114" y="681"/>
                  </a:lnTo>
                  <a:lnTo>
                    <a:pt x="114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907" y="227"/>
                  </a:lnTo>
                  <a:lnTo>
                    <a:pt x="1021" y="227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1021" y="454"/>
                  </a:lnTo>
                  <a:lnTo>
                    <a:pt x="1021" y="567"/>
                  </a:lnTo>
                  <a:lnTo>
                    <a:pt x="907" y="567"/>
                  </a:lnTo>
                  <a:lnTo>
                    <a:pt x="907" y="1021"/>
                  </a:lnTo>
                  <a:lnTo>
                    <a:pt x="1021" y="1021"/>
                  </a:lnTo>
                  <a:lnTo>
                    <a:pt x="1021" y="1248"/>
                  </a:lnTo>
                  <a:lnTo>
                    <a:pt x="907" y="1248"/>
                  </a:lnTo>
                  <a:lnTo>
                    <a:pt x="907" y="1361"/>
                  </a:lnTo>
                  <a:lnTo>
                    <a:pt x="454" y="1361"/>
                  </a:lnTo>
                  <a:lnTo>
                    <a:pt x="454" y="1474"/>
                  </a:lnTo>
                  <a:lnTo>
                    <a:pt x="114" y="1474"/>
                  </a:lnTo>
                  <a:lnTo>
                    <a:pt x="114" y="1361"/>
                  </a:lnTo>
                  <a:lnTo>
                    <a:pt x="0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79" name="Freeform 209"/>
            <p:cNvSpPr>
              <a:spLocks/>
            </p:cNvSpPr>
            <p:nvPr/>
          </p:nvSpPr>
          <p:spPr bwMode="auto">
            <a:xfrm>
              <a:off x="4600576" y="1739901"/>
              <a:ext cx="4679950" cy="3240088"/>
            </a:xfrm>
            <a:custGeom>
              <a:avLst/>
              <a:gdLst>
                <a:gd name="T0" fmla="*/ 1021 w 2948"/>
                <a:gd name="T1" fmla="*/ 227 h 2041"/>
                <a:gd name="T2" fmla="*/ 1134 w 2948"/>
                <a:gd name="T3" fmla="*/ 114 h 2041"/>
                <a:gd name="T4" fmla="*/ 1474 w 2948"/>
                <a:gd name="T5" fmla="*/ 0 h 2041"/>
                <a:gd name="T6" fmla="*/ 1588 w 2948"/>
                <a:gd name="T7" fmla="*/ 114 h 2041"/>
                <a:gd name="T8" fmla="*/ 1928 w 2948"/>
                <a:gd name="T9" fmla="*/ 227 h 2041"/>
                <a:gd name="T10" fmla="*/ 2041 w 2948"/>
                <a:gd name="T11" fmla="*/ 340 h 2041"/>
                <a:gd name="T12" fmla="*/ 2155 w 2948"/>
                <a:gd name="T13" fmla="*/ 454 h 2041"/>
                <a:gd name="T14" fmla="*/ 2268 w 2948"/>
                <a:gd name="T15" fmla="*/ 340 h 2041"/>
                <a:gd name="T16" fmla="*/ 2495 w 2948"/>
                <a:gd name="T17" fmla="*/ 227 h 2041"/>
                <a:gd name="T18" fmla="*/ 2608 w 2948"/>
                <a:gd name="T19" fmla="*/ 114 h 2041"/>
                <a:gd name="T20" fmla="*/ 2835 w 2948"/>
                <a:gd name="T21" fmla="*/ 0 h 2041"/>
                <a:gd name="T22" fmla="*/ 2722 w 2948"/>
                <a:gd name="T23" fmla="*/ 227 h 2041"/>
                <a:gd name="T24" fmla="*/ 2835 w 2948"/>
                <a:gd name="T25" fmla="*/ 340 h 2041"/>
                <a:gd name="T26" fmla="*/ 2948 w 2948"/>
                <a:gd name="T27" fmla="*/ 454 h 2041"/>
                <a:gd name="T28" fmla="*/ 2495 w 2948"/>
                <a:gd name="T29" fmla="*/ 681 h 2041"/>
                <a:gd name="T30" fmla="*/ 2381 w 2948"/>
                <a:gd name="T31" fmla="*/ 567 h 2041"/>
                <a:gd name="T32" fmla="*/ 2268 w 2948"/>
                <a:gd name="T33" fmla="*/ 794 h 2041"/>
                <a:gd name="T34" fmla="*/ 2155 w 2948"/>
                <a:gd name="T35" fmla="*/ 1021 h 2041"/>
                <a:gd name="T36" fmla="*/ 2041 w 2948"/>
                <a:gd name="T37" fmla="*/ 1815 h 2041"/>
                <a:gd name="T38" fmla="*/ 1928 w 2948"/>
                <a:gd name="T39" fmla="*/ 1928 h 2041"/>
                <a:gd name="T40" fmla="*/ 1814 w 2948"/>
                <a:gd name="T41" fmla="*/ 2041 h 2041"/>
                <a:gd name="T42" fmla="*/ 1134 w 2948"/>
                <a:gd name="T43" fmla="*/ 1815 h 2041"/>
                <a:gd name="T44" fmla="*/ 567 w 2948"/>
                <a:gd name="T45" fmla="*/ 1701 h 2041"/>
                <a:gd name="T46" fmla="*/ 454 w 2948"/>
                <a:gd name="T47" fmla="*/ 1928 h 2041"/>
                <a:gd name="T48" fmla="*/ 340 w 2948"/>
                <a:gd name="T49" fmla="*/ 2041 h 2041"/>
                <a:gd name="T50" fmla="*/ 0 w 2948"/>
                <a:gd name="T51" fmla="*/ 1928 h 2041"/>
                <a:gd name="T52" fmla="*/ 113 w 2948"/>
                <a:gd name="T53" fmla="*/ 1701 h 2041"/>
                <a:gd name="T54" fmla="*/ 340 w 2948"/>
                <a:gd name="T55" fmla="*/ 1588 h 2041"/>
                <a:gd name="T56" fmla="*/ 454 w 2948"/>
                <a:gd name="T57" fmla="*/ 1248 h 2041"/>
                <a:gd name="T58" fmla="*/ 340 w 2948"/>
                <a:gd name="T59" fmla="*/ 1134 h 2041"/>
                <a:gd name="T60" fmla="*/ 227 w 2948"/>
                <a:gd name="T61" fmla="*/ 1021 h 2041"/>
                <a:gd name="T62" fmla="*/ 340 w 2948"/>
                <a:gd name="T63" fmla="*/ 794 h 2041"/>
                <a:gd name="T64" fmla="*/ 567 w 2948"/>
                <a:gd name="T65" fmla="*/ 681 h 2041"/>
                <a:gd name="T66" fmla="*/ 680 w 2948"/>
                <a:gd name="T67" fmla="*/ 567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48" h="2041">
                  <a:moveTo>
                    <a:pt x="680" y="227"/>
                  </a:moveTo>
                  <a:lnTo>
                    <a:pt x="1021" y="227"/>
                  </a:lnTo>
                  <a:lnTo>
                    <a:pt x="1021" y="114"/>
                  </a:lnTo>
                  <a:lnTo>
                    <a:pt x="1134" y="114"/>
                  </a:lnTo>
                  <a:lnTo>
                    <a:pt x="1134" y="0"/>
                  </a:lnTo>
                  <a:lnTo>
                    <a:pt x="1474" y="0"/>
                  </a:lnTo>
                  <a:lnTo>
                    <a:pt x="1474" y="114"/>
                  </a:lnTo>
                  <a:lnTo>
                    <a:pt x="1588" y="114"/>
                  </a:lnTo>
                  <a:lnTo>
                    <a:pt x="1588" y="227"/>
                  </a:lnTo>
                  <a:lnTo>
                    <a:pt x="1928" y="227"/>
                  </a:lnTo>
                  <a:lnTo>
                    <a:pt x="1928" y="340"/>
                  </a:lnTo>
                  <a:lnTo>
                    <a:pt x="2041" y="340"/>
                  </a:lnTo>
                  <a:lnTo>
                    <a:pt x="2041" y="454"/>
                  </a:lnTo>
                  <a:lnTo>
                    <a:pt x="2155" y="454"/>
                  </a:lnTo>
                  <a:lnTo>
                    <a:pt x="2155" y="340"/>
                  </a:lnTo>
                  <a:lnTo>
                    <a:pt x="2268" y="340"/>
                  </a:lnTo>
                  <a:lnTo>
                    <a:pt x="2268" y="227"/>
                  </a:lnTo>
                  <a:lnTo>
                    <a:pt x="2495" y="227"/>
                  </a:lnTo>
                  <a:lnTo>
                    <a:pt x="2495" y="114"/>
                  </a:lnTo>
                  <a:lnTo>
                    <a:pt x="2608" y="114"/>
                  </a:lnTo>
                  <a:lnTo>
                    <a:pt x="2608" y="0"/>
                  </a:lnTo>
                  <a:lnTo>
                    <a:pt x="2835" y="0"/>
                  </a:lnTo>
                  <a:lnTo>
                    <a:pt x="2835" y="227"/>
                  </a:lnTo>
                  <a:lnTo>
                    <a:pt x="2722" y="227"/>
                  </a:lnTo>
                  <a:lnTo>
                    <a:pt x="2722" y="340"/>
                  </a:lnTo>
                  <a:lnTo>
                    <a:pt x="2835" y="340"/>
                  </a:lnTo>
                  <a:lnTo>
                    <a:pt x="2835" y="454"/>
                  </a:lnTo>
                  <a:lnTo>
                    <a:pt x="2948" y="454"/>
                  </a:lnTo>
                  <a:lnTo>
                    <a:pt x="2948" y="681"/>
                  </a:lnTo>
                  <a:lnTo>
                    <a:pt x="2495" y="681"/>
                  </a:lnTo>
                  <a:lnTo>
                    <a:pt x="2495" y="567"/>
                  </a:lnTo>
                  <a:lnTo>
                    <a:pt x="2381" y="567"/>
                  </a:lnTo>
                  <a:lnTo>
                    <a:pt x="2381" y="794"/>
                  </a:lnTo>
                  <a:lnTo>
                    <a:pt x="2268" y="794"/>
                  </a:lnTo>
                  <a:lnTo>
                    <a:pt x="2268" y="1021"/>
                  </a:lnTo>
                  <a:lnTo>
                    <a:pt x="2155" y="1021"/>
                  </a:lnTo>
                  <a:lnTo>
                    <a:pt x="2155" y="1815"/>
                  </a:lnTo>
                  <a:lnTo>
                    <a:pt x="2041" y="1815"/>
                  </a:lnTo>
                  <a:lnTo>
                    <a:pt x="2041" y="1928"/>
                  </a:lnTo>
                  <a:lnTo>
                    <a:pt x="1928" y="1928"/>
                  </a:lnTo>
                  <a:lnTo>
                    <a:pt x="1928" y="2041"/>
                  </a:lnTo>
                  <a:lnTo>
                    <a:pt x="1814" y="2041"/>
                  </a:lnTo>
                  <a:lnTo>
                    <a:pt x="1814" y="1815"/>
                  </a:lnTo>
                  <a:lnTo>
                    <a:pt x="1134" y="1815"/>
                  </a:lnTo>
                  <a:lnTo>
                    <a:pt x="1134" y="1701"/>
                  </a:lnTo>
                  <a:lnTo>
                    <a:pt x="567" y="1701"/>
                  </a:lnTo>
                  <a:lnTo>
                    <a:pt x="567" y="1928"/>
                  </a:lnTo>
                  <a:lnTo>
                    <a:pt x="454" y="1928"/>
                  </a:lnTo>
                  <a:lnTo>
                    <a:pt x="454" y="2041"/>
                  </a:lnTo>
                  <a:lnTo>
                    <a:pt x="340" y="2041"/>
                  </a:lnTo>
                  <a:lnTo>
                    <a:pt x="340" y="1928"/>
                  </a:lnTo>
                  <a:lnTo>
                    <a:pt x="0" y="1928"/>
                  </a:lnTo>
                  <a:lnTo>
                    <a:pt x="0" y="1701"/>
                  </a:lnTo>
                  <a:lnTo>
                    <a:pt x="113" y="1701"/>
                  </a:lnTo>
                  <a:lnTo>
                    <a:pt x="113" y="1588"/>
                  </a:lnTo>
                  <a:lnTo>
                    <a:pt x="340" y="1588"/>
                  </a:lnTo>
                  <a:lnTo>
                    <a:pt x="340" y="1248"/>
                  </a:lnTo>
                  <a:lnTo>
                    <a:pt x="454" y="1248"/>
                  </a:lnTo>
                  <a:lnTo>
                    <a:pt x="454" y="1134"/>
                  </a:lnTo>
                  <a:lnTo>
                    <a:pt x="340" y="1134"/>
                  </a:lnTo>
                  <a:lnTo>
                    <a:pt x="340" y="1021"/>
                  </a:lnTo>
                  <a:lnTo>
                    <a:pt x="227" y="1021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567" y="681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80" name="Freeform 215"/>
            <p:cNvSpPr>
              <a:spLocks/>
            </p:cNvSpPr>
            <p:nvPr/>
          </p:nvSpPr>
          <p:spPr bwMode="auto">
            <a:xfrm>
              <a:off x="7661276" y="4079876"/>
              <a:ext cx="2700338" cy="2520950"/>
            </a:xfrm>
            <a:custGeom>
              <a:avLst/>
              <a:gdLst>
                <a:gd name="T0" fmla="*/ 0 w 1701"/>
                <a:gd name="T1" fmla="*/ 454 h 1588"/>
                <a:gd name="T2" fmla="*/ 0 w 1701"/>
                <a:gd name="T3" fmla="*/ 1134 h 1588"/>
                <a:gd name="T4" fmla="*/ 227 w 1701"/>
                <a:gd name="T5" fmla="*/ 1134 h 1588"/>
                <a:gd name="T6" fmla="*/ 227 w 1701"/>
                <a:gd name="T7" fmla="*/ 1248 h 1588"/>
                <a:gd name="T8" fmla="*/ 340 w 1701"/>
                <a:gd name="T9" fmla="*/ 1248 h 1588"/>
                <a:gd name="T10" fmla="*/ 340 w 1701"/>
                <a:gd name="T11" fmla="*/ 1361 h 1588"/>
                <a:gd name="T12" fmla="*/ 453 w 1701"/>
                <a:gd name="T13" fmla="*/ 1361 h 1588"/>
                <a:gd name="T14" fmla="*/ 453 w 1701"/>
                <a:gd name="T15" fmla="*/ 1588 h 1588"/>
                <a:gd name="T16" fmla="*/ 794 w 1701"/>
                <a:gd name="T17" fmla="*/ 1588 h 1588"/>
                <a:gd name="T18" fmla="*/ 794 w 1701"/>
                <a:gd name="T19" fmla="*/ 1475 h 1588"/>
                <a:gd name="T20" fmla="*/ 1020 w 1701"/>
                <a:gd name="T21" fmla="*/ 1475 h 1588"/>
                <a:gd name="T22" fmla="*/ 1020 w 1701"/>
                <a:gd name="T23" fmla="*/ 1361 h 1588"/>
                <a:gd name="T24" fmla="*/ 1247 w 1701"/>
                <a:gd name="T25" fmla="*/ 1361 h 1588"/>
                <a:gd name="T26" fmla="*/ 1247 w 1701"/>
                <a:gd name="T27" fmla="*/ 1248 h 1588"/>
                <a:gd name="T28" fmla="*/ 1361 w 1701"/>
                <a:gd name="T29" fmla="*/ 1248 h 1588"/>
                <a:gd name="T30" fmla="*/ 1361 w 1701"/>
                <a:gd name="T31" fmla="*/ 908 h 1588"/>
                <a:gd name="T32" fmla="*/ 1474 w 1701"/>
                <a:gd name="T33" fmla="*/ 908 h 1588"/>
                <a:gd name="T34" fmla="*/ 1474 w 1701"/>
                <a:gd name="T35" fmla="*/ 794 h 1588"/>
                <a:gd name="T36" fmla="*/ 1587 w 1701"/>
                <a:gd name="T37" fmla="*/ 794 h 1588"/>
                <a:gd name="T38" fmla="*/ 1587 w 1701"/>
                <a:gd name="T39" fmla="*/ 681 h 1588"/>
                <a:gd name="T40" fmla="*/ 1701 w 1701"/>
                <a:gd name="T41" fmla="*/ 681 h 1588"/>
                <a:gd name="T42" fmla="*/ 1701 w 1701"/>
                <a:gd name="T43" fmla="*/ 341 h 1588"/>
                <a:gd name="T44" fmla="*/ 1587 w 1701"/>
                <a:gd name="T45" fmla="*/ 341 h 1588"/>
                <a:gd name="T46" fmla="*/ 1587 w 1701"/>
                <a:gd name="T47" fmla="*/ 227 h 1588"/>
                <a:gd name="T48" fmla="*/ 1474 w 1701"/>
                <a:gd name="T49" fmla="*/ 227 h 1588"/>
                <a:gd name="T50" fmla="*/ 1474 w 1701"/>
                <a:gd name="T51" fmla="*/ 114 h 1588"/>
                <a:gd name="T52" fmla="*/ 1247 w 1701"/>
                <a:gd name="T53" fmla="*/ 114 h 1588"/>
                <a:gd name="T54" fmla="*/ 1247 w 1701"/>
                <a:gd name="T55" fmla="*/ 341 h 1588"/>
                <a:gd name="T56" fmla="*/ 1134 w 1701"/>
                <a:gd name="T57" fmla="*/ 341 h 1588"/>
                <a:gd name="T58" fmla="*/ 1134 w 1701"/>
                <a:gd name="T59" fmla="*/ 227 h 1588"/>
                <a:gd name="T60" fmla="*/ 1020 w 1701"/>
                <a:gd name="T61" fmla="*/ 227 h 1588"/>
                <a:gd name="T62" fmla="*/ 1020 w 1701"/>
                <a:gd name="T63" fmla="*/ 114 h 1588"/>
                <a:gd name="T64" fmla="*/ 794 w 1701"/>
                <a:gd name="T65" fmla="*/ 114 h 1588"/>
                <a:gd name="T66" fmla="*/ 794 w 1701"/>
                <a:gd name="T67" fmla="*/ 227 h 1588"/>
                <a:gd name="T68" fmla="*/ 567 w 1701"/>
                <a:gd name="T69" fmla="*/ 227 h 1588"/>
                <a:gd name="T70" fmla="*/ 567 w 1701"/>
                <a:gd name="T71" fmla="*/ 0 h 1588"/>
                <a:gd name="T72" fmla="*/ 453 w 1701"/>
                <a:gd name="T73" fmla="*/ 0 h 1588"/>
                <a:gd name="T74" fmla="*/ 453 w 1701"/>
                <a:gd name="T75" fmla="*/ 114 h 1588"/>
                <a:gd name="T76" fmla="*/ 340 w 1701"/>
                <a:gd name="T77" fmla="*/ 114 h 1588"/>
                <a:gd name="T78" fmla="*/ 340 w 1701"/>
                <a:gd name="T79" fmla="*/ 0 h 1588"/>
                <a:gd name="T80" fmla="*/ 227 w 1701"/>
                <a:gd name="T81" fmla="*/ 0 h 1588"/>
                <a:gd name="T82" fmla="*/ 227 w 1701"/>
                <a:gd name="T83" fmla="*/ 341 h 1588"/>
                <a:gd name="T84" fmla="*/ 113 w 1701"/>
                <a:gd name="T85" fmla="*/ 341 h 1588"/>
                <a:gd name="T86" fmla="*/ 113 w 1701"/>
                <a:gd name="T87" fmla="*/ 454 h 1588"/>
                <a:gd name="T88" fmla="*/ 0 w 1701"/>
                <a:gd name="T89" fmla="*/ 454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01" h="1588">
                  <a:moveTo>
                    <a:pt x="0" y="454"/>
                  </a:moveTo>
                  <a:lnTo>
                    <a:pt x="0" y="1134"/>
                  </a:lnTo>
                  <a:lnTo>
                    <a:pt x="227" y="1134"/>
                  </a:lnTo>
                  <a:lnTo>
                    <a:pt x="227" y="1248"/>
                  </a:lnTo>
                  <a:lnTo>
                    <a:pt x="340" y="1248"/>
                  </a:lnTo>
                  <a:lnTo>
                    <a:pt x="340" y="1361"/>
                  </a:lnTo>
                  <a:lnTo>
                    <a:pt x="453" y="1361"/>
                  </a:lnTo>
                  <a:lnTo>
                    <a:pt x="453" y="1588"/>
                  </a:lnTo>
                  <a:lnTo>
                    <a:pt x="794" y="1588"/>
                  </a:lnTo>
                  <a:lnTo>
                    <a:pt x="794" y="1475"/>
                  </a:lnTo>
                  <a:lnTo>
                    <a:pt x="1020" y="1475"/>
                  </a:lnTo>
                  <a:lnTo>
                    <a:pt x="1020" y="1361"/>
                  </a:lnTo>
                  <a:lnTo>
                    <a:pt x="1247" y="1361"/>
                  </a:lnTo>
                  <a:lnTo>
                    <a:pt x="1247" y="1248"/>
                  </a:lnTo>
                  <a:lnTo>
                    <a:pt x="1361" y="1248"/>
                  </a:lnTo>
                  <a:lnTo>
                    <a:pt x="1361" y="908"/>
                  </a:lnTo>
                  <a:lnTo>
                    <a:pt x="1474" y="908"/>
                  </a:lnTo>
                  <a:lnTo>
                    <a:pt x="1474" y="794"/>
                  </a:lnTo>
                  <a:lnTo>
                    <a:pt x="1587" y="794"/>
                  </a:lnTo>
                  <a:lnTo>
                    <a:pt x="1587" y="681"/>
                  </a:lnTo>
                  <a:lnTo>
                    <a:pt x="1701" y="681"/>
                  </a:lnTo>
                  <a:lnTo>
                    <a:pt x="1701" y="341"/>
                  </a:lnTo>
                  <a:lnTo>
                    <a:pt x="1587" y="341"/>
                  </a:lnTo>
                  <a:lnTo>
                    <a:pt x="1587" y="227"/>
                  </a:lnTo>
                  <a:lnTo>
                    <a:pt x="1474" y="227"/>
                  </a:lnTo>
                  <a:lnTo>
                    <a:pt x="1474" y="114"/>
                  </a:lnTo>
                  <a:lnTo>
                    <a:pt x="1247" y="114"/>
                  </a:lnTo>
                  <a:lnTo>
                    <a:pt x="1247" y="341"/>
                  </a:lnTo>
                  <a:lnTo>
                    <a:pt x="1134" y="341"/>
                  </a:lnTo>
                  <a:lnTo>
                    <a:pt x="1134" y="227"/>
                  </a:lnTo>
                  <a:lnTo>
                    <a:pt x="1020" y="227"/>
                  </a:lnTo>
                  <a:lnTo>
                    <a:pt x="1020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81" name="Freeform 216"/>
            <p:cNvSpPr>
              <a:spLocks/>
            </p:cNvSpPr>
            <p:nvPr/>
          </p:nvSpPr>
          <p:spPr bwMode="auto">
            <a:xfrm>
              <a:off x="5138738" y="4440238"/>
              <a:ext cx="2519363" cy="1800225"/>
            </a:xfrm>
            <a:custGeom>
              <a:avLst/>
              <a:gdLst>
                <a:gd name="T0" fmla="*/ 227 w 1588"/>
                <a:gd name="T1" fmla="*/ 0 h 1134"/>
                <a:gd name="T2" fmla="*/ 227 w 1588"/>
                <a:gd name="T3" fmla="*/ 227 h 1134"/>
                <a:gd name="T4" fmla="*/ 114 w 1588"/>
                <a:gd name="T5" fmla="*/ 227 h 1134"/>
                <a:gd name="T6" fmla="*/ 114 w 1588"/>
                <a:gd name="T7" fmla="*/ 454 h 1134"/>
                <a:gd name="T8" fmla="*/ 0 w 1588"/>
                <a:gd name="T9" fmla="*/ 454 h 1134"/>
                <a:gd name="T10" fmla="*/ 0 w 1588"/>
                <a:gd name="T11" fmla="*/ 1021 h 1134"/>
                <a:gd name="T12" fmla="*/ 227 w 1588"/>
                <a:gd name="T13" fmla="*/ 1021 h 1134"/>
                <a:gd name="T14" fmla="*/ 227 w 1588"/>
                <a:gd name="T15" fmla="*/ 907 h 1134"/>
                <a:gd name="T16" fmla="*/ 454 w 1588"/>
                <a:gd name="T17" fmla="*/ 907 h 1134"/>
                <a:gd name="T18" fmla="*/ 567 w 1588"/>
                <a:gd name="T19" fmla="*/ 907 h 1134"/>
                <a:gd name="T20" fmla="*/ 567 w 1588"/>
                <a:gd name="T21" fmla="*/ 1134 h 1134"/>
                <a:gd name="T22" fmla="*/ 681 w 1588"/>
                <a:gd name="T23" fmla="*/ 1134 h 1134"/>
                <a:gd name="T24" fmla="*/ 794 w 1588"/>
                <a:gd name="T25" fmla="*/ 1134 h 1134"/>
                <a:gd name="T26" fmla="*/ 794 w 1588"/>
                <a:gd name="T27" fmla="*/ 1021 h 1134"/>
                <a:gd name="T28" fmla="*/ 1248 w 1588"/>
                <a:gd name="T29" fmla="*/ 1021 h 1134"/>
                <a:gd name="T30" fmla="*/ 1248 w 1588"/>
                <a:gd name="T31" fmla="*/ 907 h 1134"/>
                <a:gd name="T32" fmla="*/ 1474 w 1588"/>
                <a:gd name="T33" fmla="*/ 907 h 1134"/>
                <a:gd name="T34" fmla="*/ 1474 w 1588"/>
                <a:gd name="T35" fmla="*/ 1021 h 1134"/>
                <a:gd name="T36" fmla="*/ 1588 w 1588"/>
                <a:gd name="T37" fmla="*/ 1021 h 1134"/>
                <a:gd name="T38" fmla="*/ 1588 w 1588"/>
                <a:gd name="T39" fmla="*/ 340 h 1134"/>
                <a:gd name="T40" fmla="*/ 1474 w 1588"/>
                <a:gd name="T41" fmla="*/ 340 h 1134"/>
                <a:gd name="T42" fmla="*/ 1474 w 1588"/>
                <a:gd name="T43" fmla="*/ 114 h 1134"/>
                <a:gd name="T44" fmla="*/ 794 w 1588"/>
                <a:gd name="T45" fmla="*/ 114 h 1134"/>
                <a:gd name="T46" fmla="*/ 794 w 1588"/>
                <a:gd name="T47" fmla="*/ 0 h 1134"/>
                <a:gd name="T48" fmla="*/ 227 w 1588"/>
                <a:gd name="T49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88" h="1134">
                  <a:moveTo>
                    <a:pt x="227" y="0"/>
                  </a:moveTo>
                  <a:lnTo>
                    <a:pt x="227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1021"/>
                  </a:lnTo>
                  <a:lnTo>
                    <a:pt x="227" y="1021"/>
                  </a:lnTo>
                  <a:lnTo>
                    <a:pt x="227" y="907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681" y="1134"/>
                  </a:lnTo>
                  <a:lnTo>
                    <a:pt x="794" y="1134"/>
                  </a:lnTo>
                  <a:lnTo>
                    <a:pt x="794" y="1021"/>
                  </a:lnTo>
                  <a:lnTo>
                    <a:pt x="1248" y="1021"/>
                  </a:lnTo>
                  <a:lnTo>
                    <a:pt x="1248" y="907"/>
                  </a:lnTo>
                  <a:lnTo>
                    <a:pt x="1474" y="907"/>
                  </a:lnTo>
                  <a:lnTo>
                    <a:pt x="1474" y="1021"/>
                  </a:lnTo>
                  <a:lnTo>
                    <a:pt x="1588" y="1021"/>
                  </a:lnTo>
                  <a:lnTo>
                    <a:pt x="1588" y="340"/>
                  </a:lnTo>
                  <a:lnTo>
                    <a:pt x="1474" y="340"/>
                  </a:lnTo>
                  <a:lnTo>
                    <a:pt x="1474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82" name="Freeform 218"/>
            <p:cNvSpPr>
              <a:spLocks/>
            </p:cNvSpPr>
            <p:nvPr/>
          </p:nvSpPr>
          <p:spPr bwMode="auto">
            <a:xfrm>
              <a:off x="4240213" y="3179763"/>
              <a:ext cx="720725" cy="360363"/>
            </a:xfrm>
            <a:custGeom>
              <a:avLst/>
              <a:gdLst>
                <a:gd name="T0" fmla="*/ 454 w 454"/>
                <a:gd name="T1" fmla="*/ 227 h 227"/>
                <a:gd name="T2" fmla="*/ 0 w 454"/>
                <a:gd name="T3" fmla="*/ 227 h 227"/>
                <a:gd name="T4" fmla="*/ 0 w 454"/>
                <a:gd name="T5" fmla="*/ 114 h 227"/>
                <a:gd name="T6" fmla="*/ 114 w 454"/>
                <a:gd name="T7" fmla="*/ 114 h 227"/>
                <a:gd name="T8" fmla="*/ 114 w 454"/>
                <a:gd name="T9" fmla="*/ 0 h 227"/>
                <a:gd name="T10" fmla="*/ 454 w 454"/>
                <a:gd name="T11" fmla="*/ 0 h 227"/>
                <a:gd name="T12" fmla="*/ 454 w 454"/>
                <a:gd name="T1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227">
                  <a:moveTo>
                    <a:pt x="454" y="227"/>
                  </a:move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454" y="0"/>
                  </a:lnTo>
                  <a:lnTo>
                    <a:pt x="454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83" name="Freeform 149"/>
            <p:cNvSpPr>
              <a:spLocks/>
            </p:cNvSpPr>
            <p:nvPr/>
          </p:nvSpPr>
          <p:spPr bwMode="auto">
            <a:xfrm>
              <a:off x="4421188" y="2820988"/>
              <a:ext cx="539750" cy="358775"/>
            </a:xfrm>
            <a:custGeom>
              <a:avLst/>
              <a:gdLst>
                <a:gd name="T0" fmla="*/ 0 w 340"/>
                <a:gd name="T1" fmla="*/ 0 h 226"/>
                <a:gd name="T2" fmla="*/ 340 w 340"/>
                <a:gd name="T3" fmla="*/ 0 h 226"/>
                <a:gd name="T4" fmla="*/ 340 w 340"/>
                <a:gd name="T5" fmla="*/ 226 h 226"/>
                <a:gd name="T6" fmla="*/ 0 w 340"/>
                <a:gd name="T7" fmla="*/ 226 h 226"/>
                <a:gd name="T8" fmla="*/ 0 w 340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6">
                  <a:moveTo>
                    <a:pt x="0" y="0"/>
                  </a:moveTo>
                  <a:lnTo>
                    <a:pt x="340" y="0"/>
                  </a:lnTo>
                  <a:lnTo>
                    <a:pt x="340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684" name="Freeform 219"/>
            <p:cNvSpPr>
              <a:spLocks/>
            </p:cNvSpPr>
            <p:nvPr/>
          </p:nvSpPr>
          <p:spPr bwMode="auto">
            <a:xfrm>
              <a:off x="4421188" y="3540125"/>
              <a:ext cx="539750" cy="539750"/>
            </a:xfrm>
            <a:custGeom>
              <a:avLst/>
              <a:gdLst>
                <a:gd name="T0" fmla="*/ 340 w 340"/>
                <a:gd name="T1" fmla="*/ 0 h 340"/>
                <a:gd name="T2" fmla="*/ 0 w 340"/>
                <a:gd name="T3" fmla="*/ 0 h 340"/>
                <a:gd name="T4" fmla="*/ 0 w 340"/>
                <a:gd name="T5" fmla="*/ 340 h 340"/>
                <a:gd name="T6" fmla="*/ 113 w 340"/>
                <a:gd name="T7" fmla="*/ 340 h 340"/>
                <a:gd name="T8" fmla="*/ 113 w 340"/>
                <a:gd name="T9" fmla="*/ 114 h 340"/>
                <a:gd name="T10" fmla="*/ 340 w 340"/>
                <a:gd name="T11" fmla="*/ 114 h 340"/>
                <a:gd name="T12" fmla="*/ 340 w 340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9" name="グループ化 98"/>
          <p:cNvGrpSpPr/>
          <p:nvPr/>
        </p:nvGrpSpPr>
        <p:grpSpPr>
          <a:xfrm>
            <a:off x="1834449" y="1308689"/>
            <a:ext cx="1202860" cy="931020"/>
            <a:chOff x="2311882" y="2471235"/>
            <a:chExt cx="2266096" cy="1753972"/>
          </a:xfrm>
        </p:grpSpPr>
        <p:sp>
          <p:nvSpPr>
            <p:cNvPr id="100" name="正方形/長方形 99"/>
            <p:cNvSpPr/>
            <p:nvPr/>
          </p:nvSpPr>
          <p:spPr>
            <a:xfrm>
              <a:off x="3353171" y="2887664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千種区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3229365" y="2707502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3158773" y="2471235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2776928" y="2547285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2357128" y="3017549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中村区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2985991" y="2939863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3132728" y="3132911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昭和区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2750141" y="3328167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熱田区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3455892" y="2511849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守山区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3552532" y="3819327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緑区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3089710" y="3755565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3650253" y="3023800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名東区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3525933" y="3422261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天白区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2487446" y="3633400"/>
              <a:ext cx="734448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港区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2311882" y="3231762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中川区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3093450" y="3540440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瑞穂区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250" name="グループ化 249"/>
          <p:cNvGrpSpPr/>
          <p:nvPr/>
        </p:nvGrpSpPr>
        <p:grpSpPr>
          <a:xfrm>
            <a:off x="7657098" y="1332284"/>
            <a:ext cx="1202860" cy="931020"/>
            <a:chOff x="2311882" y="2471235"/>
            <a:chExt cx="2266096" cy="1753972"/>
          </a:xfrm>
        </p:grpSpPr>
        <p:sp>
          <p:nvSpPr>
            <p:cNvPr id="251" name="正方形/長方形 250"/>
            <p:cNvSpPr/>
            <p:nvPr/>
          </p:nvSpPr>
          <p:spPr>
            <a:xfrm>
              <a:off x="3353173" y="2887663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千種区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52" name="正方形/長方形 251"/>
            <p:cNvSpPr/>
            <p:nvPr/>
          </p:nvSpPr>
          <p:spPr>
            <a:xfrm>
              <a:off x="3229365" y="2707502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53" name="正方形/長方形 252"/>
            <p:cNvSpPr/>
            <p:nvPr/>
          </p:nvSpPr>
          <p:spPr>
            <a:xfrm>
              <a:off x="3158773" y="2471235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54" name="正方形/長方形 253"/>
            <p:cNvSpPr/>
            <p:nvPr/>
          </p:nvSpPr>
          <p:spPr>
            <a:xfrm>
              <a:off x="2776928" y="2547285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55" name="正方形/長方形 254"/>
            <p:cNvSpPr/>
            <p:nvPr/>
          </p:nvSpPr>
          <p:spPr>
            <a:xfrm>
              <a:off x="2357128" y="3017549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中村区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56" name="正方形/長方形 255"/>
            <p:cNvSpPr/>
            <p:nvPr/>
          </p:nvSpPr>
          <p:spPr>
            <a:xfrm>
              <a:off x="2985991" y="2939863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3132728" y="3132911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昭和区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58" name="正方形/長方形 257"/>
            <p:cNvSpPr/>
            <p:nvPr/>
          </p:nvSpPr>
          <p:spPr>
            <a:xfrm>
              <a:off x="2750141" y="3328167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熱田区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59" name="正方形/長方形 258"/>
            <p:cNvSpPr/>
            <p:nvPr/>
          </p:nvSpPr>
          <p:spPr>
            <a:xfrm>
              <a:off x="3455892" y="2511849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守山区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60" name="正方形/長方形 259"/>
            <p:cNvSpPr/>
            <p:nvPr/>
          </p:nvSpPr>
          <p:spPr>
            <a:xfrm>
              <a:off x="3552532" y="3819327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緑区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61" name="正方形/長方形 260"/>
            <p:cNvSpPr/>
            <p:nvPr/>
          </p:nvSpPr>
          <p:spPr>
            <a:xfrm>
              <a:off x="3089710" y="3755565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62" name="正方形/長方形 261"/>
            <p:cNvSpPr/>
            <p:nvPr/>
          </p:nvSpPr>
          <p:spPr>
            <a:xfrm>
              <a:off x="3650253" y="3023800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名東区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63" name="正方形/長方形 262"/>
            <p:cNvSpPr/>
            <p:nvPr/>
          </p:nvSpPr>
          <p:spPr>
            <a:xfrm>
              <a:off x="3525933" y="3422261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天白区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64" name="正方形/長方形 263"/>
            <p:cNvSpPr/>
            <p:nvPr/>
          </p:nvSpPr>
          <p:spPr>
            <a:xfrm>
              <a:off x="2487446" y="3633400"/>
              <a:ext cx="734448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港区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65" name="正方形/長方形 264"/>
            <p:cNvSpPr/>
            <p:nvPr/>
          </p:nvSpPr>
          <p:spPr>
            <a:xfrm>
              <a:off x="2311882" y="3231762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中川区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266" name="正方形/長方形 265"/>
            <p:cNvSpPr/>
            <p:nvPr/>
          </p:nvSpPr>
          <p:spPr>
            <a:xfrm>
              <a:off x="3093450" y="3540440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瑞穂区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01" name="グループ化 400"/>
          <p:cNvGrpSpPr/>
          <p:nvPr/>
        </p:nvGrpSpPr>
        <p:grpSpPr>
          <a:xfrm>
            <a:off x="1054145" y="5471527"/>
            <a:ext cx="1202860" cy="931020"/>
            <a:chOff x="2311882" y="2471235"/>
            <a:chExt cx="2266096" cy="1753972"/>
          </a:xfrm>
        </p:grpSpPr>
        <p:sp>
          <p:nvSpPr>
            <p:cNvPr id="402" name="正方形/長方形 401"/>
            <p:cNvSpPr/>
            <p:nvPr/>
          </p:nvSpPr>
          <p:spPr>
            <a:xfrm>
              <a:off x="3353173" y="2887663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千種区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03" name="正方形/長方形 402"/>
            <p:cNvSpPr/>
            <p:nvPr/>
          </p:nvSpPr>
          <p:spPr>
            <a:xfrm>
              <a:off x="3229365" y="2707502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04" name="正方形/長方形 403"/>
            <p:cNvSpPr/>
            <p:nvPr/>
          </p:nvSpPr>
          <p:spPr>
            <a:xfrm>
              <a:off x="3158773" y="2471235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05" name="正方形/長方形 404"/>
            <p:cNvSpPr/>
            <p:nvPr/>
          </p:nvSpPr>
          <p:spPr>
            <a:xfrm>
              <a:off x="2776928" y="2547285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06" name="正方形/長方形 405"/>
            <p:cNvSpPr/>
            <p:nvPr/>
          </p:nvSpPr>
          <p:spPr>
            <a:xfrm>
              <a:off x="2357128" y="3017549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中村区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07" name="正方形/長方形 406"/>
            <p:cNvSpPr/>
            <p:nvPr/>
          </p:nvSpPr>
          <p:spPr>
            <a:xfrm>
              <a:off x="2985991" y="2939863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08" name="正方形/長方形 407"/>
            <p:cNvSpPr/>
            <p:nvPr/>
          </p:nvSpPr>
          <p:spPr>
            <a:xfrm>
              <a:off x="3132728" y="3132911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昭和区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09" name="正方形/長方形 408"/>
            <p:cNvSpPr/>
            <p:nvPr/>
          </p:nvSpPr>
          <p:spPr>
            <a:xfrm>
              <a:off x="2750141" y="3328167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熱田区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10" name="正方形/長方形 409"/>
            <p:cNvSpPr/>
            <p:nvPr/>
          </p:nvSpPr>
          <p:spPr>
            <a:xfrm>
              <a:off x="3455892" y="2511849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守山区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11" name="正方形/長方形 410"/>
            <p:cNvSpPr/>
            <p:nvPr/>
          </p:nvSpPr>
          <p:spPr>
            <a:xfrm>
              <a:off x="3552532" y="3819327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緑区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12" name="正方形/長方形 411"/>
            <p:cNvSpPr/>
            <p:nvPr/>
          </p:nvSpPr>
          <p:spPr>
            <a:xfrm>
              <a:off x="3089710" y="3755565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13" name="正方形/長方形 412"/>
            <p:cNvSpPr/>
            <p:nvPr/>
          </p:nvSpPr>
          <p:spPr>
            <a:xfrm>
              <a:off x="3650253" y="3023800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名東区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14" name="正方形/長方形 413"/>
            <p:cNvSpPr/>
            <p:nvPr/>
          </p:nvSpPr>
          <p:spPr>
            <a:xfrm>
              <a:off x="3525933" y="3422261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天白区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15" name="正方形/長方形 414"/>
            <p:cNvSpPr/>
            <p:nvPr/>
          </p:nvSpPr>
          <p:spPr>
            <a:xfrm>
              <a:off x="2487446" y="3633400"/>
              <a:ext cx="734448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港区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16" name="正方形/長方形 415"/>
            <p:cNvSpPr/>
            <p:nvPr/>
          </p:nvSpPr>
          <p:spPr>
            <a:xfrm>
              <a:off x="2311882" y="3231762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中川区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17" name="正方形/長方形 416"/>
            <p:cNvSpPr/>
            <p:nvPr/>
          </p:nvSpPr>
          <p:spPr>
            <a:xfrm>
              <a:off x="3093450" y="3540440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瑞穂区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557" name="グループ化 556"/>
          <p:cNvGrpSpPr/>
          <p:nvPr/>
        </p:nvGrpSpPr>
        <p:grpSpPr>
          <a:xfrm>
            <a:off x="6864576" y="5600823"/>
            <a:ext cx="1202860" cy="931020"/>
            <a:chOff x="2311882" y="2471235"/>
            <a:chExt cx="2266096" cy="1753972"/>
          </a:xfrm>
        </p:grpSpPr>
        <p:sp>
          <p:nvSpPr>
            <p:cNvPr id="558" name="正方形/長方形 557"/>
            <p:cNvSpPr/>
            <p:nvPr/>
          </p:nvSpPr>
          <p:spPr>
            <a:xfrm>
              <a:off x="3353173" y="2887663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千種区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559" name="正方形/長方形 558"/>
            <p:cNvSpPr/>
            <p:nvPr/>
          </p:nvSpPr>
          <p:spPr>
            <a:xfrm>
              <a:off x="3229365" y="2707502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560" name="正方形/長方形 559"/>
            <p:cNvSpPr/>
            <p:nvPr/>
          </p:nvSpPr>
          <p:spPr>
            <a:xfrm>
              <a:off x="3158773" y="2471235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561" name="正方形/長方形 560"/>
            <p:cNvSpPr/>
            <p:nvPr/>
          </p:nvSpPr>
          <p:spPr>
            <a:xfrm>
              <a:off x="2776928" y="2547285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562" name="正方形/長方形 561"/>
            <p:cNvSpPr/>
            <p:nvPr/>
          </p:nvSpPr>
          <p:spPr>
            <a:xfrm>
              <a:off x="2357128" y="3017549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中村区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563" name="正方形/長方形 562"/>
            <p:cNvSpPr/>
            <p:nvPr/>
          </p:nvSpPr>
          <p:spPr>
            <a:xfrm>
              <a:off x="2985991" y="2939863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564" name="正方形/長方形 563"/>
            <p:cNvSpPr/>
            <p:nvPr/>
          </p:nvSpPr>
          <p:spPr>
            <a:xfrm>
              <a:off x="3132728" y="3132911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昭和区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565" name="正方形/長方形 564"/>
            <p:cNvSpPr/>
            <p:nvPr/>
          </p:nvSpPr>
          <p:spPr>
            <a:xfrm>
              <a:off x="2750141" y="3328167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熱田区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566" name="正方形/長方形 565"/>
            <p:cNvSpPr/>
            <p:nvPr/>
          </p:nvSpPr>
          <p:spPr>
            <a:xfrm>
              <a:off x="3455892" y="2511849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守山区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567" name="正方形/長方形 566"/>
            <p:cNvSpPr/>
            <p:nvPr/>
          </p:nvSpPr>
          <p:spPr>
            <a:xfrm>
              <a:off x="3552532" y="3819327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緑区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568" name="正方形/長方形 567"/>
            <p:cNvSpPr/>
            <p:nvPr/>
          </p:nvSpPr>
          <p:spPr>
            <a:xfrm>
              <a:off x="3089710" y="3755565"/>
              <a:ext cx="734447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569" name="正方形/長方形 568"/>
            <p:cNvSpPr/>
            <p:nvPr/>
          </p:nvSpPr>
          <p:spPr>
            <a:xfrm>
              <a:off x="3650253" y="3023800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名東区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570" name="正方形/長方形 569"/>
            <p:cNvSpPr/>
            <p:nvPr/>
          </p:nvSpPr>
          <p:spPr>
            <a:xfrm>
              <a:off x="3525933" y="3422261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天白区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571" name="正方形/長方形 570"/>
            <p:cNvSpPr/>
            <p:nvPr/>
          </p:nvSpPr>
          <p:spPr>
            <a:xfrm>
              <a:off x="2487446" y="3633400"/>
              <a:ext cx="734448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港区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572" name="正方形/長方形 571"/>
            <p:cNvSpPr/>
            <p:nvPr/>
          </p:nvSpPr>
          <p:spPr>
            <a:xfrm>
              <a:off x="2311882" y="3231762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中川区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573" name="正方形/長方形 572"/>
            <p:cNvSpPr/>
            <p:nvPr/>
          </p:nvSpPr>
          <p:spPr>
            <a:xfrm>
              <a:off x="3093450" y="3540440"/>
              <a:ext cx="92772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kern="10" dirty="0">
                  <a:solidFill>
                    <a:schemeClr val="accent1">
                      <a:lumMod val="75000"/>
                    </a:schemeClr>
                  </a:solidFill>
                  <a:latin typeface="メイリオ"/>
                  <a:ea typeface="メイリオ"/>
                  <a:cs typeface="メイリオ"/>
                </a:rPr>
                <a:t>瑞穂区</a:t>
              </a:r>
              <a:endParaRPr lang="ja-JP" altLang="en-US" sz="800" b="1" kern="10" dirty="0">
                <a:solidFill>
                  <a:schemeClr val="accent1">
                    <a:lumMod val="75000"/>
                  </a:schemeClr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706" name="グループ化 705"/>
          <p:cNvGrpSpPr/>
          <p:nvPr/>
        </p:nvGrpSpPr>
        <p:grpSpPr>
          <a:xfrm>
            <a:off x="1085730" y="320730"/>
            <a:ext cx="5446513" cy="4398714"/>
            <a:chOff x="901351" y="609996"/>
            <a:chExt cx="10260822" cy="8286847"/>
          </a:xfrm>
        </p:grpSpPr>
        <p:sp>
          <p:nvSpPr>
            <p:cNvPr id="707" name="正方形/長方形 706"/>
            <p:cNvSpPr/>
            <p:nvPr/>
          </p:nvSpPr>
          <p:spPr>
            <a:xfrm>
              <a:off x="7269779" y="759797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08" name="正方形/長方形 707"/>
            <p:cNvSpPr/>
            <p:nvPr/>
          </p:nvSpPr>
          <p:spPr>
            <a:xfrm>
              <a:off x="5887311" y="5209955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09" name="正方形/長方形 708"/>
            <p:cNvSpPr/>
            <p:nvPr/>
          </p:nvSpPr>
          <p:spPr>
            <a:xfrm>
              <a:off x="2929555" y="5797649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半田市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0" name="正方形/長方形 709"/>
            <p:cNvSpPr/>
            <p:nvPr/>
          </p:nvSpPr>
          <p:spPr>
            <a:xfrm>
              <a:off x="1516679" y="288257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津島市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1" name="正方形/長方形 710"/>
            <p:cNvSpPr/>
            <p:nvPr/>
          </p:nvSpPr>
          <p:spPr>
            <a:xfrm>
              <a:off x="6275786" y="3013509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豊田市</a:t>
              </a:r>
            </a:p>
          </p:txBody>
        </p:sp>
        <p:sp>
          <p:nvSpPr>
            <p:cNvPr id="712" name="正方形/長方形 711"/>
            <p:cNvSpPr/>
            <p:nvPr/>
          </p:nvSpPr>
          <p:spPr>
            <a:xfrm>
              <a:off x="3630397" y="86675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犬山市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3" name="正方形/長方形 712"/>
            <p:cNvSpPr/>
            <p:nvPr/>
          </p:nvSpPr>
          <p:spPr>
            <a:xfrm>
              <a:off x="3275409" y="145149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小牧市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4" name="正方形/長方形 713"/>
            <p:cNvSpPr/>
            <p:nvPr/>
          </p:nvSpPr>
          <p:spPr>
            <a:xfrm>
              <a:off x="2746198" y="4323252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東海市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5" name="正方形/長方形 714"/>
            <p:cNvSpPr/>
            <p:nvPr/>
          </p:nvSpPr>
          <p:spPr>
            <a:xfrm>
              <a:off x="4119783" y="2357636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尾張旭市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6" name="正方形/長方形 715"/>
            <p:cNvSpPr/>
            <p:nvPr/>
          </p:nvSpPr>
          <p:spPr>
            <a:xfrm>
              <a:off x="5378516" y="849096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田原市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7" name="正方形/長方形 716"/>
            <p:cNvSpPr/>
            <p:nvPr/>
          </p:nvSpPr>
          <p:spPr>
            <a:xfrm>
              <a:off x="2243930" y="236706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清須市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8" name="正方形/長方形 717"/>
            <p:cNvSpPr/>
            <p:nvPr/>
          </p:nvSpPr>
          <p:spPr>
            <a:xfrm>
              <a:off x="2113679" y="2026726"/>
              <a:ext cx="1374676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北名古屋市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9" name="正方形/長方形 718"/>
            <p:cNvSpPr/>
            <p:nvPr/>
          </p:nvSpPr>
          <p:spPr>
            <a:xfrm>
              <a:off x="2318366" y="91777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江南市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0" name="正方形/長方形 719"/>
            <p:cNvSpPr/>
            <p:nvPr/>
          </p:nvSpPr>
          <p:spPr>
            <a:xfrm>
              <a:off x="4272360" y="644084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西尾市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1" name="正方形/長方形 720"/>
            <p:cNvSpPr/>
            <p:nvPr/>
          </p:nvSpPr>
          <p:spPr>
            <a:xfrm>
              <a:off x="3720183" y="4583310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刈谷市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2" name="正方形/長方形 721"/>
            <p:cNvSpPr/>
            <p:nvPr/>
          </p:nvSpPr>
          <p:spPr>
            <a:xfrm>
              <a:off x="3630395" y="5825288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碧南市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3" name="正方形/長方形 722"/>
            <p:cNvSpPr/>
            <p:nvPr/>
          </p:nvSpPr>
          <p:spPr>
            <a:xfrm>
              <a:off x="3726136" y="1754386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春日井市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4" name="正方形/長方形 723"/>
            <p:cNvSpPr/>
            <p:nvPr/>
          </p:nvSpPr>
          <p:spPr>
            <a:xfrm>
              <a:off x="1786555" y="136852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一宮市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5" name="正方形/長方形 724"/>
            <p:cNvSpPr/>
            <p:nvPr/>
          </p:nvSpPr>
          <p:spPr>
            <a:xfrm>
              <a:off x="6852486" y="6340545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豊川市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6" name="正方形/長方形 725"/>
            <p:cNvSpPr/>
            <p:nvPr/>
          </p:nvSpPr>
          <p:spPr>
            <a:xfrm>
              <a:off x="3386973" y="4456212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大府市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7" name="正方形/長方形 726"/>
            <p:cNvSpPr/>
            <p:nvPr/>
          </p:nvSpPr>
          <p:spPr>
            <a:xfrm>
              <a:off x="3562282" y="5411887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高浜市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8" name="正方形/長方形 727"/>
            <p:cNvSpPr/>
            <p:nvPr/>
          </p:nvSpPr>
          <p:spPr>
            <a:xfrm>
              <a:off x="4146975" y="3277592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日進市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29" name="正方形/長方形 728"/>
            <p:cNvSpPr/>
            <p:nvPr/>
          </p:nvSpPr>
          <p:spPr>
            <a:xfrm>
              <a:off x="1380083" y="362436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弥富市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30" name="正方形/長方形 729"/>
            <p:cNvSpPr/>
            <p:nvPr/>
          </p:nvSpPr>
          <p:spPr>
            <a:xfrm>
              <a:off x="4214156" y="2871667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長久手市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31" name="正方形/長方形 730"/>
            <p:cNvSpPr/>
            <p:nvPr/>
          </p:nvSpPr>
          <p:spPr>
            <a:xfrm>
              <a:off x="2840462" y="609996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扶桑町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32" name="正方形/長方形 731"/>
            <p:cNvSpPr/>
            <p:nvPr/>
          </p:nvSpPr>
          <p:spPr>
            <a:xfrm>
              <a:off x="1662658" y="3219032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蟹江町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33" name="正方形/長方形 732"/>
            <p:cNvSpPr/>
            <p:nvPr/>
          </p:nvSpPr>
          <p:spPr>
            <a:xfrm>
              <a:off x="1997816" y="405620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飛島村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34" name="正方形/長方形 733"/>
            <p:cNvSpPr/>
            <p:nvPr/>
          </p:nvSpPr>
          <p:spPr>
            <a:xfrm>
              <a:off x="3218479" y="501345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東浦町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35" name="正方形/長方形 734"/>
            <p:cNvSpPr/>
            <p:nvPr/>
          </p:nvSpPr>
          <p:spPr>
            <a:xfrm>
              <a:off x="2990164" y="641794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武豊町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36" name="正方形/長方形 735"/>
            <p:cNvSpPr/>
            <p:nvPr/>
          </p:nvSpPr>
          <p:spPr>
            <a:xfrm>
              <a:off x="5074057" y="619471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幸田町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37" name="正方形/長方形 736"/>
            <p:cNvSpPr/>
            <p:nvPr/>
          </p:nvSpPr>
          <p:spPr>
            <a:xfrm>
              <a:off x="9834019" y="3721100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東栄町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38" name="正方形/長方形 737"/>
            <p:cNvSpPr/>
            <p:nvPr/>
          </p:nvSpPr>
          <p:spPr>
            <a:xfrm>
              <a:off x="10198208" y="280521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豊根村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39" name="正方形/長方形 738"/>
            <p:cNvSpPr/>
            <p:nvPr/>
          </p:nvSpPr>
          <p:spPr>
            <a:xfrm>
              <a:off x="4366754" y="3766578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みよし市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40" name="正方形/長方形 739"/>
            <p:cNvSpPr/>
            <p:nvPr/>
          </p:nvSpPr>
          <p:spPr>
            <a:xfrm>
              <a:off x="3767536" y="4058440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41" name="正方形/長方形 740"/>
            <p:cNvSpPr/>
            <p:nvPr/>
          </p:nvSpPr>
          <p:spPr>
            <a:xfrm>
              <a:off x="2578726" y="1690990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岩倉市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42" name="正方形/長方形 741"/>
            <p:cNvSpPr/>
            <p:nvPr/>
          </p:nvSpPr>
          <p:spPr>
            <a:xfrm>
              <a:off x="2396374" y="5029298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知多市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43" name="正方形/長方形 742"/>
            <p:cNvSpPr/>
            <p:nvPr/>
          </p:nvSpPr>
          <p:spPr>
            <a:xfrm>
              <a:off x="1516679" y="213018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稲沢市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44" name="正方形/長方形 743"/>
            <p:cNvSpPr/>
            <p:nvPr/>
          </p:nvSpPr>
          <p:spPr>
            <a:xfrm>
              <a:off x="2240006" y="5931536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常滑市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45" name="正方形/長方形 744"/>
            <p:cNvSpPr/>
            <p:nvPr/>
          </p:nvSpPr>
          <p:spPr>
            <a:xfrm>
              <a:off x="4764484" y="208109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46" name="正方形/長方形 745"/>
            <p:cNvSpPr/>
            <p:nvPr/>
          </p:nvSpPr>
          <p:spPr>
            <a:xfrm>
              <a:off x="4300347" y="5221825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安城市</a:t>
              </a:r>
            </a:p>
          </p:txBody>
        </p:sp>
        <p:sp>
          <p:nvSpPr>
            <p:cNvPr id="747" name="正方形/長方形 746"/>
            <p:cNvSpPr/>
            <p:nvPr/>
          </p:nvSpPr>
          <p:spPr>
            <a:xfrm>
              <a:off x="5749771" y="641794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蒲郡市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48" name="正方形/長方形 747"/>
            <p:cNvSpPr/>
            <p:nvPr/>
          </p:nvSpPr>
          <p:spPr>
            <a:xfrm>
              <a:off x="3099986" y="191315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豊山町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49" name="正方形/長方形 748"/>
            <p:cNvSpPr/>
            <p:nvPr/>
          </p:nvSpPr>
          <p:spPr>
            <a:xfrm>
              <a:off x="3026110" y="7686994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南知多町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50" name="正方形/長方形 749"/>
            <p:cNvSpPr/>
            <p:nvPr/>
          </p:nvSpPr>
          <p:spPr>
            <a:xfrm>
              <a:off x="8415955" y="337522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設楽町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51" name="正方形/長方形 750"/>
            <p:cNvSpPr/>
            <p:nvPr/>
          </p:nvSpPr>
          <p:spPr>
            <a:xfrm>
              <a:off x="2640628" y="697726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52" name="正方形/長方形 751"/>
            <p:cNvSpPr/>
            <p:nvPr/>
          </p:nvSpPr>
          <p:spPr>
            <a:xfrm>
              <a:off x="2614457" y="5337075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阿久比町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53" name="正方形/長方形 752"/>
            <p:cNvSpPr/>
            <p:nvPr/>
          </p:nvSpPr>
          <p:spPr>
            <a:xfrm>
              <a:off x="2917002" y="114371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大口町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54" name="正方形/長方形 753"/>
            <p:cNvSpPr/>
            <p:nvPr/>
          </p:nvSpPr>
          <p:spPr>
            <a:xfrm>
              <a:off x="4163834" y="3511549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東郷町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55" name="正方形/長方形 754"/>
            <p:cNvSpPr/>
            <p:nvPr/>
          </p:nvSpPr>
          <p:spPr>
            <a:xfrm>
              <a:off x="901351" y="2755999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愛西市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56" name="正方形/長方形 755"/>
            <p:cNvSpPr/>
            <p:nvPr/>
          </p:nvSpPr>
          <p:spPr>
            <a:xfrm>
              <a:off x="4242637" y="4756149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57" name="正方形/長方形 756"/>
            <p:cNvSpPr/>
            <p:nvPr/>
          </p:nvSpPr>
          <p:spPr>
            <a:xfrm>
              <a:off x="8436940" y="5097078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58" name="正方形/長方形 757"/>
            <p:cNvSpPr/>
            <p:nvPr/>
          </p:nvSpPr>
          <p:spPr>
            <a:xfrm>
              <a:off x="1955049" y="2566552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あま市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59" name="正方形/長方形 758"/>
            <p:cNvSpPr/>
            <p:nvPr/>
          </p:nvSpPr>
          <p:spPr>
            <a:xfrm>
              <a:off x="2089548" y="280372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大治町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60" name="正方形/長方形 759"/>
            <p:cNvSpPr/>
            <p:nvPr/>
          </p:nvSpPr>
          <p:spPr>
            <a:xfrm>
              <a:off x="2681945" y="2803723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名古屋市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761" name="グループ化 760"/>
          <p:cNvGrpSpPr/>
          <p:nvPr/>
        </p:nvGrpSpPr>
        <p:grpSpPr>
          <a:xfrm>
            <a:off x="6908379" y="344325"/>
            <a:ext cx="5446513" cy="4398714"/>
            <a:chOff x="901351" y="609996"/>
            <a:chExt cx="10260822" cy="8286847"/>
          </a:xfrm>
        </p:grpSpPr>
        <p:sp>
          <p:nvSpPr>
            <p:cNvPr id="762" name="正方形/長方形 761"/>
            <p:cNvSpPr/>
            <p:nvPr/>
          </p:nvSpPr>
          <p:spPr>
            <a:xfrm>
              <a:off x="2595591" y="2803723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名古屋市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63" name="正方形/長方形 762"/>
            <p:cNvSpPr/>
            <p:nvPr/>
          </p:nvSpPr>
          <p:spPr>
            <a:xfrm>
              <a:off x="7269779" y="759797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64" name="正方形/長方形 763"/>
            <p:cNvSpPr/>
            <p:nvPr/>
          </p:nvSpPr>
          <p:spPr>
            <a:xfrm>
              <a:off x="5887311" y="5209955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65" name="正方形/長方形 764"/>
            <p:cNvSpPr/>
            <p:nvPr/>
          </p:nvSpPr>
          <p:spPr>
            <a:xfrm>
              <a:off x="2929555" y="5797649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半田市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66" name="正方形/長方形 765"/>
            <p:cNvSpPr/>
            <p:nvPr/>
          </p:nvSpPr>
          <p:spPr>
            <a:xfrm>
              <a:off x="1516679" y="288257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津島市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67" name="正方形/長方形 766"/>
            <p:cNvSpPr/>
            <p:nvPr/>
          </p:nvSpPr>
          <p:spPr>
            <a:xfrm>
              <a:off x="6275786" y="3013509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豊田市</a:t>
              </a:r>
            </a:p>
          </p:txBody>
        </p:sp>
        <p:sp>
          <p:nvSpPr>
            <p:cNvPr id="768" name="正方形/長方形 767"/>
            <p:cNvSpPr/>
            <p:nvPr/>
          </p:nvSpPr>
          <p:spPr>
            <a:xfrm>
              <a:off x="3630397" y="86675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犬山市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69" name="正方形/長方形 768"/>
            <p:cNvSpPr/>
            <p:nvPr/>
          </p:nvSpPr>
          <p:spPr>
            <a:xfrm>
              <a:off x="3275409" y="145149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小牧市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70" name="正方形/長方形 769"/>
            <p:cNvSpPr/>
            <p:nvPr/>
          </p:nvSpPr>
          <p:spPr>
            <a:xfrm>
              <a:off x="2746198" y="4323252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東海市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71" name="正方形/長方形 770"/>
            <p:cNvSpPr/>
            <p:nvPr/>
          </p:nvSpPr>
          <p:spPr>
            <a:xfrm>
              <a:off x="4119783" y="2357636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尾張旭市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72" name="正方形/長方形 771"/>
            <p:cNvSpPr/>
            <p:nvPr/>
          </p:nvSpPr>
          <p:spPr>
            <a:xfrm>
              <a:off x="5378516" y="849096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田原市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73" name="正方形/長方形 772"/>
            <p:cNvSpPr/>
            <p:nvPr/>
          </p:nvSpPr>
          <p:spPr>
            <a:xfrm>
              <a:off x="2243930" y="236706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清須市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74" name="正方形/長方形 773"/>
            <p:cNvSpPr/>
            <p:nvPr/>
          </p:nvSpPr>
          <p:spPr>
            <a:xfrm>
              <a:off x="2113679" y="2026726"/>
              <a:ext cx="1374676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北名古屋市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75" name="正方形/長方形 774"/>
            <p:cNvSpPr/>
            <p:nvPr/>
          </p:nvSpPr>
          <p:spPr>
            <a:xfrm>
              <a:off x="2318366" y="91777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江南市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76" name="正方形/長方形 775"/>
            <p:cNvSpPr/>
            <p:nvPr/>
          </p:nvSpPr>
          <p:spPr>
            <a:xfrm>
              <a:off x="4272360" y="644084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西尾市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77" name="正方形/長方形 776"/>
            <p:cNvSpPr/>
            <p:nvPr/>
          </p:nvSpPr>
          <p:spPr>
            <a:xfrm>
              <a:off x="3720183" y="4583310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刈谷市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78" name="正方形/長方形 777"/>
            <p:cNvSpPr/>
            <p:nvPr/>
          </p:nvSpPr>
          <p:spPr>
            <a:xfrm>
              <a:off x="3630395" y="5825288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碧南市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79" name="正方形/長方形 778"/>
            <p:cNvSpPr/>
            <p:nvPr/>
          </p:nvSpPr>
          <p:spPr>
            <a:xfrm>
              <a:off x="3726136" y="1754386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春日井市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80" name="正方形/長方形 779"/>
            <p:cNvSpPr/>
            <p:nvPr/>
          </p:nvSpPr>
          <p:spPr>
            <a:xfrm>
              <a:off x="1786555" y="136852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一宮市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81" name="正方形/長方形 780"/>
            <p:cNvSpPr/>
            <p:nvPr/>
          </p:nvSpPr>
          <p:spPr>
            <a:xfrm>
              <a:off x="6852486" y="6340545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豊川市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82" name="正方形/長方形 781"/>
            <p:cNvSpPr/>
            <p:nvPr/>
          </p:nvSpPr>
          <p:spPr>
            <a:xfrm>
              <a:off x="3386973" y="4456212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大府市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83" name="正方形/長方形 782"/>
            <p:cNvSpPr/>
            <p:nvPr/>
          </p:nvSpPr>
          <p:spPr>
            <a:xfrm>
              <a:off x="3562282" y="5411887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高浜市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84" name="正方形/長方形 783"/>
            <p:cNvSpPr/>
            <p:nvPr/>
          </p:nvSpPr>
          <p:spPr>
            <a:xfrm>
              <a:off x="4146975" y="3277592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日進市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85" name="正方形/長方形 784"/>
            <p:cNvSpPr/>
            <p:nvPr/>
          </p:nvSpPr>
          <p:spPr>
            <a:xfrm>
              <a:off x="1380083" y="362436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弥富市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86" name="正方形/長方形 785"/>
            <p:cNvSpPr/>
            <p:nvPr/>
          </p:nvSpPr>
          <p:spPr>
            <a:xfrm>
              <a:off x="4214156" y="2871667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長久手市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87" name="正方形/長方形 786"/>
            <p:cNvSpPr/>
            <p:nvPr/>
          </p:nvSpPr>
          <p:spPr>
            <a:xfrm>
              <a:off x="2840462" y="609996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扶桑町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88" name="正方形/長方形 787"/>
            <p:cNvSpPr/>
            <p:nvPr/>
          </p:nvSpPr>
          <p:spPr>
            <a:xfrm>
              <a:off x="1662658" y="3219032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蟹江町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89" name="正方形/長方形 788"/>
            <p:cNvSpPr/>
            <p:nvPr/>
          </p:nvSpPr>
          <p:spPr>
            <a:xfrm>
              <a:off x="1997816" y="405620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飛島村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90" name="正方形/長方形 789"/>
            <p:cNvSpPr/>
            <p:nvPr/>
          </p:nvSpPr>
          <p:spPr>
            <a:xfrm>
              <a:off x="3218479" y="501345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東浦町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91" name="正方形/長方形 790"/>
            <p:cNvSpPr/>
            <p:nvPr/>
          </p:nvSpPr>
          <p:spPr>
            <a:xfrm>
              <a:off x="2990164" y="641794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武豊町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92" name="正方形/長方形 791"/>
            <p:cNvSpPr/>
            <p:nvPr/>
          </p:nvSpPr>
          <p:spPr>
            <a:xfrm>
              <a:off x="5074057" y="619471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幸田町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93" name="正方形/長方形 792"/>
            <p:cNvSpPr/>
            <p:nvPr/>
          </p:nvSpPr>
          <p:spPr>
            <a:xfrm>
              <a:off x="9834019" y="3721100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東栄町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94" name="正方形/長方形 793"/>
            <p:cNvSpPr/>
            <p:nvPr/>
          </p:nvSpPr>
          <p:spPr>
            <a:xfrm>
              <a:off x="10198208" y="280521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豊根村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95" name="正方形/長方形 794"/>
            <p:cNvSpPr/>
            <p:nvPr/>
          </p:nvSpPr>
          <p:spPr>
            <a:xfrm>
              <a:off x="4366754" y="3766578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みよし市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96" name="正方形/長方形 795"/>
            <p:cNvSpPr/>
            <p:nvPr/>
          </p:nvSpPr>
          <p:spPr>
            <a:xfrm>
              <a:off x="3767536" y="4058440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97" name="正方形/長方形 796"/>
            <p:cNvSpPr/>
            <p:nvPr/>
          </p:nvSpPr>
          <p:spPr>
            <a:xfrm>
              <a:off x="2578726" y="1690990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岩倉市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98" name="正方形/長方形 797"/>
            <p:cNvSpPr/>
            <p:nvPr/>
          </p:nvSpPr>
          <p:spPr>
            <a:xfrm>
              <a:off x="2396374" y="5029298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知多市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99" name="正方形/長方形 798"/>
            <p:cNvSpPr/>
            <p:nvPr/>
          </p:nvSpPr>
          <p:spPr>
            <a:xfrm>
              <a:off x="1516679" y="213018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稲沢市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00" name="正方形/長方形 799"/>
            <p:cNvSpPr/>
            <p:nvPr/>
          </p:nvSpPr>
          <p:spPr>
            <a:xfrm>
              <a:off x="2240006" y="5931536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常滑市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01" name="正方形/長方形 800"/>
            <p:cNvSpPr/>
            <p:nvPr/>
          </p:nvSpPr>
          <p:spPr>
            <a:xfrm>
              <a:off x="4764484" y="208109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02" name="正方形/長方形 801"/>
            <p:cNvSpPr/>
            <p:nvPr/>
          </p:nvSpPr>
          <p:spPr>
            <a:xfrm>
              <a:off x="4300347" y="5221825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安城市</a:t>
              </a:r>
            </a:p>
          </p:txBody>
        </p:sp>
        <p:sp>
          <p:nvSpPr>
            <p:cNvPr id="803" name="正方形/長方形 802"/>
            <p:cNvSpPr/>
            <p:nvPr/>
          </p:nvSpPr>
          <p:spPr>
            <a:xfrm>
              <a:off x="5749771" y="641794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蒲郡市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04" name="正方形/長方形 803"/>
            <p:cNvSpPr/>
            <p:nvPr/>
          </p:nvSpPr>
          <p:spPr>
            <a:xfrm>
              <a:off x="3099986" y="191315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豊山町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05" name="正方形/長方形 804"/>
            <p:cNvSpPr/>
            <p:nvPr/>
          </p:nvSpPr>
          <p:spPr>
            <a:xfrm>
              <a:off x="3026110" y="7686994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南知多町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06" name="正方形/長方形 805"/>
            <p:cNvSpPr/>
            <p:nvPr/>
          </p:nvSpPr>
          <p:spPr>
            <a:xfrm>
              <a:off x="8415955" y="337522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設楽町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07" name="正方形/長方形 806"/>
            <p:cNvSpPr/>
            <p:nvPr/>
          </p:nvSpPr>
          <p:spPr>
            <a:xfrm>
              <a:off x="2640628" y="697726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08" name="正方形/長方形 807"/>
            <p:cNvSpPr/>
            <p:nvPr/>
          </p:nvSpPr>
          <p:spPr>
            <a:xfrm>
              <a:off x="2614457" y="5337075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阿久比町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09" name="正方形/長方形 808"/>
            <p:cNvSpPr/>
            <p:nvPr/>
          </p:nvSpPr>
          <p:spPr>
            <a:xfrm>
              <a:off x="2917002" y="114371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大口町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10" name="正方形/長方形 809"/>
            <p:cNvSpPr/>
            <p:nvPr/>
          </p:nvSpPr>
          <p:spPr>
            <a:xfrm>
              <a:off x="4163834" y="3511549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東郷町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11" name="正方形/長方形 810"/>
            <p:cNvSpPr/>
            <p:nvPr/>
          </p:nvSpPr>
          <p:spPr>
            <a:xfrm>
              <a:off x="901351" y="2755999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愛西市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12" name="正方形/長方形 811"/>
            <p:cNvSpPr/>
            <p:nvPr/>
          </p:nvSpPr>
          <p:spPr>
            <a:xfrm>
              <a:off x="4242637" y="4756149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13" name="正方形/長方形 812"/>
            <p:cNvSpPr/>
            <p:nvPr/>
          </p:nvSpPr>
          <p:spPr>
            <a:xfrm>
              <a:off x="8436940" y="5097078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14" name="正方形/長方形 813"/>
            <p:cNvSpPr/>
            <p:nvPr/>
          </p:nvSpPr>
          <p:spPr>
            <a:xfrm>
              <a:off x="1955049" y="2566552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あま市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15" name="正方形/長方形 814"/>
            <p:cNvSpPr/>
            <p:nvPr/>
          </p:nvSpPr>
          <p:spPr>
            <a:xfrm>
              <a:off x="2089548" y="280372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大治町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816" name="グループ化 815"/>
          <p:cNvGrpSpPr/>
          <p:nvPr/>
        </p:nvGrpSpPr>
        <p:grpSpPr>
          <a:xfrm>
            <a:off x="305426" y="4483569"/>
            <a:ext cx="5446513" cy="4398715"/>
            <a:chOff x="901351" y="609996"/>
            <a:chExt cx="10260822" cy="8286847"/>
          </a:xfrm>
        </p:grpSpPr>
        <p:sp>
          <p:nvSpPr>
            <p:cNvPr id="817" name="正方形/長方形 816"/>
            <p:cNvSpPr/>
            <p:nvPr/>
          </p:nvSpPr>
          <p:spPr>
            <a:xfrm>
              <a:off x="2508789" y="2720276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名古屋市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18" name="正方形/長方形 817"/>
            <p:cNvSpPr/>
            <p:nvPr/>
          </p:nvSpPr>
          <p:spPr>
            <a:xfrm>
              <a:off x="7269779" y="759797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19" name="正方形/長方形 818"/>
            <p:cNvSpPr/>
            <p:nvPr/>
          </p:nvSpPr>
          <p:spPr>
            <a:xfrm>
              <a:off x="5887311" y="5209956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20" name="正方形/長方形 819"/>
            <p:cNvSpPr/>
            <p:nvPr/>
          </p:nvSpPr>
          <p:spPr>
            <a:xfrm>
              <a:off x="2929555" y="5797648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半田市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21" name="正方形/長方形 820"/>
            <p:cNvSpPr/>
            <p:nvPr/>
          </p:nvSpPr>
          <p:spPr>
            <a:xfrm>
              <a:off x="1516679" y="2882572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津島市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22" name="正方形/長方形 821"/>
            <p:cNvSpPr/>
            <p:nvPr/>
          </p:nvSpPr>
          <p:spPr>
            <a:xfrm>
              <a:off x="6275786" y="3013509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豊田市</a:t>
              </a:r>
            </a:p>
          </p:txBody>
        </p:sp>
        <p:sp>
          <p:nvSpPr>
            <p:cNvPr id="823" name="正方形/長方形 822"/>
            <p:cNvSpPr/>
            <p:nvPr/>
          </p:nvSpPr>
          <p:spPr>
            <a:xfrm>
              <a:off x="3630397" y="86675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犬山市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24" name="正方形/長方形 823"/>
            <p:cNvSpPr/>
            <p:nvPr/>
          </p:nvSpPr>
          <p:spPr>
            <a:xfrm>
              <a:off x="3275409" y="145149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小牧市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25" name="正方形/長方形 824"/>
            <p:cNvSpPr/>
            <p:nvPr/>
          </p:nvSpPr>
          <p:spPr>
            <a:xfrm>
              <a:off x="2746198" y="432325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東海市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26" name="正方形/長方形 825"/>
            <p:cNvSpPr/>
            <p:nvPr/>
          </p:nvSpPr>
          <p:spPr>
            <a:xfrm>
              <a:off x="4119783" y="2357636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尾張旭市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27" name="正方形/長方形 826"/>
            <p:cNvSpPr/>
            <p:nvPr/>
          </p:nvSpPr>
          <p:spPr>
            <a:xfrm>
              <a:off x="5378516" y="849096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田原市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28" name="正方形/長方形 827"/>
            <p:cNvSpPr/>
            <p:nvPr/>
          </p:nvSpPr>
          <p:spPr>
            <a:xfrm>
              <a:off x="2243930" y="236706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清須市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29" name="正方形/長方形 828"/>
            <p:cNvSpPr/>
            <p:nvPr/>
          </p:nvSpPr>
          <p:spPr>
            <a:xfrm>
              <a:off x="2113679" y="2026726"/>
              <a:ext cx="1374676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北名古屋市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30" name="正方形/長方形 829"/>
            <p:cNvSpPr/>
            <p:nvPr/>
          </p:nvSpPr>
          <p:spPr>
            <a:xfrm>
              <a:off x="2318366" y="91777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江南市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31" name="正方形/長方形 830"/>
            <p:cNvSpPr/>
            <p:nvPr/>
          </p:nvSpPr>
          <p:spPr>
            <a:xfrm>
              <a:off x="4272360" y="6440842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西尾市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32" name="正方形/長方形 831"/>
            <p:cNvSpPr/>
            <p:nvPr/>
          </p:nvSpPr>
          <p:spPr>
            <a:xfrm>
              <a:off x="3720183" y="458331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刈谷市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33" name="正方形/長方形 832"/>
            <p:cNvSpPr/>
            <p:nvPr/>
          </p:nvSpPr>
          <p:spPr>
            <a:xfrm>
              <a:off x="3630395" y="5825289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碧南市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34" name="正方形/長方形 833"/>
            <p:cNvSpPr/>
            <p:nvPr/>
          </p:nvSpPr>
          <p:spPr>
            <a:xfrm>
              <a:off x="3726136" y="1754386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春日井市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35" name="正方形/長方形 834"/>
            <p:cNvSpPr/>
            <p:nvPr/>
          </p:nvSpPr>
          <p:spPr>
            <a:xfrm>
              <a:off x="1786555" y="136852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一宮市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36" name="正方形/長方形 835"/>
            <p:cNvSpPr/>
            <p:nvPr/>
          </p:nvSpPr>
          <p:spPr>
            <a:xfrm>
              <a:off x="6852486" y="634054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豊川市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37" name="正方形/長方形 836"/>
            <p:cNvSpPr/>
            <p:nvPr/>
          </p:nvSpPr>
          <p:spPr>
            <a:xfrm>
              <a:off x="3386973" y="445621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大府市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38" name="正方形/長方形 837"/>
            <p:cNvSpPr/>
            <p:nvPr/>
          </p:nvSpPr>
          <p:spPr>
            <a:xfrm>
              <a:off x="3562282" y="5411886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高浜市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39" name="正方形/長方形 838"/>
            <p:cNvSpPr/>
            <p:nvPr/>
          </p:nvSpPr>
          <p:spPr>
            <a:xfrm>
              <a:off x="4146975" y="327759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日進市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40" name="正方形/長方形 839"/>
            <p:cNvSpPr/>
            <p:nvPr/>
          </p:nvSpPr>
          <p:spPr>
            <a:xfrm>
              <a:off x="1380083" y="3624360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弥富市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41" name="正方形/長方形 840"/>
            <p:cNvSpPr/>
            <p:nvPr/>
          </p:nvSpPr>
          <p:spPr>
            <a:xfrm>
              <a:off x="4214156" y="2871666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長久手市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42" name="正方形/長方形 841"/>
            <p:cNvSpPr/>
            <p:nvPr/>
          </p:nvSpPr>
          <p:spPr>
            <a:xfrm>
              <a:off x="2840462" y="609996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扶桑町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43" name="正方形/長方形 842"/>
            <p:cNvSpPr/>
            <p:nvPr/>
          </p:nvSpPr>
          <p:spPr>
            <a:xfrm>
              <a:off x="1662658" y="321903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蟹江町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44" name="正方形/長方形 843"/>
            <p:cNvSpPr/>
            <p:nvPr/>
          </p:nvSpPr>
          <p:spPr>
            <a:xfrm>
              <a:off x="1997816" y="405620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飛島村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45" name="正方形/長方形 844"/>
            <p:cNvSpPr/>
            <p:nvPr/>
          </p:nvSpPr>
          <p:spPr>
            <a:xfrm>
              <a:off x="3218479" y="501345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東浦町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46" name="正方形/長方形 845"/>
            <p:cNvSpPr/>
            <p:nvPr/>
          </p:nvSpPr>
          <p:spPr>
            <a:xfrm>
              <a:off x="2990164" y="641794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武豊町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47" name="正方形/長方形 846"/>
            <p:cNvSpPr/>
            <p:nvPr/>
          </p:nvSpPr>
          <p:spPr>
            <a:xfrm>
              <a:off x="5074057" y="6194715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幸田町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48" name="正方形/長方形 847"/>
            <p:cNvSpPr/>
            <p:nvPr/>
          </p:nvSpPr>
          <p:spPr>
            <a:xfrm>
              <a:off x="9834019" y="3721100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東栄町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49" name="正方形/長方形 848"/>
            <p:cNvSpPr/>
            <p:nvPr/>
          </p:nvSpPr>
          <p:spPr>
            <a:xfrm>
              <a:off x="10198208" y="280521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豊根村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50" name="正方形/長方形 849"/>
            <p:cNvSpPr/>
            <p:nvPr/>
          </p:nvSpPr>
          <p:spPr>
            <a:xfrm>
              <a:off x="4366754" y="3766579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みよし市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51" name="正方形/長方形 850"/>
            <p:cNvSpPr/>
            <p:nvPr/>
          </p:nvSpPr>
          <p:spPr>
            <a:xfrm>
              <a:off x="3767536" y="405844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52" name="正方形/長方形 851"/>
            <p:cNvSpPr/>
            <p:nvPr/>
          </p:nvSpPr>
          <p:spPr>
            <a:xfrm>
              <a:off x="2578726" y="1690990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岩倉市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53" name="正方形/長方形 852"/>
            <p:cNvSpPr/>
            <p:nvPr/>
          </p:nvSpPr>
          <p:spPr>
            <a:xfrm>
              <a:off x="2396374" y="5029299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知多市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54" name="正方形/長方形 853"/>
            <p:cNvSpPr/>
            <p:nvPr/>
          </p:nvSpPr>
          <p:spPr>
            <a:xfrm>
              <a:off x="1516679" y="2130186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稲沢市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55" name="正方形/長方形 854"/>
            <p:cNvSpPr/>
            <p:nvPr/>
          </p:nvSpPr>
          <p:spPr>
            <a:xfrm>
              <a:off x="2240006" y="5931536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常滑市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56" name="正方形/長方形 855"/>
            <p:cNvSpPr/>
            <p:nvPr/>
          </p:nvSpPr>
          <p:spPr>
            <a:xfrm>
              <a:off x="4764484" y="2081092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57" name="正方形/長方形 856"/>
            <p:cNvSpPr/>
            <p:nvPr/>
          </p:nvSpPr>
          <p:spPr>
            <a:xfrm>
              <a:off x="4300347" y="5221826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安城市</a:t>
              </a:r>
            </a:p>
          </p:txBody>
        </p:sp>
        <p:sp>
          <p:nvSpPr>
            <p:cNvPr id="858" name="正方形/長方形 857"/>
            <p:cNvSpPr/>
            <p:nvPr/>
          </p:nvSpPr>
          <p:spPr>
            <a:xfrm>
              <a:off x="5749771" y="6417945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蒲郡市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59" name="正方形/長方形 858"/>
            <p:cNvSpPr/>
            <p:nvPr/>
          </p:nvSpPr>
          <p:spPr>
            <a:xfrm>
              <a:off x="3099986" y="1913156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豊山町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60" name="正方形/長方形 859"/>
            <p:cNvSpPr/>
            <p:nvPr/>
          </p:nvSpPr>
          <p:spPr>
            <a:xfrm>
              <a:off x="3026110" y="7686992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南知多町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61" name="正方形/長方形 860"/>
            <p:cNvSpPr/>
            <p:nvPr/>
          </p:nvSpPr>
          <p:spPr>
            <a:xfrm>
              <a:off x="8415955" y="3375222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設楽町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62" name="正方形/長方形 861"/>
            <p:cNvSpPr/>
            <p:nvPr/>
          </p:nvSpPr>
          <p:spPr>
            <a:xfrm>
              <a:off x="2640628" y="697726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63" name="正方形/長方形 862"/>
            <p:cNvSpPr/>
            <p:nvPr/>
          </p:nvSpPr>
          <p:spPr>
            <a:xfrm>
              <a:off x="2614457" y="5337075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阿久比町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64" name="正方形/長方形 863"/>
            <p:cNvSpPr/>
            <p:nvPr/>
          </p:nvSpPr>
          <p:spPr>
            <a:xfrm>
              <a:off x="2917002" y="114371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大口町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65" name="正方形/長方形 864"/>
            <p:cNvSpPr/>
            <p:nvPr/>
          </p:nvSpPr>
          <p:spPr>
            <a:xfrm>
              <a:off x="4163834" y="351155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東郷町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66" name="正方形/長方形 865"/>
            <p:cNvSpPr/>
            <p:nvPr/>
          </p:nvSpPr>
          <p:spPr>
            <a:xfrm>
              <a:off x="901351" y="2755999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愛西市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67" name="正方形/長方形 866"/>
            <p:cNvSpPr/>
            <p:nvPr/>
          </p:nvSpPr>
          <p:spPr>
            <a:xfrm>
              <a:off x="4242637" y="4756150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68" name="正方形/長方形 867"/>
            <p:cNvSpPr/>
            <p:nvPr/>
          </p:nvSpPr>
          <p:spPr>
            <a:xfrm>
              <a:off x="8436940" y="5097078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69" name="正方形/長方形 868"/>
            <p:cNvSpPr/>
            <p:nvPr/>
          </p:nvSpPr>
          <p:spPr>
            <a:xfrm>
              <a:off x="1955049" y="256655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あま市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70" name="正方形/長方形 869"/>
            <p:cNvSpPr/>
            <p:nvPr/>
          </p:nvSpPr>
          <p:spPr>
            <a:xfrm>
              <a:off x="2089548" y="2803722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大治町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871" name="グループ化 870"/>
          <p:cNvGrpSpPr/>
          <p:nvPr/>
        </p:nvGrpSpPr>
        <p:grpSpPr>
          <a:xfrm>
            <a:off x="6115857" y="4612865"/>
            <a:ext cx="5446513" cy="4398714"/>
            <a:chOff x="901351" y="609996"/>
            <a:chExt cx="10260822" cy="8286847"/>
          </a:xfrm>
        </p:grpSpPr>
        <p:sp>
          <p:nvSpPr>
            <p:cNvPr id="872" name="正方形/長方形 871"/>
            <p:cNvSpPr/>
            <p:nvPr/>
          </p:nvSpPr>
          <p:spPr>
            <a:xfrm>
              <a:off x="2651779" y="2717409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名古屋市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73" name="正方形/長方形 872"/>
            <p:cNvSpPr/>
            <p:nvPr/>
          </p:nvSpPr>
          <p:spPr>
            <a:xfrm>
              <a:off x="7269779" y="759797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74" name="正方形/長方形 873"/>
            <p:cNvSpPr/>
            <p:nvPr/>
          </p:nvSpPr>
          <p:spPr>
            <a:xfrm>
              <a:off x="5887311" y="5209955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75" name="正方形/長方形 874"/>
            <p:cNvSpPr/>
            <p:nvPr/>
          </p:nvSpPr>
          <p:spPr>
            <a:xfrm>
              <a:off x="2929555" y="5797649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半田市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76" name="正方形/長方形 875"/>
            <p:cNvSpPr/>
            <p:nvPr/>
          </p:nvSpPr>
          <p:spPr>
            <a:xfrm>
              <a:off x="1516679" y="288257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津島市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77" name="正方形/長方形 876"/>
            <p:cNvSpPr/>
            <p:nvPr/>
          </p:nvSpPr>
          <p:spPr>
            <a:xfrm>
              <a:off x="6275786" y="3013509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豊田市</a:t>
              </a:r>
            </a:p>
          </p:txBody>
        </p:sp>
        <p:sp>
          <p:nvSpPr>
            <p:cNvPr id="878" name="正方形/長方形 877"/>
            <p:cNvSpPr/>
            <p:nvPr/>
          </p:nvSpPr>
          <p:spPr>
            <a:xfrm>
              <a:off x="3630397" y="86675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犬山市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79" name="正方形/長方形 878"/>
            <p:cNvSpPr/>
            <p:nvPr/>
          </p:nvSpPr>
          <p:spPr>
            <a:xfrm>
              <a:off x="3275409" y="145149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小牧市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80" name="正方形/長方形 879"/>
            <p:cNvSpPr/>
            <p:nvPr/>
          </p:nvSpPr>
          <p:spPr>
            <a:xfrm>
              <a:off x="2746198" y="4323252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東海市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81" name="正方形/長方形 880"/>
            <p:cNvSpPr/>
            <p:nvPr/>
          </p:nvSpPr>
          <p:spPr>
            <a:xfrm>
              <a:off x="4119783" y="2357636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尾張旭市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82" name="正方形/長方形 881"/>
            <p:cNvSpPr/>
            <p:nvPr/>
          </p:nvSpPr>
          <p:spPr>
            <a:xfrm>
              <a:off x="5378516" y="849096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田原市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83" name="正方形/長方形 882"/>
            <p:cNvSpPr/>
            <p:nvPr/>
          </p:nvSpPr>
          <p:spPr>
            <a:xfrm>
              <a:off x="2243930" y="236706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清須市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84" name="正方形/長方形 883"/>
            <p:cNvSpPr/>
            <p:nvPr/>
          </p:nvSpPr>
          <p:spPr>
            <a:xfrm>
              <a:off x="2113679" y="2026726"/>
              <a:ext cx="1374676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北名古屋市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85" name="正方形/長方形 884"/>
            <p:cNvSpPr/>
            <p:nvPr/>
          </p:nvSpPr>
          <p:spPr>
            <a:xfrm>
              <a:off x="2318366" y="91777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江南市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86" name="正方形/長方形 885"/>
            <p:cNvSpPr/>
            <p:nvPr/>
          </p:nvSpPr>
          <p:spPr>
            <a:xfrm>
              <a:off x="4272360" y="644084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西尾市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87" name="正方形/長方形 886"/>
            <p:cNvSpPr/>
            <p:nvPr/>
          </p:nvSpPr>
          <p:spPr>
            <a:xfrm>
              <a:off x="3720183" y="4583310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刈谷市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88" name="正方形/長方形 887"/>
            <p:cNvSpPr/>
            <p:nvPr/>
          </p:nvSpPr>
          <p:spPr>
            <a:xfrm>
              <a:off x="3630395" y="5825288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碧南市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89" name="正方形/長方形 888"/>
            <p:cNvSpPr/>
            <p:nvPr/>
          </p:nvSpPr>
          <p:spPr>
            <a:xfrm>
              <a:off x="3726136" y="1754386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春日井市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90" name="正方形/長方形 889"/>
            <p:cNvSpPr/>
            <p:nvPr/>
          </p:nvSpPr>
          <p:spPr>
            <a:xfrm>
              <a:off x="1786555" y="136852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一宮市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91" name="正方形/長方形 890"/>
            <p:cNvSpPr/>
            <p:nvPr/>
          </p:nvSpPr>
          <p:spPr>
            <a:xfrm>
              <a:off x="6852486" y="6340545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豊川市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92" name="正方形/長方形 891"/>
            <p:cNvSpPr/>
            <p:nvPr/>
          </p:nvSpPr>
          <p:spPr>
            <a:xfrm>
              <a:off x="3386973" y="4456212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大府市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93" name="正方形/長方形 892"/>
            <p:cNvSpPr/>
            <p:nvPr/>
          </p:nvSpPr>
          <p:spPr>
            <a:xfrm>
              <a:off x="3562282" y="5411887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高浜市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94" name="正方形/長方形 893"/>
            <p:cNvSpPr/>
            <p:nvPr/>
          </p:nvSpPr>
          <p:spPr>
            <a:xfrm>
              <a:off x="4146975" y="3277592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日進市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95" name="正方形/長方形 894"/>
            <p:cNvSpPr/>
            <p:nvPr/>
          </p:nvSpPr>
          <p:spPr>
            <a:xfrm>
              <a:off x="1380083" y="362436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弥富市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96" name="正方形/長方形 895"/>
            <p:cNvSpPr/>
            <p:nvPr/>
          </p:nvSpPr>
          <p:spPr>
            <a:xfrm>
              <a:off x="4214156" y="2871667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長久手市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97" name="正方形/長方形 896"/>
            <p:cNvSpPr/>
            <p:nvPr/>
          </p:nvSpPr>
          <p:spPr>
            <a:xfrm>
              <a:off x="2840462" y="609996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扶桑町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98" name="正方形/長方形 897"/>
            <p:cNvSpPr/>
            <p:nvPr/>
          </p:nvSpPr>
          <p:spPr>
            <a:xfrm>
              <a:off x="1662658" y="3219032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蟹江町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99" name="正方形/長方形 898"/>
            <p:cNvSpPr/>
            <p:nvPr/>
          </p:nvSpPr>
          <p:spPr>
            <a:xfrm>
              <a:off x="1997816" y="405620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飛島村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00" name="正方形/長方形 899"/>
            <p:cNvSpPr/>
            <p:nvPr/>
          </p:nvSpPr>
          <p:spPr>
            <a:xfrm>
              <a:off x="3218479" y="501345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東浦町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01" name="正方形/長方形 900"/>
            <p:cNvSpPr/>
            <p:nvPr/>
          </p:nvSpPr>
          <p:spPr>
            <a:xfrm>
              <a:off x="2990164" y="641794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武豊町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02" name="正方形/長方形 901"/>
            <p:cNvSpPr/>
            <p:nvPr/>
          </p:nvSpPr>
          <p:spPr>
            <a:xfrm>
              <a:off x="5074057" y="619471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幸田町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03" name="正方形/長方形 902"/>
            <p:cNvSpPr/>
            <p:nvPr/>
          </p:nvSpPr>
          <p:spPr>
            <a:xfrm>
              <a:off x="9834019" y="3721100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東栄町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04" name="正方形/長方形 903"/>
            <p:cNvSpPr/>
            <p:nvPr/>
          </p:nvSpPr>
          <p:spPr>
            <a:xfrm>
              <a:off x="10198208" y="280521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豊根村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05" name="正方形/長方形 904"/>
            <p:cNvSpPr/>
            <p:nvPr/>
          </p:nvSpPr>
          <p:spPr>
            <a:xfrm>
              <a:off x="4366754" y="3766578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みよし市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06" name="正方形/長方形 905"/>
            <p:cNvSpPr/>
            <p:nvPr/>
          </p:nvSpPr>
          <p:spPr>
            <a:xfrm>
              <a:off x="3767536" y="4058440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07" name="正方形/長方形 906"/>
            <p:cNvSpPr/>
            <p:nvPr/>
          </p:nvSpPr>
          <p:spPr>
            <a:xfrm>
              <a:off x="2578726" y="1690990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岩倉市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08" name="正方形/長方形 907"/>
            <p:cNvSpPr/>
            <p:nvPr/>
          </p:nvSpPr>
          <p:spPr>
            <a:xfrm>
              <a:off x="2396374" y="5029298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知多市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09" name="正方形/長方形 908"/>
            <p:cNvSpPr/>
            <p:nvPr/>
          </p:nvSpPr>
          <p:spPr>
            <a:xfrm>
              <a:off x="1516679" y="213018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稲沢市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10" name="正方形/長方形 909"/>
            <p:cNvSpPr/>
            <p:nvPr/>
          </p:nvSpPr>
          <p:spPr>
            <a:xfrm>
              <a:off x="2240006" y="5931536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常滑市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11" name="正方形/長方形 910"/>
            <p:cNvSpPr/>
            <p:nvPr/>
          </p:nvSpPr>
          <p:spPr>
            <a:xfrm>
              <a:off x="4764484" y="208109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12" name="正方形/長方形 911"/>
            <p:cNvSpPr/>
            <p:nvPr/>
          </p:nvSpPr>
          <p:spPr>
            <a:xfrm>
              <a:off x="4300347" y="5221825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安城市</a:t>
              </a:r>
            </a:p>
          </p:txBody>
        </p:sp>
        <p:sp>
          <p:nvSpPr>
            <p:cNvPr id="913" name="正方形/長方形 912"/>
            <p:cNvSpPr/>
            <p:nvPr/>
          </p:nvSpPr>
          <p:spPr>
            <a:xfrm>
              <a:off x="5749771" y="641794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蒲郡市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14" name="正方形/長方形 913"/>
            <p:cNvSpPr/>
            <p:nvPr/>
          </p:nvSpPr>
          <p:spPr>
            <a:xfrm>
              <a:off x="3099986" y="191315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豊山町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15" name="正方形/長方形 914"/>
            <p:cNvSpPr/>
            <p:nvPr/>
          </p:nvSpPr>
          <p:spPr>
            <a:xfrm>
              <a:off x="3026110" y="7686994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南知多町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16" name="正方形/長方形 915"/>
            <p:cNvSpPr/>
            <p:nvPr/>
          </p:nvSpPr>
          <p:spPr>
            <a:xfrm>
              <a:off x="8415955" y="337522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設楽町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17" name="正方形/長方形 916"/>
            <p:cNvSpPr/>
            <p:nvPr/>
          </p:nvSpPr>
          <p:spPr>
            <a:xfrm>
              <a:off x="2640628" y="6977261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18" name="正方形/長方形 917"/>
            <p:cNvSpPr/>
            <p:nvPr/>
          </p:nvSpPr>
          <p:spPr>
            <a:xfrm>
              <a:off x="2614457" y="5337075"/>
              <a:ext cx="1169320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阿久比町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19" name="正方形/長方形 918"/>
            <p:cNvSpPr/>
            <p:nvPr/>
          </p:nvSpPr>
          <p:spPr>
            <a:xfrm>
              <a:off x="2917002" y="1143714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大口町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20" name="正方形/長方形 919"/>
            <p:cNvSpPr/>
            <p:nvPr/>
          </p:nvSpPr>
          <p:spPr>
            <a:xfrm>
              <a:off x="4163834" y="3511549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東郷町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21" name="正方形/長方形 920"/>
            <p:cNvSpPr/>
            <p:nvPr/>
          </p:nvSpPr>
          <p:spPr>
            <a:xfrm>
              <a:off x="901351" y="2755999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愛西市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22" name="正方形/長方形 921"/>
            <p:cNvSpPr/>
            <p:nvPr/>
          </p:nvSpPr>
          <p:spPr>
            <a:xfrm>
              <a:off x="4242637" y="4756149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知立市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23" name="正方形/長方形 922"/>
            <p:cNvSpPr/>
            <p:nvPr/>
          </p:nvSpPr>
          <p:spPr>
            <a:xfrm>
              <a:off x="8436940" y="5097078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新城市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24" name="正方形/長方形 923"/>
            <p:cNvSpPr/>
            <p:nvPr/>
          </p:nvSpPr>
          <p:spPr>
            <a:xfrm>
              <a:off x="1955049" y="2566552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あま市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25" name="正方形/長方形 924"/>
            <p:cNvSpPr/>
            <p:nvPr/>
          </p:nvSpPr>
          <p:spPr>
            <a:xfrm>
              <a:off x="2089548" y="2803723"/>
              <a:ext cx="963965" cy="40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大治町</a:t>
              </a:r>
              <a:endParaRPr lang="ja-JP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7631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2760</TotalTime>
  <Words>657</Words>
  <Application>Microsoft Office PowerPoint</Application>
  <PresentationFormat>A3 297x420 mm</PresentationFormat>
  <Paragraphs>630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http://www.digipot.net;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PPTX015_愛知県地図</dc:title>
  <dc:subject>PPTX015_愛知県地図</dc:subject>
  <dc:creator>http://www.digipot.net</dc:creator>
  <cp:keywords>地図</cp:keywords>
  <cp:revision>1</cp:revision>
  <dcterms:created xsi:type="dcterms:W3CDTF">2011-09-01T12:09:10Z</dcterms:created>
  <dcterms:modified xsi:type="dcterms:W3CDTF">2012-06-29T02:02:01Z</dcterms:modified>
  <cp:category>パワーポイント</cp:category>
</cp:coreProperties>
</file>